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62" r:id="rId2"/>
    <p:sldId id="272" r:id="rId3"/>
    <p:sldId id="256" r:id="rId4"/>
    <p:sldId id="273" r:id="rId5"/>
    <p:sldId id="263" r:id="rId6"/>
    <p:sldId id="257" r:id="rId7"/>
    <p:sldId id="264" r:id="rId8"/>
    <p:sldId id="274" r:id="rId9"/>
    <p:sldId id="275" r:id="rId10"/>
    <p:sldId id="276" r:id="rId11"/>
    <p:sldId id="266" r:id="rId12"/>
    <p:sldId id="269" r:id="rId13"/>
    <p:sldId id="258" r:id="rId14"/>
    <p:sldId id="267" r:id="rId15"/>
    <p:sldId id="268" r:id="rId16"/>
    <p:sldId id="261" r:id="rId17"/>
    <p:sldId id="260" r:id="rId18"/>
    <p:sldId id="25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ya saini" userId="e57782d77ab9ac58" providerId="LiveId" clId="{50456AF2-7AE1-4907-AFAE-94A1D8876AF7}"/>
    <pc:docChg chg="custSel addSld modSld sldOrd">
      <pc:chgData name="chetanya saini" userId="e57782d77ab9ac58" providerId="LiveId" clId="{50456AF2-7AE1-4907-AFAE-94A1D8876AF7}" dt="2022-02-04T09:53:32.648" v="331" actId="1076"/>
      <pc:docMkLst>
        <pc:docMk/>
      </pc:docMkLst>
      <pc:sldChg chg="modSp">
        <pc:chgData name="chetanya saini" userId="e57782d77ab9ac58" providerId="LiveId" clId="{50456AF2-7AE1-4907-AFAE-94A1D8876AF7}" dt="2022-02-04T08:38:26.532" v="310"/>
        <pc:sldMkLst>
          <pc:docMk/>
          <pc:sldMk cId="1026839753" sldId="257"/>
        </pc:sldMkLst>
        <pc:spChg chg="mod">
          <ac:chgData name="chetanya saini" userId="e57782d77ab9ac58" providerId="LiveId" clId="{50456AF2-7AE1-4907-AFAE-94A1D8876AF7}" dt="2022-02-04T08:38:26.532" v="310"/>
          <ac:spMkLst>
            <pc:docMk/>
            <pc:sldMk cId="1026839753" sldId="257"/>
            <ac:spMk id="2" creationId="{59A71E79-F3F3-4FB4-A04E-E066267B6546}"/>
          </ac:spMkLst>
        </pc:spChg>
      </pc:sldChg>
      <pc:sldChg chg="modSp mod ord">
        <pc:chgData name="chetanya saini" userId="e57782d77ab9ac58" providerId="LiveId" clId="{50456AF2-7AE1-4907-AFAE-94A1D8876AF7}" dt="2022-02-04T08:38:26.813" v="311" actId="27636"/>
        <pc:sldMkLst>
          <pc:docMk/>
          <pc:sldMk cId="1394205792" sldId="258"/>
        </pc:sldMkLst>
        <pc:spChg chg="mod">
          <ac:chgData name="chetanya saini" userId="e57782d77ab9ac58" providerId="LiveId" clId="{50456AF2-7AE1-4907-AFAE-94A1D8876AF7}" dt="2022-02-04T08:38:26.813" v="311" actId="27636"/>
          <ac:spMkLst>
            <pc:docMk/>
            <pc:sldMk cId="1394205792" sldId="258"/>
            <ac:spMk id="2" creationId="{4351A0B2-6740-4BA3-927B-528F51D4E41D}"/>
          </ac:spMkLst>
        </pc:spChg>
      </pc:sldChg>
      <pc:sldChg chg="addSp delSp modSp mod">
        <pc:chgData name="chetanya saini" userId="e57782d77ab9ac58" providerId="LiveId" clId="{50456AF2-7AE1-4907-AFAE-94A1D8876AF7}" dt="2022-02-04T09:53:32.648" v="331" actId="1076"/>
        <pc:sldMkLst>
          <pc:docMk/>
          <pc:sldMk cId="3183006892" sldId="262"/>
        </pc:sldMkLst>
        <pc:spChg chg="mod">
          <ac:chgData name="chetanya saini" userId="e57782d77ab9ac58" providerId="LiveId" clId="{50456AF2-7AE1-4907-AFAE-94A1D8876AF7}" dt="2022-02-04T08:15:25.499" v="214" actId="14100"/>
          <ac:spMkLst>
            <pc:docMk/>
            <pc:sldMk cId="3183006892" sldId="262"/>
            <ac:spMk id="2" creationId="{3C4A8944-69F0-497F-A2B7-E3BF38597CFF}"/>
          </ac:spMkLst>
        </pc:spChg>
        <pc:spChg chg="add del mod">
          <ac:chgData name="chetanya saini" userId="e57782d77ab9ac58" providerId="LiveId" clId="{50456AF2-7AE1-4907-AFAE-94A1D8876AF7}" dt="2022-02-04T08:16:52.840" v="239"/>
          <ac:spMkLst>
            <pc:docMk/>
            <pc:sldMk cId="3183006892" sldId="262"/>
            <ac:spMk id="3" creationId="{FB1E7654-6D9D-4AD8-9F89-1D1D75F14917}"/>
          </ac:spMkLst>
        </pc:spChg>
        <pc:spChg chg="add mod">
          <ac:chgData name="chetanya saini" userId="e57782d77ab9ac58" providerId="LiveId" clId="{50456AF2-7AE1-4907-AFAE-94A1D8876AF7}" dt="2022-02-04T09:53:32.648" v="331" actId="1076"/>
          <ac:spMkLst>
            <pc:docMk/>
            <pc:sldMk cId="3183006892" sldId="262"/>
            <ac:spMk id="4" creationId="{7F357843-4DE6-4124-8F08-0B5E5443A472}"/>
          </ac:spMkLst>
        </pc:spChg>
        <pc:picChg chg="mod">
          <ac:chgData name="chetanya saini" userId="e57782d77ab9ac58" providerId="LiveId" clId="{50456AF2-7AE1-4907-AFAE-94A1D8876AF7}" dt="2022-02-04T08:15:30.723" v="215" actId="1076"/>
          <ac:picMkLst>
            <pc:docMk/>
            <pc:sldMk cId="3183006892" sldId="262"/>
            <ac:picMk id="7" creationId="{B88BB7F9-F33F-4DB4-AA91-1381536DEC58}"/>
          </ac:picMkLst>
        </pc:picChg>
      </pc:sldChg>
      <pc:sldChg chg="modSp">
        <pc:chgData name="chetanya saini" userId="e57782d77ab9ac58" providerId="LiveId" clId="{50456AF2-7AE1-4907-AFAE-94A1D8876AF7}" dt="2022-02-04T08:38:26.532" v="310"/>
        <pc:sldMkLst>
          <pc:docMk/>
          <pc:sldMk cId="1875741140" sldId="263"/>
        </pc:sldMkLst>
        <pc:spChg chg="mod">
          <ac:chgData name="chetanya saini" userId="e57782d77ab9ac58" providerId="LiveId" clId="{50456AF2-7AE1-4907-AFAE-94A1D8876AF7}" dt="2022-02-04T08:38:26.532" v="310"/>
          <ac:spMkLst>
            <pc:docMk/>
            <pc:sldMk cId="1875741140" sldId="263"/>
            <ac:spMk id="2" creationId="{25212522-94AD-45A3-A4B2-78779E6EB328}"/>
          </ac:spMkLst>
        </pc:spChg>
        <pc:picChg chg="mod">
          <ac:chgData name="chetanya saini" userId="e57782d77ab9ac58" providerId="LiveId" clId="{50456AF2-7AE1-4907-AFAE-94A1D8876AF7}" dt="2022-02-04T08:38:26.532" v="310"/>
          <ac:picMkLst>
            <pc:docMk/>
            <pc:sldMk cId="1875741140" sldId="263"/>
            <ac:picMk id="5" creationId="{39F5FA3A-4666-4053-B9C0-335B29ED2793}"/>
          </ac:picMkLst>
        </pc:picChg>
      </pc:sldChg>
      <pc:sldChg chg="modSp ord">
        <pc:chgData name="chetanya saini" userId="e57782d77ab9ac58" providerId="LiveId" clId="{50456AF2-7AE1-4907-AFAE-94A1D8876AF7}" dt="2022-02-04T08:38:26.532" v="310"/>
        <pc:sldMkLst>
          <pc:docMk/>
          <pc:sldMk cId="381845481" sldId="266"/>
        </pc:sldMkLst>
        <pc:spChg chg="mod">
          <ac:chgData name="chetanya saini" userId="e57782d77ab9ac58" providerId="LiveId" clId="{50456AF2-7AE1-4907-AFAE-94A1D8876AF7}" dt="2022-02-04T08:38:26.532" v="310"/>
          <ac:spMkLst>
            <pc:docMk/>
            <pc:sldMk cId="381845481" sldId="266"/>
            <ac:spMk id="2" creationId="{C485D4DE-5670-4CFE-AB6C-B6D921A9309C}"/>
          </ac:spMkLst>
        </pc:spChg>
        <pc:spChg chg="mod">
          <ac:chgData name="chetanya saini" userId="e57782d77ab9ac58" providerId="LiveId" clId="{50456AF2-7AE1-4907-AFAE-94A1D8876AF7}" dt="2022-02-04T08:38:26.532" v="310"/>
          <ac:spMkLst>
            <pc:docMk/>
            <pc:sldMk cId="381845481" sldId="266"/>
            <ac:spMk id="3" creationId="{01257795-15B9-4FA2-B757-49226EFF6C76}"/>
          </ac:spMkLst>
        </pc:spChg>
      </pc:sldChg>
      <pc:sldChg chg="modSp mod">
        <pc:chgData name="chetanya saini" userId="e57782d77ab9ac58" providerId="LiveId" clId="{50456AF2-7AE1-4907-AFAE-94A1D8876AF7}" dt="2022-02-04T04:36:34.903" v="7" actId="20577"/>
        <pc:sldMkLst>
          <pc:docMk/>
          <pc:sldMk cId="2549482981" sldId="267"/>
        </pc:sldMkLst>
        <pc:spChg chg="mod">
          <ac:chgData name="chetanya saini" userId="e57782d77ab9ac58" providerId="LiveId" clId="{50456AF2-7AE1-4907-AFAE-94A1D8876AF7}" dt="2022-02-04T04:36:34.903" v="7" actId="20577"/>
          <ac:spMkLst>
            <pc:docMk/>
            <pc:sldMk cId="2549482981" sldId="267"/>
            <ac:spMk id="7" creationId="{E37B2BFF-2F35-4E8F-848A-5824829EDF70}"/>
          </ac:spMkLst>
        </pc:spChg>
      </pc:sldChg>
      <pc:sldChg chg="modSp mod">
        <pc:chgData name="chetanya saini" userId="e57782d77ab9ac58" providerId="LiveId" clId="{50456AF2-7AE1-4907-AFAE-94A1D8876AF7}" dt="2022-02-04T08:38:26.532" v="310"/>
        <pc:sldMkLst>
          <pc:docMk/>
          <pc:sldMk cId="3570528666" sldId="268"/>
        </pc:sldMkLst>
        <pc:spChg chg="mod">
          <ac:chgData name="chetanya saini" userId="e57782d77ab9ac58" providerId="LiveId" clId="{50456AF2-7AE1-4907-AFAE-94A1D8876AF7}" dt="2022-02-04T08:38:26.532" v="310"/>
          <ac:spMkLst>
            <pc:docMk/>
            <pc:sldMk cId="3570528666" sldId="268"/>
            <ac:spMk id="2" creationId="{6C792FCF-8A5A-4E35-B039-983241E8CB3C}"/>
          </ac:spMkLst>
        </pc:spChg>
        <pc:picChg chg="mod">
          <ac:chgData name="chetanya saini" userId="e57782d77ab9ac58" providerId="LiveId" clId="{50456AF2-7AE1-4907-AFAE-94A1D8876AF7}" dt="2022-02-04T08:38:26.532" v="310"/>
          <ac:picMkLst>
            <pc:docMk/>
            <pc:sldMk cId="3570528666" sldId="268"/>
            <ac:picMk id="11" creationId="{8AB29486-4787-4EA3-91F5-542A8DF266CD}"/>
          </ac:picMkLst>
        </pc:picChg>
      </pc:sldChg>
      <pc:sldChg chg="modSp mod">
        <pc:chgData name="chetanya saini" userId="e57782d77ab9ac58" providerId="LiveId" clId="{50456AF2-7AE1-4907-AFAE-94A1D8876AF7}" dt="2022-02-04T06:42:06.413" v="90" actId="1035"/>
        <pc:sldMkLst>
          <pc:docMk/>
          <pc:sldMk cId="1596625123" sldId="269"/>
        </pc:sldMkLst>
        <pc:spChg chg="mod">
          <ac:chgData name="chetanya saini" userId="e57782d77ab9ac58" providerId="LiveId" clId="{50456AF2-7AE1-4907-AFAE-94A1D8876AF7}" dt="2022-02-04T05:43:29.918" v="35" actId="20577"/>
          <ac:spMkLst>
            <pc:docMk/>
            <pc:sldMk cId="1596625123" sldId="269"/>
            <ac:spMk id="3" creationId="{EFD01BA5-BFC4-469B-BCE3-288BD1A44A27}"/>
          </ac:spMkLst>
        </pc:spChg>
        <pc:picChg chg="mod">
          <ac:chgData name="chetanya saini" userId="e57782d77ab9ac58" providerId="LiveId" clId="{50456AF2-7AE1-4907-AFAE-94A1D8876AF7}" dt="2022-02-04T06:42:06.413" v="90" actId="1035"/>
          <ac:picMkLst>
            <pc:docMk/>
            <pc:sldMk cId="1596625123" sldId="269"/>
            <ac:picMk id="7" creationId="{64FC9026-D85E-4FF1-80D2-15CE220038D6}"/>
          </ac:picMkLst>
        </pc:picChg>
      </pc:sldChg>
      <pc:sldChg chg="modSp mod">
        <pc:chgData name="chetanya saini" userId="e57782d77ab9ac58" providerId="LiveId" clId="{50456AF2-7AE1-4907-AFAE-94A1D8876AF7}" dt="2022-02-04T08:38:26.532" v="310"/>
        <pc:sldMkLst>
          <pc:docMk/>
          <pc:sldMk cId="317866386" sldId="272"/>
        </pc:sldMkLst>
        <pc:spChg chg="mod">
          <ac:chgData name="chetanya saini" userId="e57782d77ab9ac58" providerId="LiveId" clId="{50456AF2-7AE1-4907-AFAE-94A1D8876AF7}" dt="2022-02-04T08:38:26.532" v="310"/>
          <ac:spMkLst>
            <pc:docMk/>
            <pc:sldMk cId="317866386" sldId="272"/>
            <ac:spMk id="2" creationId="{81034BFC-BD34-4307-9342-54AB3A7BF4FD}"/>
          </ac:spMkLst>
        </pc:spChg>
        <pc:spChg chg="mod">
          <ac:chgData name="chetanya saini" userId="e57782d77ab9ac58" providerId="LiveId" clId="{50456AF2-7AE1-4907-AFAE-94A1D8876AF7}" dt="2022-02-04T08:38:26.532" v="310"/>
          <ac:spMkLst>
            <pc:docMk/>
            <pc:sldMk cId="317866386" sldId="272"/>
            <ac:spMk id="3" creationId="{54200904-BA5A-405C-9155-9D104018F547}"/>
          </ac:spMkLst>
        </pc:spChg>
      </pc:sldChg>
      <pc:sldChg chg="modSp mod">
        <pc:chgData name="chetanya saini" userId="e57782d77ab9ac58" providerId="LiveId" clId="{50456AF2-7AE1-4907-AFAE-94A1D8876AF7}" dt="2022-02-04T08:56:30.123" v="329" actId="20577"/>
        <pc:sldMkLst>
          <pc:docMk/>
          <pc:sldMk cId="2389314005" sldId="273"/>
        </pc:sldMkLst>
        <pc:spChg chg="mod">
          <ac:chgData name="chetanya saini" userId="e57782d77ab9ac58" providerId="LiveId" clId="{50456AF2-7AE1-4907-AFAE-94A1D8876AF7}" dt="2022-02-04T08:56:30.123" v="329" actId="20577"/>
          <ac:spMkLst>
            <pc:docMk/>
            <pc:sldMk cId="2389314005" sldId="273"/>
            <ac:spMk id="6" creationId="{B07A74C7-0D70-4BA2-92AD-CFFF0D921722}"/>
          </ac:spMkLst>
        </pc:spChg>
      </pc:sldChg>
      <pc:sldChg chg="modSp new mod">
        <pc:chgData name="chetanya saini" userId="e57782d77ab9ac58" providerId="LiveId" clId="{50456AF2-7AE1-4907-AFAE-94A1D8876AF7}" dt="2022-02-04T07:08:46.843" v="146" actId="20577"/>
        <pc:sldMkLst>
          <pc:docMk/>
          <pc:sldMk cId="584946559" sldId="274"/>
        </pc:sldMkLst>
        <pc:spChg chg="mod">
          <ac:chgData name="chetanya saini" userId="e57782d77ab9ac58" providerId="LiveId" clId="{50456AF2-7AE1-4907-AFAE-94A1D8876AF7}" dt="2022-02-04T07:06:50.785" v="132" actId="113"/>
          <ac:spMkLst>
            <pc:docMk/>
            <pc:sldMk cId="584946559" sldId="274"/>
            <ac:spMk id="2" creationId="{3AC60ACA-F9C2-47AD-B136-023D78BEEBAD}"/>
          </ac:spMkLst>
        </pc:spChg>
        <pc:spChg chg="mod">
          <ac:chgData name="chetanya saini" userId="e57782d77ab9ac58" providerId="LiveId" clId="{50456AF2-7AE1-4907-AFAE-94A1D8876AF7}" dt="2022-02-04T07:08:46.843" v="146" actId="20577"/>
          <ac:spMkLst>
            <pc:docMk/>
            <pc:sldMk cId="584946559" sldId="274"/>
            <ac:spMk id="3" creationId="{16C5ABC7-AA81-49C3-98F1-0EABE0091071}"/>
          </ac:spMkLst>
        </pc:spChg>
      </pc:sldChg>
      <pc:sldChg chg="modSp new mod">
        <pc:chgData name="chetanya saini" userId="e57782d77ab9ac58" providerId="LiveId" clId="{50456AF2-7AE1-4907-AFAE-94A1D8876AF7}" dt="2022-02-04T07:11:15.655" v="208" actId="1076"/>
        <pc:sldMkLst>
          <pc:docMk/>
          <pc:sldMk cId="3068996987" sldId="275"/>
        </pc:sldMkLst>
        <pc:spChg chg="mod">
          <ac:chgData name="chetanya saini" userId="e57782d77ab9ac58" providerId="LiveId" clId="{50456AF2-7AE1-4907-AFAE-94A1D8876AF7}" dt="2022-02-04T07:11:15.655" v="208" actId="1076"/>
          <ac:spMkLst>
            <pc:docMk/>
            <pc:sldMk cId="3068996987" sldId="275"/>
            <ac:spMk id="2" creationId="{D1C1BAB5-DE14-49D1-971E-700C9A5B1D23}"/>
          </ac:spMkLst>
        </pc:spChg>
        <pc:spChg chg="mod">
          <ac:chgData name="chetanya saini" userId="e57782d77ab9ac58" providerId="LiveId" clId="{50456AF2-7AE1-4907-AFAE-94A1D8876AF7}" dt="2022-02-04T07:11:08.654" v="207" actId="1076"/>
          <ac:spMkLst>
            <pc:docMk/>
            <pc:sldMk cId="3068996987" sldId="275"/>
            <ac:spMk id="3" creationId="{3A816BA6-6AAF-4137-BDA6-FAD6B7C1E1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251D-20D8-4441-83D0-17B5AA90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432EF-1A3A-4196-9FCC-76596638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16E1-9034-41BE-A241-27696CF4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5A7C-081C-4C93-B821-24CBACC9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9049-A80D-443C-B3A7-42DF4705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6E03-9FA9-48EC-BEE8-78AB0F48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8E3C-8F6E-4632-B8DC-689BD2A0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9DC78-6056-4A16-8342-C4882905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58A7-72E1-4974-B634-B60BAEED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429-639E-4C02-8EDE-B19AFA8F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3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0C9D0-8045-43E0-9CAC-2A0E7BB86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622F0-94B4-4317-989E-43FAB6B86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E685-1B53-4820-9BF3-D1C48F47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8E83-351B-4ADD-B62A-6C359CA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E226-18A4-45A7-B235-AF44E1A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E05E-B9F5-4BAC-AC84-69DD5F1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4BFB-BCF7-4681-8D24-FE267FCCD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43AA-D436-412C-A6B6-4CA17738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FE71-E4BE-48AC-8362-519FD4B4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2DF9-2F24-4536-AA25-B0BEBBC1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DD1A-7F7D-4D07-873B-C0AC3A38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2A90-B2D9-4376-A606-D03D485C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2E50-377B-43CD-819B-02931CED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AEED-F8AC-4E05-B3A3-3E504F7B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71CE-19E6-45B0-BFD9-C152D60A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0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E15B-947E-44E0-BB7D-1F987D43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0341-11C2-4FFD-B49E-CA4B995B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AE18-944E-4A4E-9851-D79FD6BB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CE02B-7E9E-4D01-8A52-F8167B09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67C42-3F35-44F1-8865-9850B069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A1A8-22AF-419E-9447-779A8209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0482-A028-4C0F-AB1E-54A50050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E8CA-F92C-4C1A-A697-723F23F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B6690-BB5C-4374-88FD-505B9DDB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2B136-AECA-464B-A465-5C7D3DEA2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00AF4-C66E-4917-92AC-7F2BE708D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1AFF1-233A-4367-8210-C2EE580F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EF24E-A232-4F75-A743-15543987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8862D-AB3D-4ED9-8ED1-A0FAA2D3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7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C384-481D-4C8D-9B8F-DB111B20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176DF-8035-4369-9EE0-F3B24A85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FAE1-CE52-4DCC-92E4-5945C0C6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07123-818F-4142-A24D-194AD79E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95151-0BC8-4359-A0FB-DE91ACDC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01DB9-E148-4560-9D75-57FDF60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ADB52-B762-4E29-AFFE-FC67CF2E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785-099C-410F-96A8-0CA85A29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03D2-B575-4DB8-80FF-D7909F6B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D075E-13DB-4240-9A46-688CA8F7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BF75C-CE83-4DEB-9A8B-2B1BAE66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941AC-7F6E-4059-B406-3110F61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28B82-6689-4A1D-9557-11340537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7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B228-29F3-45FE-B704-5A93D918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DDFBD-1869-4177-923A-13A74A97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F2794-E42C-486E-9698-694A7EF07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684EA-F4A0-44D7-BECF-5B6A7A6A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0902-80FC-4511-AFEE-CD2A2E32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0FE1D-8516-4683-BF10-6E23CD83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1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76AAC-1A75-48FC-A871-FEB113A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7379-5CF7-4D7E-8299-9A31EC60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CC24-AD0F-4F7B-AB9F-CE6FA8F09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F845-9255-4894-A4E2-95BF62D4BC6B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1FA4-C461-4DA6-B83A-7EC5EE39E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4CC2-26CC-4E0B-AA4E-2ED6DCDF4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2052-C830-4C18-BEE7-A6D0AB985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" TargetMode="External"/><Relationship Id="rId2" Type="http://schemas.openxmlformats.org/officeDocument/2006/relationships/hyperlink" Target="https://www.javatpoint.com/pyspa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" TargetMode="External"/><Relationship Id="rId5" Type="http://schemas.openxmlformats.org/officeDocument/2006/relationships/hyperlink" Target="https://intellipaat.com/blog/tutorial/spark-tutorial/spark-architecture/" TargetMode="External"/><Relationship Id="rId4" Type="http://schemas.openxmlformats.org/officeDocument/2006/relationships/hyperlink" Target="https://soumendrak.medium.com/why-should-i-use-pyspark-81d783e65e0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8944-69F0-497F-A2B7-E3BF38597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98174"/>
            <a:ext cx="9100930" cy="2045087"/>
          </a:xfrm>
        </p:spPr>
        <p:txBody>
          <a:bodyPr/>
          <a:lstStyle/>
          <a:p>
            <a:r>
              <a:rPr lang="en-US" dirty="0"/>
              <a:t>Movie Award Data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327DB-B3AB-4858-84AA-4BC272CBF883}"/>
              </a:ext>
            </a:extLst>
          </p:cNvPr>
          <p:cNvSpPr txBox="1"/>
          <p:nvPr/>
        </p:nvSpPr>
        <p:spPr>
          <a:xfrm>
            <a:off x="9516979" y="45541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GIC_OND21_PYSPARK_1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BB7F9-F33F-4DB4-AA91-1381536D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09" y="1746913"/>
            <a:ext cx="6092687" cy="33625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357843-4DE6-4124-8F08-0B5E5443A472}"/>
              </a:ext>
            </a:extLst>
          </p:cNvPr>
          <p:cNvSpPr/>
          <p:nvPr/>
        </p:nvSpPr>
        <p:spPr>
          <a:xfrm>
            <a:off x="9779986" y="4629727"/>
            <a:ext cx="20379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Team-C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Pragya Sharma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Chetanya Saini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Balaji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AE20A-6F0E-4D7E-914D-B507ED2F9C5B}"/>
              </a:ext>
            </a:extLst>
          </p:cNvPr>
          <p:cNvSpPr/>
          <p:nvPr/>
        </p:nvSpPr>
        <p:spPr>
          <a:xfrm>
            <a:off x="0" y="314036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7667B-568C-406A-ACE9-8E0EA27BB865}"/>
              </a:ext>
            </a:extLst>
          </p:cNvPr>
          <p:cNvSpPr/>
          <p:nvPr/>
        </p:nvSpPr>
        <p:spPr>
          <a:xfrm>
            <a:off x="0" y="6329895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0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533B3-3F33-415E-8A38-FE6CFE2BA229}"/>
              </a:ext>
            </a:extLst>
          </p:cNvPr>
          <p:cNvSpPr txBox="1"/>
          <p:nvPr/>
        </p:nvSpPr>
        <p:spPr>
          <a:xfrm>
            <a:off x="869575" y="717177"/>
            <a:ext cx="10165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+mj-lt"/>
              </a:rPr>
              <a:t>Data file Source:-</a:t>
            </a:r>
          </a:p>
          <a:p>
            <a:endParaRPr lang="en-IN" sz="4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hlinkClick r:id="rId2"/>
              </a:rPr>
              <a:t>https://www.kaggle.com/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Total number of records in Movie award data analysis is </a:t>
            </a:r>
            <a:r>
              <a:rPr lang="en-IN" sz="2800" u="sng" dirty="0"/>
              <a:t>225676.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60AA11-70FC-44D4-A1EB-AE692470DA25}"/>
              </a:ext>
            </a:extLst>
          </p:cNvPr>
          <p:cNvSpPr/>
          <p:nvPr/>
        </p:nvSpPr>
        <p:spPr>
          <a:xfrm>
            <a:off x="0" y="305071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2A427-CFCC-4293-8234-4888B942506C}"/>
              </a:ext>
            </a:extLst>
          </p:cNvPr>
          <p:cNvSpPr/>
          <p:nvPr/>
        </p:nvSpPr>
        <p:spPr>
          <a:xfrm>
            <a:off x="0" y="6329895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6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D4DE-5670-4CFE-AB6C-B6D921A9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7795-15B9-4FA2-B757-49226EFF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https://www.javatpoint.com/pyspark</a:t>
            </a:r>
            <a:endParaRPr lang="en-IN" dirty="0"/>
          </a:p>
          <a:p>
            <a:r>
              <a:rPr lang="en-IN" dirty="0">
                <a:hlinkClick r:id="rId3"/>
              </a:rPr>
              <a:t>https://sparkbyexamples.com/</a:t>
            </a:r>
            <a:endParaRPr lang="en-IN" dirty="0"/>
          </a:p>
          <a:p>
            <a:r>
              <a:rPr lang="en-IN" dirty="0">
                <a:hlinkClick r:id="rId4"/>
              </a:rPr>
              <a:t>https://soumendrak.medium.com/why-should-i-use-pyspark-81d783e65e01</a:t>
            </a:r>
            <a:endParaRPr lang="en-IN" dirty="0"/>
          </a:p>
          <a:p>
            <a:r>
              <a:rPr lang="en-IN" dirty="0">
                <a:hlinkClick r:id="rId5"/>
              </a:rPr>
              <a:t>https://intellipaat.com/blog/tutorial/spark-tutorial/spark-architecture/</a:t>
            </a:r>
            <a:endParaRPr lang="en-IN" dirty="0"/>
          </a:p>
          <a:p>
            <a:r>
              <a:rPr lang="en-IN" dirty="0">
                <a:hlinkClick r:id="rId6"/>
              </a:rPr>
              <a:t>https://spark.apache.org/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F9F7BC-AF10-4C93-B5FE-77317CA0600A}"/>
              </a:ext>
            </a:extLst>
          </p:cNvPr>
          <p:cNvSpPr/>
          <p:nvPr/>
        </p:nvSpPr>
        <p:spPr>
          <a:xfrm>
            <a:off x="0" y="314036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7B47D-21BF-4B58-8AE9-8B1D09A48D4A}"/>
              </a:ext>
            </a:extLst>
          </p:cNvPr>
          <p:cNvSpPr/>
          <p:nvPr/>
        </p:nvSpPr>
        <p:spPr>
          <a:xfrm>
            <a:off x="0" y="6329895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1BA5-BFC4-469B-BCE3-288BD1A4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29" y="301625"/>
            <a:ext cx="11343861" cy="249184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Importing Data Into </a:t>
            </a:r>
            <a:r>
              <a:rPr lang="en-US" sz="2400" b="1" dirty="0" err="1">
                <a:latin typeface="+mn-lt"/>
              </a:rPr>
              <a:t>PySpark</a:t>
            </a:r>
            <a:endParaRPr lang="en-US" sz="2400" b="1" dirty="0">
              <a:latin typeface="+mn-lt"/>
            </a:endParaRPr>
          </a:p>
          <a:p>
            <a:pPr marL="0" indent="0">
              <a:buNone/>
            </a:pPr>
            <a:r>
              <a:rPr lang="en-IN" sz="1800" dirty="0"/>
              <a:t>    movie = </a:t>
            </a:r>
            <a:r>
              <a:rPr lang="en-IN" sz="1800" dirty="0" err="1"/>
              <a:t>spark.read.options</a:t>
            </a:r>
            <a:r>
              <a:rPr lang="en-IN" sz="1800" dirty="0"/>
              <a:t>(header='True', </a:t>
            </a:r>
            <a:r>
              <a:rPr lang="en-IN" sz="1800" dirty="0" err="1"/>
              <a:t>inferSchema</a:t>
            </a:r>
            <a:r>
              <a:rPr lang="en-IN" sz="1800" dirty="0"/>
              <a:t>='</a:t>
            </a:r>
            <a:r>
              <a:rPr lang="en-IN" sz="1800" dirty="0" err="1"/>
              <a:t>True',delimiter</a:t>
            </a:r>
            <a:r>
              <a:rPr lang="en-IN" sz="1800" dirty="0"/>
              <a:t>=',').csv("G:\Project SPARK\Movies_Data.csv")</a:t>
            </a:r>
          </a:p>
          <a:p>
            <a:r>
              <a:rPr lang="en-IN" sz="2400" b="1" dirty="0"/>
              <a:t>Importing Packages in </a:t>
            </a:r>
            <a:r>
              <a:rPr lang="en-IN" sz="2400" b="1" dirty="0" err="1"/>
              <a:t>PySpark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</a:t>
            </a:r>
            <a:r>
              <a:rPr lang="en-IN" sz="1800" dirty="0"/>
              <a:t>import </a:t>
            </a:r>
            <a:r>
              <a:rPr lang="en-IN" sz="1800" dirty="0" err="1"/>
              <a:t>pyspark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from </a:t>
            </a:r>
            <a:r>
              <a:rPr lang="en-IN" sz="1800" dirty="0" err="1"/>
              <a:t>pyspark.sql</a:t>
            </a:r>
            <a:r>
              <a:rPr lang="en-IN" sz="1800" dirty="0"/>
              <a:t> import </a:t>
            </a:r>
            <a:r>
              <a:rPr lang="en-IN" sz="1800" dirty="0" err="1"/>
              <a:t>SparkSession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C9026-D85E-4FF1-80D2-15CE2200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2819978"/>
            <a:ext cx="12192000" cy="40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2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A0B2-6740-4BA3-927B-528F51D4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88" y="0"/>
            <a:ext cx="10058400" cy="46877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  </a:t>
            </a:r>
            <a:r>
              <a:rPr lang="en-US" sz="2400" b="1" i="0" u="none" strike="noStrike" dirty="0">
                <a:effectLst/>
                <a:latin typeface="Calibri" panose="020F0502020204030204" pitchFamily="34" charset="0"/>
              </a:rPr>
              <a:t>Directors who were nominated and have won awards in the year 2011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4573-A63B-4B28-9DE2-7F03D17A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67409"/>
            <a:ext cx="9402417" cy="2754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  df1 = </a:t>
            </a:r>
            <a:r>
              <a:rPr lang="en-US" sz="1600" dirty="0" err="1"/>
              <a:t>movie.filter</a:t>
            </a:r>
            <a:r>
              <a:rPr lang="en-US" sz="1600" dirty="0"/>
              <a:t>("year = 2011").filter(</a:t>
            </a:r>
            <a:r>
              <a:rPr lang="en-US" sz="1600" dirty="0" err="1"/>
              <a:t>movie.outcome.contains</a:t>
            </a:r>
            <a:r>
              <a:rPr lang="en-US" sz="1600" dirty="0"/>
              <a:t>("Won")).show()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  df2 = </a:t>
            </a:r>
            <a:r>
              <a:rPr lang="en-US" sz="1600" dirty="0" err="1"/>
              <a:t>movie.filter</a:t>
            </a:r>
            <a:r>
              <a:rPr lang="en-US" sz="1600" dirty="0"/>
              <a:t>("year = 2011").filter(</a:t>
            </a:r>
            <a:r>
              <a:rPr lang="en-US" sz="1600" dirty="0" err="1"/>
              <a:t>movie.outcome.contains</a:t>
            </a:r>
            <a:r>
              <a:rPr lang="en-US" sz="1600" dirty="0"/>
              <a:t>("Nominated")).show()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72884-8BBA-4272-A20B-F9C16090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7182"/>
            <a:ext cx="6188765" cy="4220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EF507-6178-458C-B0DD-67BCF2D7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5" y="2637183"/>
            <a:ext cx="6003235" cy="42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7B2BFF-2F35-4E8F-848A-5824829E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60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1600" dirty="0"/>
              <a:t>Import </a:t>
            </a:r>
            <a:r>
              <a:rPr lang="en-US" sz="1600" dirty="0" err="1"/>
              <a:t>pyspark</a:t>
            </a:r>
            <a:endParaRPr lang="en-US" sz="1600" dirty="0"/>
          </a:p>
          <a:p>
            <a:pPr>
              <a:spcBef>
                <a:spcPts val="100"/>
              </a:spcBef>
            </a:pPr>
            <a:r>
              <a:rPr lang="en-US" sz="1600" dirty="0"/>
              <a:t>From </a:t>
            </a:r>
            <a:r>
              <a:rPr lang="en-US" sz="1600" dirty="0" err="1"/>
              <a:t>pyspark.sql</a:t>
            </a:r>
            <a:r>
              <a:rPr lang="en-US" sz="1600" dirty="0"/>
              <a:t> import </a:t>
            </a:r>
            <a:r>
              <a:rPr lang="en-US" sz="1600" dirty="0" err="1"/>
              <a:t>SparkSession</a:t>
            </a:r>
            <a:endParaRPr lang="en-US" sz="1600" dirty="0"/>
          </a:p>
          <a:p>
            <a:pPr>
              <a:spcBef>
                <a:spcPts val="100"/>
              </a:spcBef>
            </a:pPr>
            <a:r>
              <a:rPr lang="en-US" sz="1600" dirty="0" err="1"/>
              <a:t>uniondf</a:t>
            </a:r>
            <a:r>
              <a:rPr lang="en-US" sz="1600" dirty="0"/>
              <a:t> = df1.union(df2)</a:t>
            </a:r>
          </a:p>
          <a:p>
            <a:pPr>
              <a:spcBef>
                <a:spcPts val="100"/>
              </a:spcBef>
            </a:pPr>
            <a:r>
              <a:rPr lang="en-US" sz="1600" dirty="0" err="1"/>
              <a:t>uniondf.show</a:t>
            </a:r>
            <a:r>
              <a:rPr lang="en-US" sz="1600" dirty="0"/>
              <a:t>(truncate=False)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CAA85-42AA-4741-9C9D-1A829467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544"/>
            <a:ext cx="12192000" cy="49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2FCF-8A5A-4E35-B039-983241E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u="sng" dirty="0">
                <a:latin typeface="+mn-lt"/>
              </a:rPr>
              <a:t>For Nominated and last 20 Records.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x = </a:t>
            </a:r>
            <a:r>
              <a:rPr lang="en-US" sz="1600" dirty="0" err="1">
                <a:latin typeface="+mn-lt"/>
              </a:rPr>
              <a:t>uniondf.tail</a:t>
            </a:r>
            <a:r>
              <a:rPr lang="en-US" sz="1600" dirty="0">
                <a:latin typeface="+mn-lt"/>
              </a:rPr>
              <a:t>(20)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df3 = </a:t>
            </a:r>
            <a:r>
              <a:rPr lang="en-US" sz="1600" dirty="0" err="1">
                <a:latin typeface="+mn-lt"/>
              </a:rPr>
              <a:t>sqlContext.createDataFrame</a:t>
            </a:r>
            <a:r>
              <a:rPr lang="en-US" sz="1600" dirty="0">
                <a:latin typeface="+mn-lt"/>
              </a:rPr>
              <a:t>(x)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df3.show(truncate=False)</a:t>
            </a:r>
            <a:endParaRPr lang="en-IN" sz="1600" u="sng" dirty="0"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B29486-4787-4EA3-91F5-542A8DF26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8602"/>
            <a:ext cx="10515600" cy="3865383"/>
          </a:xfrm>
        </p:spPr>
      </p:pic>
    </p:spTree>
    <p:extLst>
      <p:ext uri="{BB962C8B-B14F-4D97-AF65-F5344CB8AC3E}">
        <p14:creationId xmlns:p14="http://schemas.microsoft.com/office/powerpoint/2010/main" val="357052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A0B2-6740-4BA3-927B-528F51D4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1" y="93573"/>
            <a:ext cx="9939130" cy="1118127"/>
          </a:xfrm>
        </p:spPr>
        <p:txBody>
          <a:bodyPr>
            <a:normAutofit fontScale="90000"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700" b="1" i="0" u="none" strike="noStrike" dirty="0">
                <a:effectLst/>
                <a:latin typeface="Calibri" panose="020F0502020204030204" pitchFamily="34" charset="0"/>
              </a:rPr>
              <a:t>Award categories available in the Berlin International Film Festival</a:t>
            </a:r>
            <a:br>
              <a:rPr lang="en-US" sz="1800" b="0" i="0" u="none" strike="noStrike" dirty="0">
                <a:effectLst/>
                <a:latin typeface="Calibri" panose="020F0502020204030204" pitchFamily="34" charset="0"/>
              </a:rPr>
            </a:br>
            <a:br>
              <a:rPr lang="en-US" sz="1800" b="0" i="0" u="none" strike="noStrike" dirty="0">
                <a:effectLst/>
                <a:latin typeface="Calibri" panose="020F0502020204030204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4573-A63B-4B28-9DE2-7F03D17A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75852"/>
            <a:ext cx="10058400" cy="4023360"/>
          </a:xfrm>
        </p:spPr>
        <p:txBody>
          <a:bodyPr>
            <a:normAutofit/>
          </a:bodyPr>
          <a:lstStyle/>
          <a:p>
            <a:r>
              <a:rPr lang="en-IN" sz="1600" dirty="0" err="1"/>
              <a:t>movie.filter</a:t>
            </a:r>
            <a:r>
              <a:rPr lang="en-IN" sz="1600" dirty="0"/>
              <a:t>(</a:t>
            </a:r>
            <a:r>
              <a:rPr lang="en-IN" sz="1600" dirty="0" err="1"/>
              <a:t>movie.ceremony</a:t>
            </a:r>
            <a:r>
              <a:rPr lang="en-IN" sz="1600" dirty="0"/>
              <a:t> == 'Berlin International Film Festival').show(truncate=False)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3659-38E1-4B84-873F-32913DCC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548"/>
            <a:ext cx="12192000" cy="53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3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A0B2-6740-4BA3-927B-528F51D4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98"/>
            <a:ext cx="10515600" cy="543339"/>
          </a:xfrm>
        </p:spPr>
        <p:txBody>
          <a:bodyPr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i="0" u="none" strike="noStrike" dirty="0">
                <a:effectLst/>
                <a:latin typeface="Calibri" panose="020F0502020204030204" pitchFamily="34" charset="0"/>
              </a:rPr>
              <a:t>Directors who won awards for making movies in French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4573-A63B-4B28-9DE2-7F03D17A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movie.filter</a:t>
            </a:r>
            <a:r>
              <a:rPr lang="en-US" sz="1600" dirty="0"/>
              <a:t>( (</a:t>
            </a:r>
            <a:r>
              <a:rPr lang="en-US" sz="1600" dirty="0" err="1"/>
              <a:t>movie.outcome</a:t>
            </a:r>
            <a:r>
              <a:rPr lang="en-US" sz="1600" dirty="0"/>
              <a:t>  == "Won") &amp; (</a:t>
            </a:r>
            <a:r>
              <a:rPr lang="en-US" sz="1600" dirty="0" err="1"/>
              <a:t>movie.original_language</a:t>
            </a:r>
            <a:r>
              <a:rPr lang="en-US" sz="1600" dirty="0"/>
              <a:t>  == "fi") ).show(truncate=False)</a:t>
            </a:r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F5A0A-B0AB-4758-B1FD-E913B39B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" y="1538022"/>
            <a:ext cx="12173155" cy="53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7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A0B2-6740-4BA3-927B-528F51D4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4892"/>
          </a:xfrm>
        </p:spPr>
        <p:txBody>
          <a:bodyPr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i="0" u="none" strike="noStrike" dirty="0">
                <a:effectLst/>
                <a:latin typeface="Calibri" panose="020F0502020204030204" pitchFamily="34" charset="0"/>
              </a:rPr>
              <a:t>Directors who have won awards more than 10 times</a:t>
            </a:r>
            <a:br>
              <a:rPr lang="en-US" sz="1800" b="0" i="0" u="none" strike="noStrike" dirty="0">
                <a:effectLst/>
                <a:latin typeface="Calibri" panose="020F0502020204030204" pitchFamily="34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4573-A63B-4B28-9DE2-7F03D17A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964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df=</a:t>
            </a:r>
            <a:r>
              <a:rPr lang="en-US" sz="1600" dirty="0" err="1"/>
              <a:t>movie.filter</a:t>
            </a:r>
            <a:r>
              <a:rPr lang="en-US" sz="1600" dirty="0"/>
              <a:t>(</a:t>
            </a:r>
            <a:r>
              <a:rPr lang="en-US" sz="1600" dirty="0" err="1"/>
              <a:t>movie.outcome.contains</a:t>
            </a:r>
            <a:r>
              <a:rPr lang="en-US" sz="1600" dirty="0"/>
              <a:t>("Won")).</a:t>
            </a:r>
            <a:r>
              <a:rPr lang="en-US" sz="1600" dirty="0" err="1"/>
              <a:t>groupBy</a:t>
            </a:r>
            <a:r>
              <a:rPr lang="en-US" sz="1600" dirty="0"/>
              <a:t>("</a:t>
            </a:r>
            <a:r>
              <a:rPr lang="en-US" sz="1600" dirty="0" err="1"/>
              <a:t>director_name</a:t>
            </a:r>
            <a:r>
              <a:rPr lang="en-US" sz="1600" dirty="0"/>
              <a:t>").count().show()</a:t>
            </a:r>
          </a:p>
          <a:p>
            <a:r>
              <a:rPr lang="en-US" sz="1600" dirty="0" err="1"/>
              <a:t>df.filter</a:t>
            </a:r>
            <a:r>
              <a:rPr lang="en-US" sz="1600" dirty="0"/>
              <a:t>("count &gt; 10").show()</a:t>
            </a:r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1509C-C591-4EB4-A63C-96E3F116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6122"/>
            <a:ext cx="7668499" cy="4591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A5DA2-2302-4757-B55A-0C0F20DD9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61" y="2317628"/>
            <a:ext cx="2981739" cy="45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E003-E320-4C2A-94C3-4534F170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07"/>
            <a:ext cx="10515600" cy="84518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n-lt"/>
              </a:rPr>
              <a:t>Oldest and Newest movie as per the Records.</a:t>
            </a:r>
            <a:br>
              <a:rPr lang="en-US" sz="2400" b="1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IN" sz="1800" dirty="0">
              <a:latin typeface="+mn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C4B8EFF-BB40-497F-BBE4-08759F4C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4889052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1600" dirty="0"/>
              <a:t>x = </a:t>
            </a:r>
            <a:r>
              <a:rPr lang="en-US" sz="1600" dirty="0" err="1"/>
              <a:t>movie.sort</a:t>
            </a:r>
            <a:r>
              <a:rPr lang="en-US" sz="1600" dirty="0"/>
              <a:t>(</a:t>
            </a:r>
            <a:r>
              <a:rPr lang="en-US" sz="1600" dirty="0" err="1"/>
              <a:t>movie.year.asc</a:t>
            </a:r>
            <a:r>
              <a:rPr lang="en-US" sz="1600" dirty="0"/>
              <a:t>()).take(1)</a:t>
            </a:r>
          </a:p>
          <a:p>
            <a:pPr>
              <a:spcBef>
                <a:spcPts val="100"/>
              </a:spcBef>
            </a:pPr>
            <a:r>
              <a:rPr lang="en-US" sz="1600" dirty="0"/>
              <a:t>df2 = </a:t>
            </a:r>
            <a:r>
              <a:rPr lang="en-US" sz="1600" dirty="0" err="1"/>
              <a:t>sqlContext.createDataFrame</a:t>
            </a:r>
            <a:r>
              <a:rPr lang="en-US" sz="1600" dirty="0"/>
              <a:t>(x)</a:t>
            </a:r>
          </a:p>
          <a:p>
            <a:pPr>
              <a:spcBef>
                <a:spcPts val="100"/>
              </a:spcBef>
            </a:pPr>
            <a:r>
              <a:rPr lang="en-US" sz="1600" dirty="0"/>
              <a:t>df2.show(truncate=False)</a:t>
            </a:r>
          </a:p>
          <a:p>
            <a:pPr>
              <a:spcBef>
                <a:spcPts val="100"/>
              </a:spcBef>
            </a:pPr>
            <a:endParaRPr lang="en-US" sz="1600" dirty="0"/>
          </a:p>
          <a:p>
            <a:pPr>
              <a:spcBef>
                <a:spcPts val="100"/>
              </a:spcBef>
            </a:pPr>
            <a:r>
              <a:rPr lang="en-US" sz="1600" dirty="0"/>
              <a:t>y = </a:t>
            </a:r>
            <a:r>
              <a:rPr lang="en-US" sz="1600" dirty="0" err="1"/>
              <a:t>movie.sort</a:t>
            </a:r>
            <a:r>
              <a:rPr lang="en-US" sz="1600" dirty="0"/>
              <a:t>(</a:t>
            </a:r>
            <a:r>
              <a:rPr lang="en-US" sz="1600" dirty="0" err="1"/>
              <a:t>movie.year.desc</a:t>
            </a:r>
            <a:r>
              <a:rPr lang="en-US" sz="1600" dirty="0"/>
              <a:t>()).take(1)</a:t>
            </a:r>
          </a:p>
          <a:p>
            <a:pPr>
              <a:spcBef>
                <a:spcPts val="100"/>
              </a:spcBef>
            </a:pPr>
            <a:r>
              <a:rPr lang="en-US" sz="1600" dirty="0"/>
              <a:t>df3 = </a:t>
            </a:r>
            <a:r>
              <a:rPr lang="en-US" sz="1600" dirty="0" err="1"/>
              <a:t>sqlContext.createDataFrame</a:t>
            </a:r>
            <a:r>
              <a:rPr lang="en-US" sz="1600" dirty="0"/>
              <a:t>(y)</a:t>
            </a:r>
          </a:p>
          <a:p>
            <a:pPr>
              <a:spcBef>
                <a:spcPts val="100"/>
              </a:spcBef>
            </a:pPr>
            <a:r>
              <a:rPr lang="en-US" sz="1600" dirty="0"/>
              <a:t>df3.show(truncate=False)</a:t>
            </a:r>
          </a:p>
          <a:p>
            <a:pPr>
              <a:spcBef>
                <a:spcPts val="100"/>
              </a:spcBef>
            </a:pPr>
            <a:endParaRPr lang="en-US" sz="1800" dirty="0"/>
          </a:p>
          <a:p>
            <a:pPr>
              <a:spcBef>
                <a:spcPts val="100"/>
              </a:spcBef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1A3AC-ADA2-47A5-8CE9-5F77D639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04368"/>
            <a:ext cx="8663608" cy="135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85777D-2E29-448A-98AD-4C7AA4E9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0286"/>
            <a:ext cx="866360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4BFC-BD34-4307-9342-54AB3A7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0904-BA5A-405C-9155-9D104018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r>
              <a:rPr lang="en-US" dirty="0"/>
              <a:t>Data Flow </a:t>
            </a:r>
          </a:p>
          <a:p>
            <a:r>
              <a:rPr lang="en-US" dirty="0"/>
              <a:t>Why are we using </a:t>
            </a:r>
            <a:r>
              <a:rPr lang="en-US" dirty="0" err="1"/>
              <a:t>PySpark</a:t>
            </a:r>
            <a:r>
              <a:rPr lang="en-US" dirty="0"/>
              <a:t>?</a:t>
            </a:r>
          </a:p>
          <a:p>
            <a:r>
              <a:rPr lang="en-US" dirty="0"/>
              <a:t>Spark Architecture</a:t>
            </a:r>
          </a:p>
          <a:p>
            <a:r>
              <a:rPr lang="en-US" dirty="0" err="1"/>
              <a:t>PySpark</a:t>
            </a:r>
            <a:r>
              <a:rPr lang="en-US" dirty="0"/>
              <a:t> Features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Use Cases Performed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BA50-1AE6-4FE6-8E05-433640B3F580}"/>
              </a:ext>
            </a:extLst>
          </p:cNvPr>
          <p:cNvSpPr/>
          <p:nvPr/>
        </p:nvSpPr>
        <p:spPr>
          <a:xfrm>
            <a:off x="0" y="314036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D7B53-D25D-4847-8BEF-808786300BE4}"/>
              </a:ext>
            </a:extLst>
          </p:cNvPr>
          <p:cNvSpPr/>
          <p:nvPr/>
        </p:nvSpPr>
        <p:spPr>
          <a:xfrm>
            <a:off x="0" y="6329895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6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BFC0-0B3D-4158-AD07-B788389B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0"/>
            <a:ext cx="10515600" cy="68103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n-lt"/>
              </a:rPr>
              <a:t>Top 20 Directors awarded as per the records.</a:t>
            </a:r>
            <a:endParaRPr lang="en-IN" sz="2400" b="1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38AE5E-C6AC-4B3B-B408-CFA9BBEF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681037"/>
            <a:ext cx="10515600" cy="4639711"/>
          </a:xfrm>
        </p:spPr>
        <p:txBody>
          <a:bodyPr>
            <a:normAutofit/>
          </a:bodyPr>
          <a:lstStyle/>
          <a:p>
            <a:r>
              <a:rPr lang="en-US" sz="1600" dirty="0"/>
              <a:t>df = </a:t>
            </a:r>
            <a:r>
              <a:rPr lang="en-US" sz="1600" dirty="0" err="1"/>
              <a:t>df.withColumnRenamed</a:t>
            </a:r>
            <a:r>
              <a:rPr lang="en-US" sz="1600" dirty="0"/>
              <a:t>("count","Outcome1")</a:t>
            </a:r>
          </a:p>
          <a:p>
            <a:r>
              <a:rPr lang="en-IN" sz="1600" dirty="0"/>
              <a:t>x=</a:t>
            </a:r>
            <a:r>
              <a:rPr lang="en-IN" sz="1600" dirty="0" err="1"/>
              <a:t>df.sort</a:t>
            </a:r>
            <a:r>
              <a:rPr lang="en-IN" sz="1600" dirty="0"/>
              <a:t>(df.Outcome1.desc()).show(truncate=False)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563E8C1-F542-4982-ACE5-CC61ABCD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1" y="1498027"/>
            <a:ext cx="5539407" cy="53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3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7D3DEA-A285-49A3-B6CE-E7EB5C1967A4}"/>
              </a:ext>
            </a:extLst>
          </p:cNvPr>
          <p:cNvSpPr txBox="1"/>
          <p:nvPr/>
        </p:nvSpPr>
        <p:spPr>
          <a:xfrm>
            <a:off x="9236242" y="830759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Analysis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65050-1B67-4230-B529-8BFB4F371DE2}"/>
              </a:ext>
            </a:extLst>
          </p:cNvPr>
          <p:cNvSpPr txBox="1"/>
          <p:nvPr/>
        </p:nvSpPr>
        <p:spPr>
          <a:xfrm>
            <a:off x="733012" y="861536"/>
            <a:ext cx="76680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Data                              +</a:t>
            </a:r>
            <a:endParaRPr lang="en-IN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87BEF-0607-4F17-9644-CFCF937E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2" y="2781428"/>
            <a:ext cx="2934527" cy="3974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B0C79-5FA9-4AD6-ACAD-938D881D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06" y="2996665"/>
            <a:ext cx="2647587" cy="2347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F0D96B-D5AC-4317-893C-005CF2EAF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2996665"/>
            <a:ext cx="3175159" cy="37591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D364D4-39C4-4D39-A2A1-71C743525CEA}"/>
              </a:ext>
            </a:extLst>
          </p:cNvPr>
          <p:cNvSpPr/>
          <p:nvPr/>
        </p:nvSpPr>
        <p:spPr>
          <a:xfrm>
            <a:off x="0" y="314036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9B554-8755-4A20-AC28-E8AF2129A37E}"/>
              </a:ext>
            </a:extLst>
          </p:cNvPr>
          <p:cNvSpPr/>
          <p:nvPr/>
        </p:nvSpPr>
        <p:spPr>
          <a:xfrm>
            <a:off x="0" y="6329895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1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366BB-9228-4B28-9AFD-54F4D22B03AB}"/>
              </a:ext>
            </a:extLst>
          </p:cNvPr>
          <p:cNvSpPr/>
          <p:nvPr/>
        </p:nvSpPr>
        <p:spPr>
          <a:xfrm>
            <a:off x="0" y="3168928"/>
            <a:ext cx="1500809" cy="10336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02D83-AD6A-459C-A73A-63DD4ACA7410}"/>
              </a:ext>
            </a:extLst>
          </p:cNvPr>
          <p:cNvSpPr/>
          <p:nvPr/>
        </p:nvSpPr>
        <p:spPr>
          <a:xfrm>
            <a:off x="10691191" y="2135258"/>
            <a:ext cx="150080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Valuable Information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64584F-D3EA-447B-AB30-A6BBE8A9B2D4}"/>
              </a:ext>
            </a:extLst>
          </p:cNvPr>
          <p:cNvSpPr/>
          <p:nvPr/>
        </p:nvSpPr>
        <p:spPr>
          <a:xfrm>
            <a:off x="2976979" y="657637"/>
            <a:ext cx="1858616" cy="1063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data into system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B49BA9-6219-4356-AC89-A73DB3FC74FF}"/>
              </a:ext>
            </a:extLst>
          </p:cNvPr>
          <p:cNvSpPr/>
          <p:nvPr/>
        </p:nvSpPr>
        <p:spPr>
          <a:xfrm>
            <a:off x="6505474" y="766139"/>
            <a:ext cx="2044144" cy="1063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Analyzing the data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7A74C7-0D70-4BA2-92AD-CFFF0D921722}"/>
              </a:ext>
            </a:extLst>
          </p:cNvPr>
          <p:cNvSpPr/>
          <p:nvPr/>
        </p:nvSpPr>
        <p:spPr>
          <a:xfrm>
            <a:off x="2772190" y="4400548"/>
            <a:ext cx="1909967" cy="1063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Importing data into </a:t>
            </a:r>
            <a:r>
              <a:rPr lang="en-US" dirty="0" err="1"/>
              <a:t>Pyspark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1E3E25-CA47-473B-906F-55EC87AA770E}"/>
              </a:ext>
            </a:extLst>
          </p:cNvPr>
          <p:cNvSpPr/>
          <p:nvPr/>
        </p:nvSpPr>
        <p:spPr>
          <a:xfrm>
            <a:off x="6744531" y="5020919"/>
            <a:ext cx="2295938" cy="1063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Performing transformation &amp; Action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DA9E76-55C0-4983-9065-9A475696FFE0}"/>
              </a:ext>
            </a:extLst>
          </p:cNvPr>
          <p:cNvCxnSpPr>
            <a:cxnSpLocks/>
          </p:cNvCxnSpPr>
          <p:nvPr/>
        </p:nvCxnSpPr>
        <p:spPr>
          <a:xfrm flipV="1">
            <a:off x="520149" y="1620905"/>
            <a:ext cx="2509630" cy="1548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D8BF70-DCFD-446D-9A86-717E11F87CA2}"/>
              </a:ext>
            </a:extLst>
          </p:cNvPr>
          <p:cNvCxnSpPr>
            <a:cxnSpLocks/>
          </p:cNvCxnSpPr>
          <p:nvPr/>
        </p:nvCxnSpPr>
        <p:spPr>
          <a:xfrm>
            <a:off x="7638843" y="1962977"/>
            <a:ext cx="113679" cy="2969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D95179-8368-4051-89F2-9B188252C65F}"/>
              </a:ext>
            </a:extLst>
          </p:cNvPr>
          <p:cNvCxnSpPr>
            <a:cxnSpLocks/>
          </p:cNvCxnSpPr>
          <p:nvPr/>
        </p:nvCxnSpPr>
        <p:spPr>
          <a:xfrm flipV="1">
            <a:off x="4442069" y="1789043"/>
            <a:ext cx="2573506" cy="27431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6C8365-F0EF-4FA9-8BA4-AEDE97B93662}"/>
              </a:ext>
            </a:extLst>
          </p:cNvPr>
          <p:cNvCxnSpPr>
            <a:cxnSpLocks/>
          </p:cNvCxnSpPr>
          <p:nvPr/>
        </p:nvCxnSpPr>
        <p:spPr>
          <a:xfrm>
            <a:off x="3769623" y="1837081"/>
            <a:ext cx="0" cy="2495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A1F16C-A489-4D4C-ADC1-93C28879B8E6}"/>
              </a:ext>
            </a:extLst>
          </p:cNvPr>
          <p:cNvCxnSpPr>
            <a:cxnSpLocks/>
          </p:cNvCxnSpPr>
          <p:nvPr/>
        </p:nvCxnSpPr>
        <p:spPr>
          <a:xfrm flipV="1">
            <a:off x="8685454" y="3309730"/>
            <a:ext cx="2023754" cy="17583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1B0A46-6B95-4998-BC5D-9D59CD2F33C0}"/>
              </a:ext>
            </a:extLst>
          </p:cNvPr>
          <p:cNvSpPr/>
          <p:nvPr/>
        </p:nvSpPr>
        <p:spPr>
          <a:xfrm>
            <a:off x="-689864" y="5420366"/>
            <a:ext cx="74392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Data is flowing:-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CCBA78-9669-4FBA-924C-E3BB25721A0A}"/>
              </a:ext>
            </a:extLst>
          </p:cNvPr>
          <p:cNvSpPr/>
          <p:nvPr/>
        </p:nvSpPr>
        <p:spPr>
          <a:xfrm>
            <a:off x="0" y="314036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22404F-AEBC-4E8E-BCC3-25792FA8F3B6}"/>
              </a:ext>
            </a:extLst>
          </p:cNvPr>
          <p:cNvSpPr/>
          <p:nvPr/>
        </p:nvSpPr>
        <p:spPr>
          <a:xfrm>
            <a:off x="16478" y="6394408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1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522-94AD-45A3-A4B2-78779E6E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are we using PySpark ?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5FA3A-4666-4053-B9C0-335B29ED2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531" y="2435938"/>
            <a:ext cx="6578938" cy="313071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47A22B-308D-4FFE-B85F-0B19F609C0CE}"/>
              </a:ext>
            </a:extLst>
          </p:cNvPr>
          <p:cNvSpPr/>
          <p:nvPr/>
        </p:nvSpPr>
        <p:spPr>
          <a:xfrm>
            <a:off x="0" y="296106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FC6AD6-6339-4279-9C8D-6B2C23936F42}"/>
              </a:ext>
            </a:extLst>
          </p:cNvPr>
          <p:cNvSpPr/>
          <p:nvPr/>
        </p:nvSpPr>
        <p:spPr>
          <a:xfrm>
            <a:off x="0" y="6329895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4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1E79-F3F3-4FB4-A04E-E066267B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                      </a:t>
            </a:r>
            <a:r>
              <a:rPr lang="en-US" b="1" dirty="0"/>
              <a:t> Spark Architecture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D73FD-8A97-470F-8DB2-D2BC8033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86" y="2343592"/>
            <a:ext cx="9259963" cy="31909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71B883-4B95-4542-8B81-ECA11B35BB73}"/>
              </a:ext>
            </a:extLst>
          </p:cNvPr>
          <p:cNvSpPr/>
          <p:nvPr/>
        </p:nvSpPr>
        <p:spPr>
          <a:xfrm>
            <a:off x="0" y="314036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40080-2B18-46B9-8D8A-DE7D47A0F7BE}"/>
              </a:ext>
            </a:extLst>
          </p:cNvPr>
          <p:cNvSpPr/>
          <p:nvPr/>
        </p:nvSpPr>
        <p:spPr>
          <a:xfrm>
            <a:off x="0" y="6329895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3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CD961-FE84-4E83-91A0-7FCE36075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212" y="586409"/>
            <a:ext cx="6781096" cy="560049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D4D28A-B291-43F5-8FF3-55BEA37F9082}"/>
              </a:ext>
            </a:extLst>
          </p:cNvPr>
          <p:cNvSpPr/>
          <p:nvPr/>
        </p:nvSpPr>
        <p:spPr>
          <a:xfrm>
            <a:off x="0" y="314036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69287-A152-4FA9-B1E1-7DF5D4397B59}"/>
              </a:ext>
            </a:extLst>
          </p:cNvPr>
          <p:cNvSpPr/>
          <p:nvPr/>
        </p:nvSpPr>
        <p:spPr>
          <a:xfrm>
            <a:off x="0" y="6329895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2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0ACA-F9C2-47AD-B136-023D78BE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-152573"/>
            <a:ext cx="10515600" cy="1325563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b="1" dirty="0"/>
              <a:t>Problem Statement-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ABC7-AA81-49C3-98F1-0EABE009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" y="510209"/>
            <a:ext cx="12099235" cy="63477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750"/>
              </a:spcAft>
              <a:buNone/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750"/>
              </a:spcAft>
              <a:buNone/>
            </a:pP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75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Everybody loves movies. Nowadays, movie releases per year has increased compared to earlier days because of an increase in the number of production houses. A few giants, like Netflix and Amazon, have started creating their content as well.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75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Hollywood is spreading its wings in most countries because of its graphics, story, and actors. In Hollywood, few directors have made a great impact among audiences. Among these, few of them have received nominations and won awards.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75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Before watching a movie, people tend to validate the director’s credentials like, what kind of movies he has made in the past and if he has won any awards.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given data set has details about the movie directors and whether they have received nominations and won awards.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75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dataset contains the following fields: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Director name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Ceremony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Year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Category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Outcome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Original language 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AFA8F-35C1-4856-9C48-F29FA49C0FBF}"/>
              </a:ext>
            </a:extLst>
          </p:cNvPr>
          <p:cNvSpPr/>
          <p:nvPr/>
        </p:nvSpPr>
        <p:spPr>
          <a:xfrm>
            <a:off x="-1" y="261880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68EDD-A1D3-4785-AA81-734277C92491}"/>
              </a:ext>
            </a:extLst>
          </p:cNvPr>
          <p:cNvSpPr/>
          <p:nvPr/>
        </p:nvSpPr>
        <p:spPr>
          <a:xfrm>
            <a:off x="0" y="6455401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AB5-DE14-49D1-971E-700C9A5B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12"/>
            <a:ext cx="10515600" cy="1325563"/>
          </a:xfrm>
        </p:spPr>
        <p:txBody>
          <a:bodyPr/>
          <a:lstStyle/>
          <a:p>
            <a:r>
              <a:rPr lang="en-US" b="1" dirty="0"/>
              <a:t>Use Cases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6BA6-6AAF-4137-BDA6-FAD6B7C1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343818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Directors who were nominated and have won awards in the year 2011</a:t>
            </a:r>
            <a:endParaRPr lang="en-IN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Award categories available in the Berlin International Film Festival</a:t>
            </a:r>
            <a:endParaRPr lang="en-IN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Directors who won awards for making movies in French</a:t>
            </a:r>
            <a:endParaRPr lang="en-IN" sz="16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1600" dirty="0">
                <a:effectLst/>
                <a:ea typeface="Times New Roman" panose="02020603050405020304" pitchFamily="18" charset="0"/>
              </a:rPr>
              <a:t>4.    Directors who have won awards more than 10 times.</a:t>
            </a:r>
          </a:p>
          <a:p>
            <a:pPr marL="0" indent="0">
              <a:buNone/>
            </a:pPr>
            <a:endParaRPr lang="en-IN" sz="16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effectLst/>
                <a:ea typeface="Times New Roman" panose="02020603050405020304" pitchFamily="18" charset="0"/>
              </a:rPr>
              <a:t>Extra Use Cases:-</a:t>
            </a:r>
          </a:p>
          <a:p>
            <a:pPr marL="342900" indent="-342900">
              <a:buAutoNum type="arabicPeriod"/>
            </a:pPr>
            <a:r>
              <a:rPr lang="en-US" sz="1600" dirty="0"/>
              <a:t>Top 20 Directors awarded as per the records.</a:t>
            </a:r>
          </a:p>
          <a:p>
            <a:pPr marL="342900" indent="-342900">
              <a:buAutoNum type="arabicPeriod"/>
            </a:pPr>
            <a:r>
              <a:rPr lang="en-US" sz="1600" dirty="0"/>
              <a:t>Oldest and Newest movie as per the Records.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342900" indent="-342900">
              <a:buAutoNum type="arabicPeriod"/>
            </a:pPr>
            <a:endParaRPr lang="en-IN" sz="16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effectLst/>
              <a:ea typeface="Times New Roman" panose="02020603050405020304" pitchFamily="18" charset="0"/>
            </a:endParaRP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3B56C-A63B-48E6-8B7D-CEFEA872A0AB}"/>
              </a:ext>
            </a:extLst>
          </p:cNvPr>
          <p:cNvSpPr/>
          <p:nvPr/>
        </p:nvSpPr>
        <p:spPr>
          <a:xfrm>
            <a:off x="0" y="242316"/>
            <a:ext cx="12192000" cy="21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AE9797-CF58-4A11-AD2B-D32B6E10E866}"/>
              </a:ext>
            </a:extLst>
          </p:cNvPr>
          <p:cNvSpPr/>
          <p:nvPr/>
        </p:nvSpPr>
        <p:spPr>
          <a:xfrm>
            <a:off x="0" y="6329895"/>
            <a:ext cx="12192000" cy="21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9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771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Movie Award Data Analysis</vt:lpstr>
      <vt:lpstr>Table of Content</vt:lpstr>
      <vt:lpstr>PowerPoint Presentation</vt:lpstr>
      <vt:lpstr>PowerPoint Presentation</vt:lpstr>
      <vt:lpstr>Why are we using PySpark ?</vt:lpstr>
      <vt:lpstr>                       Spark Architecture</vt:lpstr>
      <vt:lpstr>PowerPoint Presentation</vt:lpstr>
      <vt:lpstr> Problem Statement-</vt:lpstr>
      <vt:lpstr>Use Cases</vt:lpstr>
      <vt:lpstr>PowerPoint Presentation</vt:lpstr>
      <vt:lpstr>References:- </vt:lpstr>
      <vt:lpstr>PowerPoint Presentation</vt:lpstr>
      <vt:lpstr>  Directors who were nominated and have won awards in the year 2011</vt:lpstr>
      <vt:lpstr>PowerPoint Presentation</vt:lpstr>
      <vt:lpstr>For Nominated and last 20 Records. x = uniondf.tail(20) df3 = sqlContext.createDataFrame(x) df3.show(truncate=False)</vt:lpstr>
      <vt:lpstr>Award categories available in the Berlin International Film Festival  </vt:lpstr>
      <vt:lpstr>Directors who won awards for making movies in French</vt:lpstr>
      <vt:lpstr>Directors who have won awards more than 10 times </vt:lpstr>
      <vt:lpstr>Oldest and Newest movie as per the Records.  </vt:lpstr>
      <vt:lpstr>Top 20 Directors awarded as per the records.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Award Data Analysis</dc:title>
  <dc:creator>pragya sharma</dc:creator>
  <cp:lastModifiedBy>Balaji gannavarapu</cp:lastModifiedBy>
  <cp:revision>29</cp:revision>
  <dcterms:created xsi:type="dcterms:W3CDTF">2022-02-02T10:58:16Z</dcterms:created>
  <dcterms:modified xsi:type="dcterms:W3CDTF">2022-02-05T15:47:03Z</dcterms:modified>
</cp:coreProperties>
</file>