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64" r:id="rId5"/>
    <p:sldId id="259" r:id="rId6"/>
    <p:sldId id="260" r:id="rId7"/>
    <p:sldId id="267" r:id="rId8"/>
    <p:sldId id="261" r:id="rId9"/>
    <p:sldId id="266" r:id="rId10"/>
    <p:sldId id="265" r:id="rId11"/>
    <p:sldId id="268" r:id="rId12"/>
    <p:sldId id="269" r:id="rId13"/>
    <p:sldId id="262"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5" d="100"/>
          <a:sy n="75" d="100"/>
        </p:scale>
        <p:origin x="284"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919347364536" userId="6a04094962d6ca9f" providerId="LiveId" clId="{48F90190-4E61-476E-B193-90919F4FBDC1}"/>
    <pc:docChg chg="undo custSel addSld delSld modSld sldOrd">
      <pc:chgData name="919347364536" userId="6a04094962d6ca9f" providerId="LiveId" clId="{48F90190-4E61-476E-B193-90919F4FBDC1}" dt="2022-04-29T15:16:55.893" v="4355" actId="1076"/>
      <pc:docMkLst>
        <pc:docMk/>
      </pc:docMkLst>
      <pc:sldChg chg="delSp modSp mod">
        <pc:chgData name="919347364536" userId="6a04094962d6ca9f" providerId="LiveId" clId="{48F90190-4E61-476E-B193-90919F4FBDC1}" dt="2022-04-29T14:43:20.667" v="3963" actId="478"/>
        <pc:sldMkLst>
          <pc:docMk/>
          <pc:sldMk cId="665732945" sldId="256"/>
        </pc:sldMkLst>
        <pc:spChg chg="del mod">
          <ac:chgData name="919347364536" userId="6a04094962d6ca9f" providerId="LiveId" clId="{48F90190-4E61-476E-B193-90919F4FBDC1}" dt="2022-04-29T14:43:20.667" v="3963" actId="478"/>
          <ac:spMkLst>
            <pc:docMk/>
            <pc:sldMk cId="665732945" sldId="256"/>
            <ac:spMk id="3" creationId="{CC39DF8B-678D-4B2D-9C8A-324D4971B1C5}"/>
          </ac:spMkLst>
        </pc:spChg>
      </pc:sldChg>
      <pc:sldChg chg="modSp mod">
        <pc:chgData name="919347364536" userId="6a04094962d6ca9f" providerId="LiveId" clId="{48F90190-4E61-476E-B193-90919F4FBDC1}" dt="2022-04-27T17:11:02.089" v="874" actId="20577"/>
        <pc:sldMkLst>
          <pc:docMk/>
          <pc:sldMk cId="1157079604" sldId="257"/>
        </pc:sldMkLst>
        <pc:spChg chg="mod">
          <ac:chgData name="919347364536" userId="6a04094962d6ca9f" providerId="LiveId" clId="{48F90190-4E61-476E-B193-90919F4FBDC1}" dt="2022-04-27T16:06:52.868" v="319" actId="14100"/>
          <ac:spMkLst>
            <pc:docMk/>
            <pc:sldMk cId="1157079604" sldId="257"/>
            <ac:spMk id="2" creationId="{BBB8A193-2CD1-4859-8856-13689D134D44}"/>
          </ac:spMkLst>
        </pc:spChg>
        <pc:spChg chg="mod">
          <ac:chgData name="919347364536" userId="6a04094962d6ca9f" providerId="LiveId" clId="{48F90190-4E61-476E-B193-90919F4FBDC1}" dt="2022-04-27T17:11:02.089" v="874" actId="20577"/>
          <ac:spMkLst>
            <pc:docMk/>
            <pc:sldMk cId="1157079604" sldId="257"/>
            <ac:spMk id="3" creationId="{6B7A519D-56E8-4021-BE60-328A17D2D7CF}"/>
          </ac:spMkLst>
        </pc:spChg>
      </pc:sldChg>
      <pc:sldChg chg="addSp delSp modSp mod">
        <pc:chgData name="919347364536" userId="6a04094962d6ca9f" providerId="LiveId" clId="{48F90190-4E61-476E-B193-90919F4FBDC1}" dt="2022-04-29T15:16:55.893" v="4355" actId="1076"/>
        <pc:sldMkLst>
          <pc:docMk/>
          <pc:sldMk cId="1824484776" sldId="258"/>
        </pc:sldMkLst>
        <pc:spChg chg="del mod">
          <ac:chgData name="919347364536" userId="6a04094962d6ca9f" providerId="LiveId" clId="{48F90190-4E61-476E-B193-90919F4FBDC1}" dt="2022-04-29T15:15:52.522" v="4348" actId="478"/>
          <ac:spMkLst>
            <pc:docMk/>
            <pc:sldMk cId="1824484776" sldId="258"/>
            <ac:spMk id="2" creationId="{E632B09A-0AF1-4F0B-B57E-045193E30E64}"/>
          </ac:spMkLst>
        </pc:spChg>
        <pc:spChg chg="mod">
          <ac:chgData name="919347364536" userId="6a04094962d6ca9f" providerId="LiveId" clId="{48F90190-4E61-476E-B193-90919F4FBDC1}" dt="2022-04-29T15:16:09.299" v="4351" actId="14100"/>
          <ac:spMkLst>
            <pc:docMk/>
            <pc:sldMk cId="1824484776" sldId="258"/>
            <ac:spMk id="3" creationId="{B83BEDC7-D093-4E4D-B3B3-32F96C4AA214}"/>
          </ac:spMkLst>
        </pc:spChg>
        <pc:picChg chg="add mod">
          <ac:chgData name="919347364536" userId="6a04094962d6ca9f" providerId="LiveId" clId="{48F90190-4E61-476E-B193-90919F4FBDC1}" dt="2022-04-29T15:16:55.893" v="4355" actId="1076"/>
          <ac:picMkLst>
            <pc:docMk/>
            <pc:sldMk cId="1824484776" sldId="258"/>
            <ac:picMk id="4" creationId="{87D39CE9-112E-4C3D-9955-D3BFA948E887}"/>
          </ac:picMkLst>
        </pc:picChg>
      </pc:sldChg>
      <pc:sldChg chg="modSp mod">
        <pc:chgData name="919347364536" userId="6a04094962d6ca9f" providerId="LiveId" clId="{48F90190-4E61-476E-B193-90919F4FBDC1}" dt="2022-04-29T09:15:41.455" v="2630" actId="20577"/>
        <pc:sldMkLst>
          <pc:docMk/>
          <pc:sldMk cId="2059285452" sldId="259"/>
        </pc:sldMkLst>
        <pc:spChg chg="mod">
          <ac:chgData name="919347364536" userId="6a04094962d6ca9f" providerId="LiveId" clId="{48F90190-4E61-476E-B193-90919F4FBDC1}" dt="2022-04-29T09:15:41.455" v="2630" actId="20577"/>
          <ac:spMkLst>
            <pc:docMk/>
            <pc:sldMk cId="2059285452" sldId="259"/>
            <ac:spMk id="3" creationId="{6F24E6AA-9864-492B-BA4D-B191C259303E}"/>
          </ac:spMkLst>
        </pc:spChg>
      </pc:sldChg>
      <pc:sldChg chg="delSp modSp mod ord">
        <pc:chgData name="919347364536" userId="6a04094962d6ca9f" providerId="LiveId" clId="{48F90190-4E61-476E-B193-90919F4FBDC1}" dt="2022-04-29T15:10:32.295" v="4342"/>
        <pc:sldMkLst>
          <pc:docMk/>
          <pc:sldMk cId="268950784" sldId="260"/>
        </pc:sldMkLst>
        <pc:spChg chg="del mod">
          <ac:chgData name="919347364536" userId="6a04094962d6ca9f" providerId="LiveId" clId="{48F90190-4E61-476E-B193-90919F4FBDC1}" dt="2022-04-29T15:10:03.433" v="4336" actId="478"/>
          <ac:spMkLst>
            <pc:docMk/>
            <pc:sldMk cId="268950784" sldId="260"/>
            <ac:spMk id="2" creationId="{6CA018C9-203C-42DE-86E0-95D463DDF00B}"/>
          </ac:spMkLst>
        </pc:spChg>
        <pc:spChg chg="mod">
          <ac:chgData name="919347364536" userId="6a04094962d6ca9f" providerId="LiveId" clId="{48F90190-4E61-476E-B193-90919F4FBDC1}" dt="2022-04-29T09:52:44.156" v="3000" actId="27636"/>
          <ac:spMkLst>
            <pc:docMk/>
            <pc:sldMk cId="268950784" sldId="260"/>
            <ac:spMk id="3" creationId="{884CE915-2EB4-4E61-8EAB-4E83D7592464}"/>
          </ac:spMkLst>
        </pc:spChg>
      </pc:sldChg>
      <pc:sldChg chg="addSp delSp modSp mod ord">
        <pc:chgData name="919347364536" userId="6a04094962d6ca9f" providerId="LiveId" clId="{48F90190-4E61-476E-B193-90919F4FBDC1}" dt="2022-04-29T14:33:58.051" v="3868" actId="1076"/>
        <pc:sldMkLst>
          <pc:docMk/>
          <pc:sldMk cId="3046522118" sldId="261"/>
        </pc:sldMkLst>
        <pc:spChg chg="mod">
          <ac:chgData name="919347364536" userId="6a04094962d6ca9f" providerId="LiveId" clId="{48F90190-4E61-476E-B193-90919F4FBDC1}" dt="2022-04-29T14:04:34.934" v="3807" actId="14100"/>
          <ac:spMkLst>
            <pc:docMk/>
            <pc:sldMk cId="3046522118" sldId="261"/>
            <ac:spMk id="2" creationId="{830DD9DF-29EB-445C-9DD9-D904C7F6DD7F}"/>
          </ac:spMkLst>
        </pc:spChg>
        <pc:spChg chg="del mod">
          <ac:chgData name="919347364536" userId="6a04094962d6ca9f" providerId="LiveId" clId="{48F90190-4E61-476E-B193-90919F4FBDC1}" dt="2022-04-29T14:04:08.911" v="3805"/>
          <ac:spMkLst>
            <pc:docMk/>
            <pc:sldMk cId="3046522118" sldId="261"/>
            <ac:spMk id="3" creationId="{C298CAD1-92BB-4CF4-A043-FD9E5A7E9550}"/>
          </ac:spMkLst>
        </pc:spChg>
        <pc:picChg chg="add mod">
          <ac:chgData name="919347364536" userId="6a04094962d6ca9f" providerId="LiveId" clId="{48F90190-4E61-476E-B193-90919F4FBDC1}" dt="2022-04-29T14:33:53.385" v="3867" actId="1076"/>
          <ac:picMkLst>
            <pc:docMk/>
            <pc:sldMk cId="3046522118" sldId="261"/>
            <ac:picMk id="3074" creationId="{3828E451-5807-479E-A701-654D7FC7C147}"/>
          </ac:picMkLst>
        </pc:picChg>
        <pc:picChg chg="add mod">
          <ac:chgData name="919347364536" userId="6a04094962d6ca9f" providerId="LiveId" clId="{48F90190-4E61-476E-B193-90919F4FBDC1}" dt="2022-04-29T14:33:58.051" v="3868" actId="1076"/>
          <ac:picMkLst>
            <pc:docMk/>
            <pc:sldMk cId="3046522118" sldId="261"/>
            <ac:picMk id="3076" creationId="{3AA83F48-67A5-4536-815F-AACA068326CE}"/>
          </ac:picMkLst>
        </pc:picChg>
      </pc:sldChg>
      <pc:sldChg chg="modSp mod">
        <pc:chgData name="919347364536" userId="6a04094962d6ca9f" providerId="LiveId" clId="{48F90190-4E61-476E-B193-90919F4FBDC1}" dt="2022-04-29T14:59:09.757" v="4332" actId="20577"/>
        <pc:sldMkLst>
          <pc:docMk/>
          <pc:sldMk cId="3984555385" sldId="262"/>
        </pc:sldMkLst>
        <pc:spChg chg="mod">
          <ac:chgData name="919347364536" userId="6a04094962d6ca9f" providerId="LiveId" clId="{48F90190-4E61-476E-B193-90919F4FBDC1}" dt="2022-04-29T14:59:09.757" v="4332" actId="20577"/>
          <ac:spMkLst>
            <pc:docMk/>
            <pc:sldMk cId="3984555385" sldId="262"/>
            <ac:spMk id="3" creationId="{F7F88F08-67A5-4351-828E-FC8729B2AB51}"/>
          </ac:spMkLst>
        </pc:spChg>
      </pc:sldChg>
      <pc:sldChg chg="delSp modSp mod">
        <pc:chgData name="919347364536" userId="6a04094962d6ca9f" providerId="LiveId" clId="{48F90190-4E61-476E-B193-90919F4FBDC1}" dt="2022-04-29T14:42:59.551" v="3961" actId="1076"/>
        <pc:sldMkLst>
          <pc:docMk/>
          <pc:sldMk cId="2957969491" sldId="263"/>
        </pc:sldMkLst>
        <pc:spChg chg="del mod">
          <ac:chgData name="919347364536" userId="6a04094962d6ca9f" providerId="LiveId" clId="{48F90190-4E61-476E-B193-90919F4FBDC1}" dt="2022-04-29T14:40:53.545" v="3944" actId="478"/>
          <ac:spMkLst>
            <pc:docMk/>
            <pc:sldMk cId="2957969491" sldId="263"/>
            <ac:spMk id="2" creationId="{310B2CD9-FCA9-468A-928A-9978DB24EE3E}"/>
          </ac:spMkLst>
        </pc:spChg>
        <pc:spChg chg="mod">
          <ac:chgData name="919347364536" userId="6a04094962d6ca9f" providerId="LiveId" clId="{48F90190-4E61-476E-B193-90919F4FBDC1}" dt="2022-04-29T14:42:59.551" v="3961" actId="1076"/>
          <ac:spMkLst>
            <pc:docMk/>
            <pc:sldMk cId="2957969491" sldId="263"/>
            <ac:spMk id="3" creationId="{64E68D1B-C626-43AC-81AF-7E1CE32D8D1E}"/>
          </ac:spMkLst>
        </pc:spChg>
      </pc:sldChg>
      <pc:sldChg chg="modSp new mod ord">
        <pc:chgData name="919347364536" userId="6a04094962d6ca9f" providerId="LiveId" clId="{48F90190-4E61-476E-B193-90919F4FBDC1}" dt="2022-04-29T09:16:16.472" v="2632"/>
        <pc:sldMkLst>
          <pc:docMk/>
          <pc:sldMk cId="4118983840" sldId="264"/>
        </pc:sldMkLst>
        <pc:spChg chg="mod">
          <ac:chgData name="919347364536" userId="6a04094962d6ca9f" providerId="LiveId" clId="{48F90190-4E61-476E-B193-90919F4FBDC1}" dt="2022-04-29T04:46:30.968" v="1465" actId="20577"/>
          <ac:spMkLst>
            <pc:docMk/>
            <pc:sldMk cId="4118983840" sldId="264"/>
            <ac:spMk id="2" creationId="{4154A4F8-5EDA-4983-9F3B-BB63BDC8C262}"/>
          </ac:spMkLst>
        </pc:spChg>
        <pc:spChg chg="mod">
          <ac:chgData name="919347364536" userId="6a04094962d6ca9f" providerId="LiveId" clId="{48F90190-4E61-476E-B193-90919F4FBDC1}" dt="2022-04-29T04:57:00.361" v="1587" actId="20577"/>
          <ac:spMkLst>
            <pc:docMk/>
            <pc:sldMk cId="4118983840" sldId="264"/>
            <ac:spMk id="3" creationId="{FE4F5988-B938-49F5-A764-2DB5C8B1FFE9}"/>
          </ac:spMkLst>
        </pc:spChg>
      </pc:sldChg>
      <pc:sldChg chg="addSp delSp modSp new mod">
        <pc:chgData name="919347364536" userId="6a04094962d6ca9f" providerId="LiveId" clId="{48F90190-4E61-476E-B193-90919F4FBDC1}" dt="2022-04-29T14:34:39.841" v="3875" actId="1076"/>
        <pc:sldMkLst>
          <pc:docMk/>
          <pc:sldMk cId="1575349141" sldId="265"/>
        </pc:sldMkLst>
        <pc:spChg chg="del mod">
          <ac:chgData name="919347364536" userId="6a04094962d6ca9f" providerId="LiveId" clId="{48F90190-4E61-476E-B193-90919F4FBDC1}" dt="2022-04-29T14:31:19.434" v="3843" actId="478"/>
          <ac:spMkLst>
            <pc:docMk/>
            <pc:sldMk cId="1575349141" sldId="265"/>
            <ac:spMk id="2" creationId="{6CEFF7C9-BAF9-4B1D-914F-D82C417F82E5}"/>
          </ac:spMkLst>
        </pc:spChg>
        <pc:spChg chg="del mod">
          <ac:chgData name="919347364536" userId="6a04094962d6ca9f" providerId="LiveId" clId="{48F90190-4E61-476E-B193-90919F4FBDC1}" dt="2022-04-29T14:31:31.404" v="3846"/>
          <ac:spMkLst>
            <pc:docMk/>
            <pc:sldMk cId="1575349141" sldId="265"/>
            <ac:spMk id="3" creationId="{ED0A9476-763A-4360-A042-BFB7C527838C}"/>
          </ac:spMkLst>
        </pc:spChg>
        <pc:picChg chg="add mod">
          <ac:chgData name="919347364536" userId="6a04094962d6ca9f" providerId="LiveId" clId="{48F90190-4E61-476E-B193-90919F4FBDC1}" dt="2022-04-29T14:34:35.713" v="3874" actId="1076"/>
          <ac:picMkLst>
            <pc:docMk/>
            <pc:sldMk cId="1575349141" sldId="265"/>
            <ac:picMk id="2050" creationId="{E17E18A9-C280-48F3-AD0E-43FBBCB04146}"/>
          </ac:picMkLst>
        </pc:picChg>
        <pc:picChg chg="add mod">
          <ac:chgData name="919347364536" userId="6a04094962d6ca9f" providerId="LiveId" clId="{48F90190-4E61-476E-B193-90919F4FBDC1}" dt="2022-04-29T14:34:39.841" v="3875" actId="1076"/>
          <ac:picMkLst>
            <pc:docMk/>
            <pc:sldMk cId="1575349141" sldId="265"/>
            <ac:picMk id="2052" creationId="{ABE4DCE1-D55D-499D-8C6B-4E5922FDF1EE}"/>
          </ac:picMkLst>
        </pc:picChg>
      </pc:sldChg>
      <pc:sldChg chg="new del">
        <pc:chgData name="919347364536" userId="6a04094962d6ca9f" providerId="LiveId" clId="{48F90190-4E61-476E-B193-90919F4FBDC1}" dt="2022-04-29T04:55:39.276" v="1561" actId="47"/>
        <pc:sldMkLst>
          <pc:docMk/>
          <pc:sldMk cId="2990869080" sldId="265"/>
        </pc:sldMkLst>
      </pc:sldChg>
      <pc:sldChg chg="addSp delSp modSp new mod">
        <pc:chgData name="919347364536" userId="6a04094962d6ca9f" providerId="LiveId" clId="{48F90190-4E61-476E-B193-90919F4FBDC1}" dt="2022-04-29T14:34:22.651" v="3872" actId="1076"/>
        <pc:sldMkLst>
          <pc:docMk/>
          <pc:sldMk cId="180126766" sldId="266"/>
        </pc:sldMkLst>
        <pc:spChg chg="del mod">
          <ac:chgData name="919347364536" userId="6a04094962d6ca9f" providerId="LiveId" clId="{48F90190-4E61-476E-B193-90919F4FBDC1}" dt="2022-04-29T14:29:19.487" v="3823" actId="478"/>
          <ac:spMkLst>
            <pc:docMk/>
            <pc:sldMk cId="180126766" sldId="266"/>
            <ac:spMk id="2" creationId="{870470EF-D2B6-4344-A912-344BD6313A95}"/>
          </ac:spMkLst>
        </pc:spChg>
        <pc:spChg chg="del">
          <ac:chgData name="919347364536" userId="6a04094962d6ca9f" providerId="LiveId" clId="{48F90190-4E61-476E-B193-90919F4FBDC1}" dt="2022-04-29T11:56:34.655" v="3002"/>
          <ac:spMkLst>
            <pc:docMk/>
            <pc:sldMk cId="180126766" sldId="266"/>
            <ac:spMk id="3" creationId="{C4623543-FCEA-49F2-B0B6-936A47B6BA1B}"/>
          </ac:spMkLst>
        </pc:spChg>
        <pc:spChg chg="add del mod">
          <ac:chgData name="919347364536" userId="6a04094962d6ca9f" providerId="LiveId" clId="{48F90190-4E61-476E-B193-90919F4FBDC1}" dt="2022-04-29T14:29:35.623" v="3826"/>
          <ac:spMkLst>
            <pc:docMk/>
            <pc:sldMk cId="180126766" sldId="266"/>
            <ac:spMk id="4" creationId="{BC1742F6-645B-4F0C-83DB-041C123EC0F7}"/>
          </ac:spMkLst>
        </pc:spChg>
        <pc:picChg chg="add del mod">
          <ac:chgData name="919347364536" userId="6a04094962d6ca9f" providerId="LiveId" clId="{48F90190-4E61-476E-B193-90919F4FBDC1}" dt="2022-04-29T12:02:58.671" v="3041" actId="478"/>
          <ac:picMkLst>
            <pc:docMk/>
            <pc:sldMk cId="180126766" sldId="266"/>
            <ac:picMk id="1026" creationId="{82CF8ED5-7619-4BBB-86C6-2397B526A4B7}"/>
          </ac:picMkLst>
        </pc:picChg>
        <pc:picChg chg="add mod">
          <ac:chgData name="919347364536" userId="6a04094962d6ca9f" providerId="LiveId" clId="{48F90190-4E61-476E-B193-90919F4FBDC1}" dt="2022-04-29T14:34:22.651" v="3872" actId="1076"/>
          <ac:picMkLst>
            <pc:docMk/>
            <pc:sldMk cId="180126766" sldId="266"/>
            <ac:picMk id="1026" creationId="{E8AB57A2-1763-4A8F-A5A8-FF947B99BE51}"/>
          </ac:picMkLst>
        </pc:picChg>
        <pc:picChg chg="add mod">
          <ac:chgData name="919347364536" userId="6a04094962d6ca9f" providerId="LiveId" clId="{48F90190-4E61-476E-B193-90919F4FBDC1}" dt="2022-04-29T14:34:17.794" v="3870" actId="1076"/>
          <ac:picMkLst>
            <pc:docMk/>
            <pc:sldMk cId="180126766" sldId="266"/>
            <ac:picMk id="1028" creationId="{C46B43A8-E845-49A4-8C7D-A8C9BE7EC9E8}"/>
          </ac:picMkLst>
        </pc:picChg>
      </pc:sldChg>
      <pc:sldChg chg="delSp modSp new mod ord">
        <pc:chgData name="919347364536" userId="6a04094962d6ca9f" providerId="LiveId" clId="{48F90190-4E61-476E-B193-90919F4FBDC1}" dt="2022-04-29T15:10:19.215" v="4340"/>
        <pc:sldMkLst>
          <pc:docMk/>
          <pc:sldMk cId="3329538910" sldId="267"/>
        </pc:sldMkLst>
        <pc:spChg chg="del mod">
          <ac:chgData name="919347364536" userId="6a04094962d6ca9f" providerId="LiveId" clId="{48F90190-4E61-476E-B193-90919F4FBDC1}" dt="2022-04-29T12:12:36.616" v="3284" actId="478"/>
          <ac:spMkLst>
            <pc:docMk/>
            <pc:sldMk cId="3329538910" sldId="267"/>
            <ac:spMk id="2" creationId="{548F9459-020A-42E3-A939-5860E1CA213D}"/>
          </ac:spMkLst>
        </pc:spChg>
        <pc:spChg chg="mod">
          <ac:chgData name="919347364536" userId="6a04094962d6ca9f" providerId="LiveId" clId="{48F90190-4E61-476E-B193-90919F4FBDC1}" dt="2022-04-29T12:13:40.522" v="3297" actId="20577"/>
          <ac:spMkLst>
            <pc:docMk/>
            <pc:sldMk cId="3329538910" sldId="267"/>
            <ac:spMk id="3" creationId="{444E13D5-2B7E-456A-ADED-69FC75C57906}"/>
          </ac:spMkLst>
        </pc:spChg>
      </pc:sldChg>
      <pc:sldChg chg="addSp delSp modSp new del mod">
        <pc:chgData name="919347364536" userId="6a04094962d6ca9f" providerId="LiveId" clId="{48F90190-4E61-476E-B193-90919F4FBDC1}" dt="2022-04-29T12:03:04.469" v="3042" actId="47"/>
        <pc:sldMkLst>
          <pc:docMk/>
          <pc:sldMk cId="3370787941" sldId="267"/>
        </pc:sldMkLst>
        <pc:spChg chg="add del mod">
          <ac:chgData name="919347364536" userId="6a04094962d6ca9f" providerId="LiveId" clId="{48F90190-4E61-476E-B193-90919F4FBDC1}" dt="2022-04-29T12:02:32.103" v="3040" actId="20577"/>
          <ac:spMkLst>
            <pc:docMk/>
            <pc:sldMk cId="3370787941" sldId="267"/>
            <ac:spMk id="3" creationId="{FB772C9E-3E8E-4B6C-9AAD-8523978A6A0D}"/>
          </ac:spMkLst>
        </pc:spChg>
        <pc:spChg chg="add del mod">
          <ac:chgData name="919347364536" userId="6a04094962d6ca9f" providerId="LiveId" clId="{48F90190-4E61-476E-B193-90919F4FBDC1}" dt="2022-04-29T11:59:48.147" v="3015" actId="767"/>
          <ac:spMkLst>
            <pc:docMk/>
            <pc:sldMk cId="3370787941" sldId="267"/>
            <ac:spMk id="4" creationId="{9D86EBF9-8E9C-4A70-BDE3-0B0EFBA77A9C}"/>
          </ac:spMkLst>
        </pc:spChg>
        <pc:picChg chg="add del mod">
          <ac:chgData name="919347364536" userId="6a04094962d6ca9f" providerId="LiveId" clId="{48F90190-4E61-476E-B193-90919F4FBDC1}" dt="2022-04-29T11:59:49.849" v="3017"/>
          <ac:picMkLst>
            <pc:docMk/>
            <pc:sldMk cId="3370787941" sldId="267"/>
            <ac:picMk id="2050" creationId="{5035F15A-014A-40FB-B099-AA571FCED0FB}"/>
          </ac:picMkLst>
        </pc:picChg>
      </pc:sldChg>
      <pc:sldChg chg="addSp delSp modSp new mod">
        <pc:chgData name="919347364536" userId="6a04094962d6ca9f" providerId="LiveId" clId="{48F90190-4E61-476E-B193-90919F4FBDC1}" dt="2022-04-29T14:36:25.864" v="3897" actId="1076"/>
        <pc:sldMkLst>
          <pc:docMk/>
          <pc:sldMk cId="335953055" sldId="268"/>
        </pc:sldMkLst>
        <pc:spChg chg="del mod">
          <ac:chgData name="919347364536" userId="6a04094962d6ca9f" providerId="LiveId" clId="{48F90190-4E61-476E-B193-90919F4FBDC1}" dt="2022-04-29T14:35:00.607" v="3881" actId="478"/>
          <ac:spMkLst>
            <pc:docMk/>
            <pc:sldMk cId="335953055" sldId="268"/>
            <ac:spMk id="2" creationId="{D1701C00-A089-4A36-9EB0-2960757A52F0}"/>
          </ac:spMkLst>
        </pc:spChg>
        <pc:spChg chg="del mod">
          <ac:chgData name="919347364536" userId="6a04094962d6ca9f" providerId="LiveId" clId="{48F90190-4E61-476E-B193-90919F4FBDC1}" dt="2022-04-29T14:35:09.080" v="3884" actId="478"/>
          <ac:spMkLst>
            <pc:docMk/>
            <pc:sldMk cId="335953055" sldId="268"/>
            <ac:spMk id="3" creationId="{C792E0C5-3BC8-4665-B33A-AC97D8ACA150}"/>
          </ac:spMkLst>
        </pc:spChg>
        <pc:picChg chg="add mod">
          <ac:chgData name="919347364536" userId="6a04094962d6ca9f" providerId="LiveId" clId="{48F90190-4E61-476E-B193-90919F4FBDC1}" dt="2022-04-29T14:35:37.746" v="3889" actId="1076"/>
          <ac:picMkLst>
            <pc:docMk/>
            <pc:sldMk cId="335953055" sldId="268"/>
            <ac:picMk id="4098" creationId="{C4584121-70B7-41D7-A88D-2D70C869CD1B}"/>
          </ac:picMkLst>
        </pc:picChg>
        <pc:picChg chg="add mod">
          <ac:chgData name="919347364536" userId="6a04094962d6ca9f" providerId="LiveId" clId="{48F90190-4E61-476E-B193-90919F4FBDC1}" dt="2022-04-29T14:36:25.864" v="3897" actId="1076"/>
          <ac:picMkLst>
            <pc:docMk/>
            <pc:sldMk cId="335953055" sldId="268"/>
            <ac:picMk id="4100" creationId="{E80756AE-F5F9-47C1-8F6F-18500214E706}"/>
          </ac:picMkLst>
        </pc:picChg>
      </pc:sldChg>
      <pc:sldChg chg="addSp delSp modSp new mod">
        <pc:chgData name="919347364536" userId="6a04094962d6ca9f" providerId="LiveId" clId="{48F90190-4E61-476E-B193-90919F4FBDC1}" dt="2022-04-29T14:37:25.394" v="3904" actId="1076"/>
        <pc:sldMkLst>
          <pc:docMk/>
          <pc:sldMk cId="3744226351" sldId="269"/>
        </pc:sldMkLst>
        <pc:spChg chg="del mod">
          <ac:chgData name="919347364536" userId="6a04094962d6ca9f" providerId="LiveId" clId="{48F90190-4E61-476E-B193-90919F4FBDC1}" dt="2022-04-29T14:33:20.128" v="3861" actId="478"/>
          <ac:spMkLst>
            <pc:docMk/>
            <pc:sldMk cId="3744226351" sldId="269"/>
            <ac:spMk id="2" creationId="{70E22169-EAB3-4762-9313-1B74E8E6837B}"/>
          </ac:spMkLst>
        </pc:spChg>
        <pc:spChg chg="del">
          <ac:chgData name="919347364536" userId="6a04094962d6ca9f" providerId="LiveId" clId="{48F90190-4E61-476E-B193-90919F4FBDC1}" dt="2022-04-29T14:33:24.063" v="3862"/>
          <ac:spMkLst>
            <pc:docMk/>
            <pc:sldMk cId="3744226351" sldId="269"/>
            <ac:spMk id="3" creationId="{954F4B3A-8960-4DBD-80CA-0C3800C5311E}"/>
          </ac:spMkLst>
        </pc:spChg>
        <pc:spChg chg="add del mod">
          <ac:chgData name="919347364536" userId="6a04094962d6ca9f" providerId="LiveId" clId="{48F90190-4E61-476E-B193-90919F4FBDC1}" dt="2022-04-29T14:36:47.261" v="3899" actId="478"/>
          <ac:spMkLst>
            <pc:docMk/>
            <pc:sldMk cId="3744226351" sldId="269"/>
            <ac:spMk id="4" creationId="{B10B063B-5BC2-43C6-8CD7-26EB11676234}"/>
          </ac:spMkLst>
        </pc:spChg>
        <pc:picChg chg="add del mod">
          <ac:chgData name="919347364536" userId="6a04094962d6ca9f" providerId="LiveId" clId="{48F90190-4E61-476E-B193-90919F4FBDC1}" dt="2022-04-29T14:34:48.463" v="3877" actId="478"/>
          <ac:picMkLst>
            <pc:docMk/>
            <pc:sldMk cId="3744226351" sldId="269"/>
            <ac:picMk id="3074" creationId="{42C3FC7F-8EB3-453A-B84E-A745846B720C}"/>
          </ac:picMkLst>
        </pc:picChg>
        <pc:picChg chg="add mod">
          <ac:chgData name="919347364536" userId="6a04094962d6ca9f" providerId="LiveId" clId="{48F90190-4E61-476E-B193-90919F4FBDC1}" dt="2022-04-29T14:37:25.394" v="3904" actId="1076"/>
          <ac:picMkLst>
            <pc:docMk/>
            <pc:sldMk cId="3744226351" sldId="269"/>
            <ac:picMk id="3076" creationId="{B34A9B6C-2B14-45EF-BD4C-5DD0C3B8B55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126ED9-666D-463C-8A44-2CE3B3900ADF}" type="datetimeFigureOut">
              <a:rPr lang="en-IN" smtClean="0"/>
              <a:t>29-04-2022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80A020-9499-49B6-B826-C05E67EFD290}" type="slidenum">
              <a:rPr lang="en-IN" smtClean="0"/>
              <a:t>‹#›</a:t>
            </a:fld>
            <a:endParaRPr lang="en-IN"/>
          </a:p>
        </p:txBody>
      </p:sp>
    </p:spTree>
    <p:extLst>
      <p:ext uri="{BB962C8B-B14F-4D97-AF65-F5344CB8AC3E}">
        <p14:creationId xmlns:p14="http://schemas.microsoft.com/office/powerpoint/2010/main" val="237381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4/29/2022</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4/29/2022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4/29/2022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4/29/2022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4/29/2022</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4/29/2022</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62F97-DDED-4441-A7BE-44A2D88CB5CA}"/>
              </a:ext>
            </a:extLst>
          </p:cNvPr>
          <p:cNvSpPr>
            <a:spLocks noGrp="1"/>
          </p:cNvSpPr>
          <p:nvPr>
            <p:ph type="ctrTitle"/>
          </p:nvPr>
        </p:nvSpPr>
        <p:spPr/>
        <p:txBody>
          <a:bodyPr/>
          <a:lstStyle/>
          <a:p>
            <a:r>
              <a:rPr lang="en-US" dirty="0"/>
              <a:t>Stress of teachers</a:t>
            </a:r>
            <a:endParaRPr lang="en-IN" dirty="0"/>
          </a:p>
        </p:txBody>
      </p:sp>
      <p:sp>
        <p:nvSpPr>
          <p:cNvPr id="4" name="TextBox 3">
            <a:extLst>
              <a:ext uri="{FF2B5EF4-FFF2-40B4-BE49-F238E27FC236}">
                <a16:creationId xmlns:a16="http://schemas.microsoft.com/office/drawing/2014/main" id="{4743587F-D4F8-422D-B6DE-656F050DC7EB}"/>
              </a:ext>
            </a:extLst>
          </p:cNvPr>
          <p:cNvSpPr txBox="1"/>
          <p:nvPr/>
        </p:nvSpPr>
        <p:spPr>
          <a:xfrm>
            <a:off x="9259919" y="4724400"/>
            <a:ext cx="2627282" cy="1200329"/>
          </a:xfrm>
          <a:prstGeom prst="rect">
            <a:avLst/>
          </a:prstGeom>
          <a:noFill/>
        </p:spPr>
        <p:txBody>
          <a:bodyPr wrap="square" rtlCol="0">
            <a:spAutoFit/>
          </a:bodyPr>
          <a:lstStyle/>
          <a:p>
            <a:r>
              <a:rPr lang="en-US" dirty="0"/>
              <a:t>By</a:t>
            </a:r>
          </a:p>
          <a:p>
            <a:r>
              <a:rPr lang="en-US" dirty="0"/>
              <a:t>Y. CHETAN SAI,</a:t>
            </a:r>
          </a:p>
          <a:p>
            <a:r>
              <a:rPr lang="en-US" dirty="0"/>
              <a:t>March batch 2022,</a:t>
            </a:r>
          </a:p>
          <a:p>
            <a:r>
              <a:rPr lang="en-US" dirty="0" err="1"/>
              <a:t>Teachnook</a:t>
            </a:r>
            <a:r>
              <a:rPr lang="en-US" dirty="0"/>
              <a:t>.</a:t>
            </a:r>
            <a:endParaRPr lang="en-IN" dirty="0"/>
          </a:p>
        </p:txBody>
      </p:sp>
    </p:spTree>
    <p:extLst>
      <p:ext uri="{BB962C8B-B14F-4D97-AF65-F5344CB8AC3E}">
        <p14:creationId xmlns:p14="http://schemas.microsoft.com/office/powerpoint/2010/main" val="665732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orms response chart. Question title: It affects me mentally.. Number of responses: 9 responses.">
            <a:extLst>
              <a:ext uri="{FF2B5EF4-FFF2-40B4-BE49-F238E27FC236}">
                <a16:creationId xmlns:a16="http://schemas.microsoft.com/office/drawing/2014/main" id="{E17E18A9-C280-48F3-AD0E-43FBBCB041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4066" y="480302"/>
            <a:ext cx="6383867" cy="268610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orms response chart. Question title: It is better to  take practical guidance.. Number of responses: 10 responses.">
            <a:extLst>
              <a:ext uri="{FF2B5EF4-FFF2-40B4-BE49-F238E27FC236}">
                <a16:creationId xmlns:a16="http://schemas.microsoft.com/office/drawing/2014/main" id="{ABE4DCE1-D55D-499D-8C6B-4E5922FDF1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4066" y="3368971"/>
            <a:ext cx="6383866" cy="2685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349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orms response chart. Question title: In male stress results boldness.. Number of responses: 10 responses.">
            <a:extLst>
              <a:ext uri="{FF2B5EF4-FFF2-40B4-BE49-F238E27FC236}">
                <a16:creationId xmlns:a16="http://schemas.microsoft.com/office/drawing/2014/main" id="{C4584121-70B7-41D7-A88D-2D70C869CD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4027" y="573341"/>
            <a:ext cx="6163946" cy="259319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orms response chart. Question title: Feeling difficulty to cope up with syllabus before the time limit.. Number of responses: 10 responses.">
            <a:extLst>
              <a:ext uri="{FF2B5EF4-FFF2-40B4-BE49-F238E27FC236}">
                <a16:creationId xmlns:a16="http://schemas.microsoft.com/office/drawing/2014/main" id="{E80756AE-F5F9-47C1-8F6F-18500214E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4027" y="3333547"/>
            <a:ext cx="6163946" cy="2593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53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Forms response chart. Question title: It results illness.. Number of responses: 10 responses.">
            <a:extLst>
              <a:ext uri="{FF2B5EF4-FFF2-40B4-BE49-F238E27FC236}">
                <a16:creationId xmlns:a16="http://schemas.microsoft.com/office/drawing/2014/main" id="{B34A9B6C-2B14-45EF-BD4C-5DD0C3B8B5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5778" y="828868"/>
            <a:ext cx="6180443" cy="2600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226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89E8F-96FE-4678-A5CF-90DC60CFF3E0}"/>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F7F88F08-67A5-4351-828E-FC8729B2AB51}"/>
              </a:ext>
            </a:extLst>
          </p:cNvPr>
          <p:cNvSpPr>
            <a:spLocks noGrp="1"/>
          </p:cNvSpPr>
          <p:nvPr>
            <p:ph idx="1"/>
          </p:nvPr>
        </p:nvSpPr>
        <p:spPr/>
        <p:txBody>
          <a:bodyPr/>
          <a:lstStyle/>
          <a:p>
            <a:r>
              <a:rPr lang="en-US" dirty="0"/>
              <a:t>Currently many changes are happening in the education system and of course, any changes will put pressure on the teachers.</a:t>
            </a:r>
          </a:p>
          <a:p>
            <a:r>
              <a:rPr lang="en-US" dirty="0"/>
              <a:t>As the technology is changing we can also accommodate many things to decrease the stress in the teachers.</a:t>
            </a:r>
          </a:p>
          <a:p>
            <a:r>
              <a:rPr lang="en-US" dirty="0"/>
              <a:t>Finally this research is about how the stress affects the teachers </a:t>
            </a:r>
            <a:r>
              <a:rPr lang="en-US" dirty="0" err="1"/>
              <a:t>mentaly</a:t>
            </a:r>
            <a:r>
              <a:rPr lang="en-US" dirty="0"/>
              <a:t> and physically.</a:t>
            </a:r>
          </a:p>
        </p:txBody>
      </p:sp>
    </p:spTree>
    <p:extLst>
      <p:ext uri="{BB962C8B-B14F-4D97-AF65-F5344CB8AC3E}">
        <p14:creationId xmlns:p14="http://schemas.microsoft.com/office/powerpoint/2010/main" val="3984555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E68D1B-C626-43AC-81AF-7E1CE32D8D1E}"/>
              </a:ext>
            </a:extLst>
          </p:cNvPr>
          <p:cNvSpPr>
            <a:spLocks noGrp="1"/>
          </p:cNvSpPr>
          <p:nvPr>
            <p:ph idx="1"/>
          </p:nvPr>
        </p:nvSpPr>
        <p:spPr>
          <a:xfrm>
            <a:off x="2842333" y="2173061"/>
            <a:ext cx="6507333" cy="2511878"/>
          </a:xfrm>
        </p:spPr>
        <p:txBody>
          <a:bodyPr>
            <a:normAutofit/>
          </a:bodyPr>
          <a:lstStyle/>
          <a:p>
            <a:pPr marL="0" indent="0">
              <a:buNone/>
            </a:pPr>
            <a:r>
              <a:rPr lang="en-US" sz="9600" i="1" dirty="0"/>
              <a:t>Thank</a:t>
            </a:r>
            <a:r>
              <a:rPr lang="en-US" sz="9600" dirty="0"/>
              <a:t> </a:t>
            </a:r>
            <a:r>
              <a:rPr lang="en-US" sz="9600" i="1" dirty="0"/>
              <a:t>you</a:t>
            </a:r>
            <a:endParaRPr lang="en-IN" sz="9600" i="1" dirty="0"/>
          </a:p>
        </p:txBody>
      </p:sp>
    </p:spTree>
    <p:extLst>
      <p:ext uri="{BB962C8B-B14F-4D97-AF65-F5344CB8AC3E}">
        <p14:creationId xmlns:p14="http://schemas.microsoft.com/office/powerpoint/2010/main" val="2957969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A193-2CD1-4859-8856-13689D134D44}"/>
              </a:ext>
            </a:extLst>
          </p:cNvPr>
          <p:cNvSpPr>
            <a:spLocks noGrp="1"/>
          </p:cNvSpPr>
          <p:nvPr>
            <p:ph type="title"/>
          </p:nvPr>
        </p:nvSpPr>
        <p:spPr>
          <a:xfrm>
            <a:off x="1534696" y="804520"/>
            <a:ext cx="8972437" cy="587136"/>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B7A519D-56E8-4021-BE60-328A17D2D7CF}"/>
              </a:ext>
            </a:extLst>
          </p:cNvPr>
          <p:cNvSpPr>
            <a:spLocks noGrp="1"/>
          </p:cNvSpPr>
          <p:nvPr>
            <p:ph idx="1"/>
          </p:nvPr>
        </p:nvSpPr>
        <p:spPr>
          <a:xfrm>
            <a:off x="1439333" y="1583267"/>
            <a:ext cx="9615521" cy="4148666"/>
          </a:xfrm>
        </p:spPr>
        <p:txBody>
          <a:bodyPr/>
          <a:lstStyle/>
          <a:p>
            <a:r>
              <a:rPr lang="en-US" dirty="0"/>
              <a:t>Stress is usually experienced by all men and women when there any challenges a head.</a:t>
            </a:r>
          </a:p>
          <a:p>
            <a:r>
              <a:rPr lang="en-US" dirty="0"/>
              <a:t>The teaching is one of complex and stressful form of social service where teachers will take various responsibilities and complete the work by accepting the challenges.</a:t>
            </a:r>
          </a:p>
          <a:p>
            <a:r>
              <a:rPr lang="en-US" dirty="0"/>
              <a:t>Basically teachers high stress levels are aggressive behavior, frustrating, absence of work etc.</a:t>
            </a:r>
          </a:p>
          <a:p>
            <a:endParaRPr lang="en-US" dirty="0"/>
          </a:p>
          <a:p>
            <a:endParaRPr lang="en-US" dirty="0"/>
          </a:p>
        </p:txBody>
      </p:sp>
    </p:spTree>
    <p:extLst>
      <p:ext uri="{BB962C8B-B14F-4D97-AF65-F5344CB8AC3E}">
        <p14:creationId xmlns:p14="http://schemas.microsoft.com/office/powerpoint/2010/main" val="1157079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3BEDC7-D093-4E4D-B3B3-32F96C4AA214}"/>
              </a:ext>
            </a:extLst>
          </p:cNvPr>
          <p:cNvSpPr>
            <a:spLocks noGrp="1"/>
          </p:cNvSpPr>
          <p:nvPr>
            <p:ph idx="1"/>
          </p:nvPr>
        </p:nvSpPr>
        <p:spPr>
          <a:xfrm>
            <a:off x="1456267" y="770467"/>
            <a:ext cx="9598587" cy="2556933"/>
          </a:xfrm>
        </p:spPr>
        <p:txBody>
          <a:bodyPr/>
          <a:lstStyle/>
          <a:p>
            <a:r>
              <a:rPr lang="en-US" dirty="0"/>
              <a:t>Generally I felt that  teachers are the one of the employees who faces the more stressful conditions.</a:t>
            </a:r>
          </a:p>
          <a:p>
            <a:r>
              <a:rPr lang="en-US" dirty="0"/>
              <a:t>Example: coping with the time table, syllabus condition, make the student understand the subject etc.</a:t>
            </a:r>
          </a:p>
          <a:p>
            <a:r>
              <a:rPr lang="en-IN" dirty="0"/>
              <a:t>So, I choose teachers for to take the survey on.</a:t>
            </a:r>
          </a:p>
        </p:txBody>
      </p:sp>
      <p:pic>
        <p:nvPicPr>
          <p:cNvPr id="4" name="Picture 3">
            <a:extLst>
              <a:ext uri="{FF2B5EF4-FFF2-40B4-BE49-F238E27FC236}">
                <a16:creationId xmlns:a16="http://schemas.microsoft.com/office/drawing/2014/main" id="{87D39CE9-112E-4C3D-9955-D3BFA948E887}"/>
              </a:ext>
            </a:extLst>
          </p:cNvPr>
          <p:cNvPicPr>
            <a:picLocks noChangeAspect="1"/>
          </p:cNvPicPr>
          <p:nvPr/>
        </p:nvPicPr>
        <p:blipFill>
          <a:blip r:embed="rId2"/>
          <a:stretch>
            <a:fillRect/>
          </a:stretch>
        </p:blipFill>
        <p:spPr>
          <a:xfrm>
            <a:off x="3742477" y="2903536"/>
            <a:ext cx="4707045" cy="3065463"/>
          </a:xfrm>
          <a:prstGeom prst="rect">
            <a:avLst/>
          </a:prstGeom>
        </p:spPr>
      </p:pic>
    </p:spTree>
    <p:extLst>
      <p:ext uri="{BB962C8B-B14F-4D97-AF65-F5344CB8AC3E}">
        <p14:creationId xmlns:p14="http://schemas.microsoft.com/office/powerpoint/2010/main" val="1824484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A4F8-5EDA-4983-9F3B-BB63BDC8C262}"/>
              </a:ext>
            </a:extLst>
          </p:cNvPr>
          <p:cNvSpPr>
            <a:spLocks noGrp="1"/>
          </p:cNvSpPr>
          <p:nvPr>
            <p:ph type="title"/>
          </p:nvPr>
        </p:nvSpPr>
        <p:spPr/>
        <p:txBody>
          <a:bodyPr/>
          <a:lstStyle/>
          <a:p>
            <a:r>
              <a:rPr lang="en-US" dirty="0"/>
              <a:t>Literature review</a:t>
            </a:r>
            <a:endParaRPr lang="en-IN" dirty="0"/>
          </a:p>
        </p:txBody>
      </p:sp>
      <p:sp>
        <p:nvSpPr>
          <p:cNvPr id="3" name="Content Placeholder 2">
            <a:extLst>
              <a:ext uri="{FF2B5EF4-FFF2-40B4-BE49-F238E27FC236}">
                <a16:creationId xmlns:a16="http://schemas.microsoft.com/office/drawing/2014/main" id="{FE4F5988-B938-49F5-A764-2DB5C8B1FFE9}"/>
              </a:ext>
            </a:extLst>
          </p:cNvPr>
          <p:cNvSpPr>
            <a:spLocks noGrp="1"/>
          </p:cNvSpPr>
          <p:nvPr>
            <p:ph idx="1"/>
          </p:nvPr>
        </p:nvSpPr>
        <p:spPr/>
        <p:txBody>
          <a:bodyPr>
            <a:normAutofit fontScale="92500" lnSpcReduction="10000"/>
          </a:bodyPr>
          <a:lstStyle/>
          <a:p>
            <a:r>
              <a:rPr lang="en-US" dirty="0" err="1"/>
              <a:t>Stoeber</a:t>
            </a:r>
            <a:r>
              <a:rPr lang="en-US" dirty="0"/>
              <a:t> &amp; </a:t>
            </a:r>
            <a:r>
              <a:rPr lang="en-US" dirty="0" err="1"/>
              <a:t>Rennert</a:t>
            </a:r>
            <a:r>
              <a:rPr lang="en-US" dirty="0"/>
              <a:t> (2008): Teacher stress is high, in fact teachers exhibit higher levels of stress than any other profession..</a:t>
            </a:r>
          </a:p>
          <a:p>
            <a:r>
              <a:rPr lang="en-US" dirty="0"/>
              <a:t> McCallum &amp; Price (2010): The one thing we do know is that in order for teachers to teach wellbeing to students, they themselves must be well.</a:t>
            </a:r>
          </a:p>
          <a:p>
            <a:r>
              <a:rPr lang="en-US" dirty="0"/>
              <a:t>Curry &amp; O'Brien (2012): Whether this be day to day stress of required tasks or institutional stress factors, teachers are struggling.</a:t>
            </a:r>
          </a:p>
          <a:p>
            <a:r>
              <a:rPr lang="en-US" dirty="0"/>
              <a:t>Roffey (2012): Wellbeing in schools is typically centered on meeting student needs yet with the extensive data on the incidence of teacher stress, it seems only reasonable that teacher wellbeing should be addressed as well.</a:t>
            </a:r>
          </a:p>
        </p:txBody>
      </p:sp>
    </p:spTree>
    <p:extLst>
      <p:ext uri="{BB962C8B-B14F-4D97-AF65-F5344CB8AC3E}">
        <p14:creationId xmlns:p14="http://schemas.microsoft.com/office/powerpoint/2010/main" val="4118983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62026-4CB4-4293-9A95-6FB7BDAAEB8C}"/>
              </a:ext>
            </a:extLst>
          </p:cNvPr>
          <p:cNvSpPr>
            <a:spLocks noGrp="1"/>
          </p:cNvSpPr>
          <p:nvPr>
            <p:ph type="title"/>
          </p:nvPr>
        </p:nvSpPr>
        <p:spPr/>
        <p:txBody>
          <a:bodyPr/>
          <a:lstStyle/>
          <a:p>
            <a:r>
              <a:rPr lang="en-US" dirty="0"/>
              <a:t>Methodology</a:t>
            </a:r>
            <a:br>
              <a:rPr lang="en-US" dirty="0"/>
            </a:br>
            <a:endParaRPr lang="en-IN" dirty="0"/>
          </a:p>
        </p:txBody>
      </p:sp>
      <p:sp>
        <p:nvSpPr>
          <p:cNvPr id="3" name="Content Placeholder 2">
            <a:extLst>
              <a:ext uri="{FF2B5EF4-FFF2-40B4-BE49-F238E27FC236}">
                <a16:creationId xmlns:a16="http://schemas.microsoft.com/office/drawing/2014/main" id="{6F24E6AA-9864-492B-BA4D-B191C259303E}"/>
              </a:ext>
            </a:extLst>
          </p:cNvPr>
          <p:cNvSpPr>
            <a:spLocks noGrp="1"/>
          </p:cNvSpPr>
          <p:nvPr>
            <p:ph idx="1"/>
          </p:nvPr>
        </p:nvSpPr>
        <p:spPr/>
        <p:txBody>
          <a:bodyPr/>
          <a:lstStyle/>
          <a:p>
            <a:r>
              <a:rPr lang="en-US" dirty="0"/>
              <a:t>In methods among qualitative and quantitative, I would like to prefer </a:t>
            </a:r>
            <a:r>
              <a:rPr lang="en-US" u="sng" dirty="0"/>
              <a:t>quantitative</a:t>
            </a:r>
            <a:r>
              <a:rPr lang="en-US" dirty="0"/>
              <a:t>.</a:t>
            </a:r>
          </a:p>
          <a:p>
            <a:r>
              <a:rPr lang="en-IN" b="1" dirty="0"/>
              <a:t>Type of study: </a:t>
            </a:r>
            <a:r>
              <a:rPr lang="en-IN" dirty="0"/>
              <a:t>It is done on the basis of google form where the questionnaire is used to take on the survey.</a:t>
            </a:r>
          </a:p>
          <a:p>
            <a:r>
              <a:rPr lang="en-IN" b="1" dirty="0"/>
              <a:t>Type of questionnaire: </a:t>
            </a:r>
            <a:r>
              <a:rPr lang="en-IN" dirty="0"/>
              <a:t>Basically there are two types of questionnaire they are open-ended and closed-ended. I choose closed ended type where the faculties are asked to respond to the questions only through marking the available options.</a:t>
            </a:r>
            <a:endParaRPr lang="en-IN" b="1" dirty="0"/>
          </a:p>
        </p:txBody>
      </p:sp>
    </p:spTree>
    <p:extLst>
      <p:ext uri="{BB962C8B-B14F-4D97-AF65-F5344CB8AC3E}">
        <p14:creationId xmlns:p14="http://schemas.microsoft.com/office/powerpoint/2010/main" val="2059285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CE915-2EB4-4E61-8EAB-4E83D7592464}"/>
              </a:ext>
            </a:extLst>
          </p:cNvPr>
          <p:cNvSpPr>
            <a:spLocks noGrp="1"/>
          </p:cNvSpPr>
          <p:nvPr>
            <p:ph idx="1"/>
          </p:nvPr>
        </p:nvSpPr>
        <p:spPr/>
        <p:txBody>
          <a:bodyPr>
            <a:normAutofit/>
          </a:bodyPr>
          <a:lstStyle/>
          <a:p>
            <a:r>
              <a:rPr lang="en-US" dirty="0"/>
              <a:t>All questions are in the form of multiple choice questions.</a:t>
            </a:r>
          </a:p>
          <a:p>
            <a:r>
              <a:rPr lang="en-US" dirty="0"/>
              <a:t>The options given are,</a:t>
            </a:r>
          </a:p>
          <a:p>
            <a:pPr marL="0" indent="0">
              <a:buNone/>
            </a:pPr>
            <a:r>
              <a:rPr lang="en-US" dirty="0"/>
              <a:t>    a) Strongly disagree</a:t>
            </a:r>
          </a:p>
          <a:p>
            <a:pPr marL="0" indent="0">
              <a:buNone/>
            </a:pPr>
            <a:r>
              <a:rPr lang="en-US" dirty="0"/>
              <a:t>    b) Disagree</a:t>
            </a:r>
          </a:p>
          <a:p>
            <a:pPr marL="0" indent="0">
              <a:buNone/>
            </a:pPr>
            <a:r>
              <a:rPr lang="en-US" dirty="0"/>
              <a:t>    c) Neutral</a:t>
            </a:r>
          </a:p>
          <a:p>
            <a:pPr marL="0" indent="0">
              <a:buNone/>
            </a:pPr>
            <a:r>
              <a:rPr lang="en-US" dirty="0"/>
              <a:t>    d) Agree</a:t>
            </a:r>
          </a:p>
          <a:p>
            <a:pPr marL="0" indent="0">
              <a:buNone/>
            </a:pPr>
            <a:r>
              <a:rPr lang="en-US" dirty="0"/>
              <a:t>    e) Strongly agree</a:t>
            </a:r>
            <a:endParaRPr lang="en-IN" dirty="0"/>
          </a:p>
        </p:txBody>
      </p:sp>
    </p:spTree>
    <p:extLst>
      <p:ext uri="{BB962C8B-B14F-4D97-AF65-F5344CB8AC3E}">
        <p14:creationId xmlns:p14="http://schemas.microsoft.com/office/powerpoint/2010/main" val="268950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4E13D5-2B7E-456A-ADED-69FC75C57906}"/>
              </a:ext>
            </a:extLst>
          </p:cNvPr>
          <p:cNvSpPr>
            <a:spLocks noGrp="1"/>
          </p:cNvSpPr>
          <p:nvPr>
            <p:ph idx="1"/>
          </p:nvPr>
        </p:nvSpPr>
        <p:spPr>
          <a:xfrm>
            <a:off x="1380067" y="1007533"/>
            <a:ext cx="9674787" cy="4749800"/>
          </a:xfrm>
        </p:spPr>
        <p:txBody>
          <a:bodyPr>
            <a:normAutofit lnSpcReduction="10000"/>
          </a:bodyPr>
          <a:lstStyle/>
          <a:p>
            <a:r>
              <a:rPr lang="en-US" dirty="0"/>
              <a:t>I have made 9 questions.  they are:</a:t>
            </a:r>
          </a:p>
          <a:p>
            <a:pPr marL="457200" indent="-457200">
              <a:buAutoNum type="arabicPeriod"/>
            </a:pPr>
            <a:r>
              <a:rPr lang="en-US" dirty="0"/>
              <a:t>Don't  have time to spend on personal hobbies.</a:t>
            </a:r>
          </a:p>
          <a:p>
            <a:pPr marL="457200" indent="-457200">
              <a:buAutoNum type="arabicPeriod" startAt="2"/>
            </a:pPr>
            <a:r>
              <a:rPr lang="en-US" dirty="0"/>
              <a:t>Unable to handle certain situation due to stress.</a:t>
            </a:r>
          </a:p>
          <a:p>
            <a:pPr marL="457200" indent="-457200">
              <a:buAutoNum type="arabicPeriod" startAt="3"/>
            </a:pPr>
            <a:r>
              <a:rPr lang="en-US" dirty="0"/>
              <a:t>Stress results less sleep.</a:t>
            </a:r>
          </a:p>
          <a:p>
            <a:pPr marL="457200" indent="-457200">
              <a:buAutoNum type="arabicPeriod" startAt="4"/>
            </a:pPr>
            <a:r>
              <a:rPr lang="en-US" dirty="0"/>
              <a:t>Unable to spend time with family.</a:t>
            </a:r>
          </a:p>
          <a:p>
            <a:pPr marL="457200" indent="-457200">
              <a:buAutoNum type="arabicPeriod" startAt="4"/>
            </a:pPr>
            <a:r>
              <a:rPr lang="en-US" dirty="0"/>
              <a:t>It affects me mentally.</a:t>
            </a:r>
          </a:p>
          <a:p>
            <a:pPr marL="457200" indent="-457200">
              <a:buAutoNum type="arabicPeriod" startAt="4"/>
            </a:pPr>
            <a:r>
              <a:rPr lang="en-US" dirty="0"/>
              <a:t>It is better to  take practical guidance.</a:t>
            </a:r>
          </a:p>
          <a:p>
            <a:pPr marL="457200" indent="-457200">
              <a:buAutoNum type="arabicPeriod" startAt="4"/>
            </a:pPr>
            <a:r>
              <a:rPr lang="en-US" dirty="0"/>
              <a:t>In male stress results baldness.</a:t>
            </a:r>
          </a:p>
          <a:p>
            <a:pPr marL="457200" indent="-457200">
              <a:buAutoNum type="arabicPeriod" startAt="4"/>
            </a:pPr>
            <a:r>
              <a:rPr lang="en-US" dirty="0"/>
              <a:t>Feeling difficulty to cope up with syllabus before the time limit.</a:t>
            </a:r>
          </a:p>
          <a:p>
            <a:pPr marL="457200" indent="-457200">
              <a:buAutoNum type="arabicPeriod" startAt="4"/>
            </a:pPr>
            <a:r>
              <a:rPr lang="en-US" dirty="0"/>
              <a:t>It results illness.</a:t>
            </a:r>
          </a:p>
          <a:p>
            <a:pPr marL="457200" indent="-457200">
              <a:buAutoNum type="arabicPeriod" startAt="4"/>
            </a:pPr>
            <a:endParaRPr lang="en-US" dirty="0"/>
          </a:p>
          <a:p>
            <a:pPr marL="457200" indent="-457200">
              <a:buAutoNum type="arabicPeriod" startAt="4"/>
            </a:pPr>
            <a:endParaRPr lang="en-US" dirty="0"/>
          </a:p>
          <a:p>
            <a:pPr marL="457200" indent="-457200">
              <a:buAutoNum type="arabicPeriod" startAt="4"/>
            </a:pPr>
            <a:endParaRPr lang="en-US" dirty="0"/>
          </a:p>
          <a:p>
            <a:pPr marL="457200" indent="-457200">
              <a:buAutoNum type="arabicPeriod" startAt="4"/>
            </a:pPr>
            <a:endParaRPr lang="en-US" dirty="0"/>
          </a:p>
          <a:p>
            <a:pPr marL="0" indent="0">
              <a:buNone/>
            </a:pPr>
            <a:endParaRPr lang="en-IN" dirty="0"/>
          </a:p>
        </p:txBody>
      </p:sp>
    </p:spTree>
    <p:extLst>
      <p:ext uri="{BB962C8B-B14F-4D97-AF65-F5344CB8AC3E}">
        <p14:creationId xmlns:p14="http://schemas.microsoft.com/office/powerpoint/2010/main" val="3329538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DD9DF-29EB-445C-9DD9-D904C7F6DD7F}"/>
              </a:ext>
            </a:extLst>
          </p:cNvPr>
          <p:cNvSpPr>
            <a:spLocks noGrp="1"/>
          </p:cNvSpPr>
          <p:nvPr>
            <p:ph type="title"/>
          </p:nvPr>
        </p:nvSpPr>
        <p:spPr>
          <a:xfrm>
            <a:off x="1363134" y="804519"/>
            <a:ext cx="3776134" cy="587135"/>
          </a:xfrm>
        </p:spPr>
        <p:txBody>
          <a:bodyPr>
            <a:normAutofit/>
          </a:bodyPr>
          <a:lstStyle/>
          <a:p>
            <a:r>
              <a:rPr lang="en-US" dirty="0"/>
              <a:t>result</a:t>
            </a:r>
            <a:endParaRPr lang="en-IN" dirty="0"/>
          </a:p>
        </p:txBody>
      </p:sp>
      <p:pic>
        <p:nvPicPr>
          <p:cNvPr id="3074" name="Picture 2" descr="Forms response chart. Question title: Don't  have time to spend on personal hobbies.. Number of responses: 10 responses.">
            <a:extLst>
              <a:ext uri="{FF2B5EF4-FFF2-40B4-BE49-F238E27FC236}">
                <a16:creationId xmlns:a16="http://schemas.microsoft.com/office/drawing/2014/main" id="{3828E451-5807-479E-A701-654D7FC7C1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92966" y="578015"/>
            <a:ext cx="6206068" cy="260524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orms response chart. Question title: Unable to handle certain situation due to stress.. Number of responses: 10 responses.">
            <a:extLst>
              <a:ext uri="{FF2B5EF4-FFF2-40B4-BE49-F238E27FC236}">
                <a16:creationId xmlns:a16="http://schemas.microsoft.com/office/drawing/2014/main" id="{3AA83F48-67A5-4536-815F-AACA068326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2966" y="3350334"/>
            <a:ext cx="6206068" cy="2610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522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rms response chart. Question title: Stress results less sleep.. Number of responses: 10 responses.">
            <a:extLst>
              <a:ext uri="{FF2B5EF4-FFF2-40B4-BE49-F238E27FC236}">
                <a16:creationId xmlns:a16="http://schemas.microsoft.com/office/drawing/2014/main" id="{E8AB57A2-1763-4A8F-A5A8-FF947B99BE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8364" y="587662"/>
            <a:ext cx="6155267" cy="25899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rms response chart. Question title: Unable to spend time with family.. Number of responses: 10 responses.">
            <a:extLst>
              <a:ext uri="{FF2B5EF4-FFF2-40B4-BE49-F238E27FC236}">
                <a16:creationId xmlns:a16="http://schemas.microsoft.com/office/drawing/2014/main" id="{C46B43A8-E845-49A4-8C7D-A8C9BE7EC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42" y="3429000"/>
            <a:ext cx="6094113" cy="2563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267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353</TotalTime>
  <Words>496</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Palatino Linotype</vt:lpstr>
      <vt:lpstr>Gallery</vt:lpstr>
      <vt:lpstr>Stress of teachers</vt:lpstr>
      <vt:lpstr>introduction</vt:lpstr>
      <vt:lpstr>PowerPoint Presentation</vt:lpstr>
      <vt:lpstr>Literature review</vt:lpstr>
      <vt:lpstr>Methodology </vt:lpstr>
      <vt:lpstr>PowerPoint Presentation</vt:lpstr>
      <vt:lpstr>PowerPoint Presentation</vt:lpstr>
      <vt:lpstr>result</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Stress of teachers</dc:title>
  <dc:creator>919347364536</dc:creator>
  <cp:lastModifiedBy>919347364536</cp:lastModifiedBy>
  <cp:revision>13</cp:revision>
  <dcterms:created xsi:type="dcterms:W3CDTF">2022-04-27T10:18:13Z</dcterms:created>
  <dcterms:modified xsi:type="dcterms:W3CDTF">2022-04-29T15:32:54Z</dcterms:modified>
</cp:coreProperties>
</file>