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9" r:id="rId7"/>
    <p:sldId id="261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60" r:id="rId16"/>
    <p:sldId id="270" r:id="rId17"/>
    <p:sldId id="265" r:id="rId18"/>
    <p:sldId id="286" r:id="rId19"/>
    <p:sldId id="289" r:id="rId20"/>
    <p:sldId id="287" r:id="rId21"/>
    <p:sldId id="28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9319170" cy="2387600"/>
          </a:xfrm>
        </p:spPr>
        <p:txBody>
          <a:bodyPr/>
          <a:lstStyle/>
          <a:p>
            <a:r>
              <a:rPr lang="en-US" dirty="0"/>
              <a:t>CIS 508 -Assignment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Chetas Anand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0F87-266E-949F-D010-04E69556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Characteriing</a:t>
            </a:r>
            <a:r>
              <a:rPr lang="en-US" dirty="0"/>
              <a:t> with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CA35-5A4B-D98E-481B-028F3373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43CDA-6D4C-3A11-FF9D-9E418E9C5E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7D87A-9B8B-E13E-0D86-AE4D65664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95EB-98DD-1920-1852-51B00BCD8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8D623-5CBD-B1C0-6934-4F0CA73A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087561"/>
            <a:ext cx="6985908" cy="21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3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0055-EC93-A532-2DAA-336A8D01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9F24-E926-AB4E-634E-2C3C3A45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4803494"/>
            <a:ext cx="9779182" cy="1157468"/>
          </a:xfrm>
        </p:spPr>
        <p:txBody>
          <a:bodyPr/>
          <a:lstStyle/>
          <a:p>
            <a:r>
              <a:rPr lang="en-US" dirty="0"/>
              <a:t>Cluster 1 has the highest mean balance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2B27-F10B-1A1C-1455-1E8EB2029C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580D-38D3-4700-A0BC-61F9A0394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B20B-E1C5-B70B-B4A2-CF44505B4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5D026-8104-54CA-4FF4-56B03D86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087561"/>
            <a:ext cx="3759393" cy="2616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5D0CC7-3D28-6F0A-D8FB-440C5A61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545" y="2087561"/>
            <a:ext cx="3645087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1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44" y="2371846"/>
            <a:ext cx="9779183" cy="1325563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kredit</a:t>
            </a:r>
            <a:r>
              <a:rPr lang="en-US" dirty="0"/>
              <a:t> column and Standardize the data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5DD80E-2A1A-FF7E-BF2F-EF45A7CB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41" y="1917644"/>
            <a:ext cx="10084318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K-means clustering Default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8E1D53-73EC-8E94-CE49-62251B84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52" y="2139772"/>
            <a:ext cx="5740695" cy="22543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0AE8C6-FBC5-026E-F504-4D0189E7A53C}"/>
              </a:ext>
            </a:extLst>
          </p:cNvPr>
          <p:cNvSpPr txBox="1"/>
          <p:nvPr/>
        </p:nvSpPr>
        <p:spPr>
          <a:xfrm>
            <a:off x="1167492" y="4930815"/>
            <a:ext cx="698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Silhouette score = 0.07039190649580238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1D01-A252-FCA0-618D-72C00C6A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53" y="381000"/>
            <a:ext cx="10648709" cy="1325563"/>
          </a:xfrm>
        </p:spPr>
        <p:txBody>
          <a:bodyPr/>
          <a:lstStyle/>
          <a:p>
            <a:r>
              <a:rPr lang="en-US" dirty="0"/>
              <a:t>Hyperparameter Tuning with K-means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C046-1D91-8176-2733-2650B15750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F7FCE-FB3C-77C9-7CE6-FD95A4AC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FD8C-70C3-2997-74B7-6A0088B8F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D0326-F4C1-F9BB-77B2-F6898614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88" y="1868079"/>
            <a:ext cx="6312224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7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D9C5-5745-F06C-2A99-84BD9D4D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CF68-9680-830C-BE6B-91ADD78700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20FC-E048-F935-D6F5-9522F58D0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4AA2-128C-EA24-AAFE-81C356AE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734D42-E80A-2B81-D085-5F511B2B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110810"/>
            <a:ext cx="5163860" cy="35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5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D8FC-BEE9-6531-6F09-A1F8868E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 of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08631-53A5-A3D9-962F-71080A8578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B627-F813-D6A8-3DC9-3E1AE8A53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B685-E6CE-103C-8697-95047FA7A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07721F-D655-8EDB-649D-9103351B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2" y="1758953"/>
            <a:ext cx="3664138" cy="2444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946882-9B8A-B195-2978-784FD425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38" y="1706563"/>
            <a:ext cx="3695890" cy="26544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1C2E38-86AD-F232-0395-2E9427136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566" y="1770066"/>
            <a:ext cx="3587934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A0D-A5CA-8EA6-EBB1-C1B482A2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9E9C-1F32-1051-380C-ABA215CBC2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DA3C-34AA-FF8A-8B20-6B20E3F9F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E027-6EFF-6472-A4C9-3D0D66913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6DC779-02C3-83F4-572F-24D37F13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93" y="1958787"/>
            <a:ext cx="3733992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1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1:</a:t>
            </a:r>
          </a:p>
          <a:p>
            <a:r>
              <a:rPr lang="en-US" dirty="0"/>
              <a:t>Characterize customers who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frequent purchases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Have high balances</a:t>
            </a:r>
          </a:p>
          <a:p>
            <a:r>
              <a:rPr lang="en-US" dirty="0"/>
              <a:t>Problem 2:</a:t>
            </a:r>
          </a:p>
          <a:p>
            <a:r>
              <a:rPr lang="en-US" dirty="0"/>
              <a:t>Characterize debtors who are bad credits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null records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1F8E22-193E-AC7C-7356-89EEA8BF3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09" y="2018731"/>
            <a:ext cx="3372023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113B-534C-08AB-1950-2E1FAE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938-D7CE-22B3-E70C-06E23803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models are distance-based algorithms. In order to measure similarities between observations and form clusters they use a distance metric. So, features with high ranges will have a bigger influence on the clustering. Therefore, standardization is required before building a clustering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D0B41-DE39-E2AB-2594-FAA54EB04D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8E3F-8EC1-07FB-3196-434B52C90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C310-EB64-B025-4177-38CA1EF51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D08A6-2C8A-2E42-9C13-CD453BB8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4139837"/>
            <a:ext cx="8725348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3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70E7-6D43-C5DC-6F4F-8D840F27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Default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4B17D6-20ED-0601-1DC2-5A85200D4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984503"/>
            <a:ext cx="6500508" cy="32356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23FE-4017-4970-4B5F-2F38DFD8E1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D1B5-FA5C-A277-2240-0942A266A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53E7-9DD3-4689-D53C-EF6038427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14215-3597-9F6D-4B70-E916B8F12C20}"/>
              </a:ext>
            </a:extLst>
          </p:cNvPr>
          <p:cNvSpPr txBox="1"/>
          <p:nvPr/>
        </p:nvSpPr>
        <p:spPr>
          <a:xfrm>
            <a:off x="1231509" y="5382228"/>
            <a:ext cx="735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Silhouette score = 0.22702731028464299</a:t>
            </a:r>
          </a:p>
        </p:txBody>
      </p:sp>
    </p:spTree>
    <p:extLst>
      <p:ext uri="{BB962C8B-B14F-4D97-AF65-F5344CB8AC3E}">
        <p14:creationId xmlns:p14="http://schemas.microsoft.com/office/powerpoint/2010/main" val="114577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FC4-2928-EC7C-C6D7-B84AA939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K-means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2655B2-4440-0441-2887-89F604FF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509" y="2045552"/>
            <a:ext cx="5791498" cy="32196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DE78-7961-3FC8-E0C8-A78C563AA9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B430-2ACB-34D7-0CE6-293556BE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E547-7556-80A8-EF21-A3908CAAE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7299D-C077-3C6C-9388-3E24731718F5}"/>
              </a:ext>
            </a:extLst>
          </p:cNvPr>
          <p:cNvSpPr txBox="1"/>
          <p:nvPr/>
        </p:nvSpPr>
        <p:spPr>
          <a:xfrm>
            <a:off x="1231509" y="5474825"/>
            <a:ext cx="904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 the silhouette score, we find that k = 3 gives the best score of 0.4649592292907119</a:t>
            </a:r>
          </a:p>
          <a:p>
            <a:endParaRPr lang="en-US"/>
          </a:p>
          <a:p>
            <a:r>
              <a:rPr lang="en-US"/>
              <a:t>We will use k=3 going forward for this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7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2E24-8952-36FF-3659-A714CEBD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with Purchase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DC1C-4FA4-0FFC-B14E-5D4B6253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1B51-1567-F9F3-943D-509A2D97D5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5AFC-AC80-4279-63D1-14CA015E5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BA3F-62A9-F78A-A2F8-BB321F57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1050B6-0D7D-B14C-67BF-67AA4DEC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991125"/>
            <a:ext cx="9240378" cy="20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4BE1-5D5C-ED90-CC73-8E0564E4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595B-FF83-C461-E6B4-C700DF2A7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4946509"/>
            <a:ext cx="9779182" cy="1455814"/>
          </a:xfrm>
        </p:spPr>
        <p:txBody>
          <a:bodyPr/>
          <a:lstStyle/>
          <a:p>
            <a:r>
              <a:rPr lang="en-US" dirty="0"/>
              <a:t>Cluster 2 has high number of average purchases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D012-A932-9B5E-A470-2F03A4D452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44021-E5FF-B795-5369-A12A92280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31E1-65CA-8A37-EF28-49DDCA78F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A9A468-85A1-7225-5689-10B57BE9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1" y="2160499"/>
            <a:ext cx="3664138" cy="26163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D7A35C-37D7-2477-3D5F-BD48FEF1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825" y="2160499"/>
            <a:ext cx="3664138" cy="25782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2814A5-6C2E-53FD-414D-1A575AE37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602" y="2130358"/>
            <a:ext cx="3733992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183</TotalTime>
  <Words>237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Office Theme</vt:lpstr>
      <vt:lpstr>CIS 508 -Assignment 5</vt:lpstr>
      <vt:lpstr>Agenda</vt:lpstr>
      <vt:lpstr>Problem 1</vt:lpstr>
      <vt:lpstr>Remove null records</vt:lpstr>
      <vt:lpstr>Scale values</vt:lpstr>
      <vt:lpstr>K-means Clustering Default</vt:lpstr>
      <vt:lpstr>Hyperparameter tuning K-means</vt:lpstr>
      <vt:lpstr>Characterizing with Purchase frequency</vt:lpstr>
      <vt:lpstr>Purchase frequency</vt:lpstr>
      <vt:lpstr>Characteriing with balance</vt:lpstr>
      <vt:lpstr>Balance</vt:lpstr>
      <vt:lpstr>Problem 2</vt:lpstr>
      <vt:lpstr>Remove kredit column and Standardize the data </vt:lpstr>
      <vt:lpstr>K-means clustering Default</vt:lpstr>
      <vt:lpstr>Hyperparameter Tuning with K-means</vt:lpstr>
      <vt:lpstr>Results</vt:lpstr>
      <vt:lpstr>Characterization of features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508 -Assignment 5</dc:title>
  <dc:creator>CHETAS ANAND</dc:creator>
  <cp:lastModifiedBy>CHETAS ANAND</cp:lastModifiedBy>
  <cp:revision>2</cp:revision>
  <dcterms:created xsi:type="dcterms:W3CDTF">2022-12-03T03:23:07Z</dcterms:created>
  <dcterms:modified xsi:type="dcterms:W3CDTF">2023-03-20T05:00:18Z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