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1" r:id="rId7"/>
    <p:sldId id="366" r:id="rId8"/>
    <p:sldId id="367" r:id="rId9"/>
    <p:sldId id="370" r:id="rId10"/>
    <p:sldId id="368" r:id="rId11"/>
    <p:sldId id="371" r:id="rId12"/>
    <p:sldId id="369" r:id="rId13"/>
    <p:sldId id="37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5226" autoAdjust="0"/>
  </p:normalViewPr>
  <p:slideViewPr>
    <p:cSldViewPr snapToGrid="0">
      <p:cViewPr varScale="1">
        <p:scale>
          <a:sx n="77" d="100"/>
          <a:sy n="77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CIS 508:</a:t>
            </a:r>
            <a:br>
              <a:rPr lang="en-US" dirty="0"/>
            </a:br>
            <a:r>
              <a:rPr lang="en-US" dirty="0"/>
              <a:t>Assignment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Chetas Anand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9778E3-956E-0A3C-2EF8-1DB6B5B6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1FE4-3176-2249-E0BB-0261A9A96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559" y="2289363"/>
            <a:ext cx="8673892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models are better learners, compared to just hyperparameter tuned models in previous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because these stacked models combine less efficient learners and as a whole produce better results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54F7-23BF-1C1D-34BA-7E6A3E6872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39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TO DO: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355965" cy="541713"/>
          </a:xfrm>
        </p:spPr>
        <p:txBody>
          <a:bodyPr/>
          <a:lstStyle/>
          <a:p>
            <a:r>
              <a:rPr lang="en-US" dirty="0"/>
              <a:t>01. Experiment with SMOTE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704012" cy="541713"/>
          </a:xfrm>
        </p:spPr>
        <p:txBody>
          <a:bodyPr/>
          <a:lstStyle/>
          <a:p>
            <a:r>
              <a:rPr lang="en-US" dirty="0"/>
              <a:t>02. Perform ensemble predictions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355964" cy="838906"/>
          </a:xfrm>
        </p:spPr>
        <p:txBody>
          <a:bodyPr/>
          <a:lstStyle/>
          <a:p>
            <a:r>
              <a:rPr lang="en-US" dirty="0"/>
              <a:t>03. Perform hyperparameter tuning on the stacked 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61905" cy="772404"/>
          </a:xfrm>
        </p:spPr>
        <p:txBody>
          <a:bodyPr/>
          <a:lstStyle/>
          <a:p>
            <a:r>
              <a:rPr lang="en-US" dirty="0"/>
              <a:t>04. Kaggle scores in an Excel table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C3196FA-A75A-2941-B500-74C5AD71689E}"/>
              </a:ext>
            </a:extLst>
          </p:cNvPr>
          <p:cNvSpPr txBox="1">
            <a:spLocks/>
          </p:cNvSpPr>
          <p:nvPr/>
        </p:nvSpPr>
        <p:spPr>
          <a:xfrm>
            <a:off x="6367054" y="4457783"/>
            <a:ext cx="2128157" cy="541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05. Inferences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7911F5-BD7E-0B97-3F6C-992ECB70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2313458"/>
            <a:ext cx="6712295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EEE57D-B2B3-B437-0B0A-CB47BF51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Ensemble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7F454-1998-C3DB-6E80-58E1B5277D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3554-65F2-97AD-BC63-0E304B1D93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971D-D222-C916-16D4-71549EFE20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DFBD7-7C51-5678-9DC4-A79E4E13BB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7D66D-086D-8D09-83E7-80D7277E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2160044"/>
            <a:ext cx="1050344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0CF21-64DF-4D2D-ED40-0B0F7A6F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4ADC-F79F-AAA7-2E89-5084B9EE1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6EB7A-2A70-5CB8-6A29-AEE0E4C0D7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82CC-4A64-7278-9ED1-1EC4058404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8E1A-B236-0C78-556B-97C1744208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E5D3D-EFD9-0999-1E62-2859D7A8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5" y="2105542"/>
            <a:ext cx="3416476" cy="4597636"/>
          </a:xfrm>
          <a:prstGeom prst="rect">
            <a:avLst/>
          </a:prstGeom>
        </p:spPr>
      </p:pic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00FCD39F-72CD-9724-79F9-0291A0338908}"/>
              </a:ext>
            </a:extLst>
          </p:cNvPr>
          <p:cNvSpPr txBox="1">
            <a:spLocks/>
          </p:cNvSpPr>
          <p:nvPr/>
        </p:nvSpPr>
        <p:spPr>
          <a:xfrm>
            <a:off x="6146800" y="-22543"/>
            <a:ext cx="6096000" cy="6903086"/>
          </a:xfrm>
          <a:prstGeom prst="rect">
            <a:avLst/>
          </a:prstGeo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DADF9D-ECEE-A7E7-152D-D428E00DB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41" y="2105542"/>
            <a:ext cx="3619686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E5985-59F4-2A86-824C-B9398CD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6D170-AFFE-82F5-B3A9-03B861A03B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42F85-DD98-3FF2-82D1-EF1E83F5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133844"/>
            <a:ext cx="7150467" cy="1759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13A712-0855-4AFA-98E7-46219E2F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1" y="3929262"/>
            <a:ext cx="7106015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78657C-5804-BC75-8534-8BE0634B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544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 Tuning on Stacked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35F4-DC93-408C-1C24-4B025E599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0C01-F061-01F4-3414-2CE89552C2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19,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7F56-2B94-35B7-9C5C-6D5496A5A8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71F1-5D0C-ED15-904C-C6515504EE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ED3F1-981E-0473-31FD-D3252BC4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4" y="2088572"/>
            <a:ext cx="8287176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C071D-17F4-7407-8877-C8D470B0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53802" cy="610863"/>
          </a:xfrm>
        </p:spPr>
        <p:txBody>
          <a:bodyPr>
            <a:normAutofit/>
          </a:bodyPr>
          <a:lstStyle/>
          <a:p>
            <a:r>
              <a:rPr lang="en-US" dirty="0"/>
              <a:t>Hyperparameter tuning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629F-BC65-6B07-F6B8-C2C6AF795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5673-5166-D318-E9F1-F9F82B9CFA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F7034-1288-E293-933C-715B76A6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85" y="2210859"/>
            <a:ext cx="6998060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7DBA5-2850-7865-BC80-4B55E5CA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Kaggle Score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2651-805A-02D6-D9A1-424BA57FAB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D407-CCE0-7FDD-5E76-D9427B0441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EC1A8-1A6A-CB3C-D05A-3D2FF664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8" y="2124140"/>
            <a:ext cx="7515526" cy="34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55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231</TotalTime>
  <Words>109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CIS 508: Assignment 3</vt:lpstr>
      <vt:lpstr>TO DO:</vt:lpstr>
      <vt:lpstr>SMOTE</vt:lpstr>
      <vt:lpstr>Ensemble models</vt:lpstr>
      <vt:lpstr>PowerPoint Presentation</vt:lpstr>
      <vt:lpstr>PowerPoint Presentation</vt:lpstr>
      <vt:lpstr>Hyperparameter Tuning on Stacked models</vt:lpstr>
      <vt:lpstr>Hyperparameter tuning results</vt:lpstr>
      <vt:lpstr>Kaggle Score comparison</vt:lpstr>
      <vt:lpstr>Inferences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508: Assignment 3</dc:title>
  <dc:creator>CHETAS ANAND</dc:creator>
  <cp:lastModifiedBy>CHETAS ANAND</cp:lastModifiedBy>
  <cp:revision>1</cp:revision>
  <dcterms:created xsi:type="dcterms:W3CDTF">2022-10-19T22:14:17Z</dcterms:created>
  <dcterms:modified xsi:type="dcterms:W3CDTF">2022-10-20T02:06:15Z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