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0" y="1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589241"/>
            <a:ext cx="1080016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891070"/>
            <a:ext cx="1080016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7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191691"/>
            <a:ext cx="3105046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91691"/>
            <a:ext cx="91351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7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897613"/>
            <a:ext cx="1242018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409468"/>
            <a:ext cx="1242018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958453"/>
            <a:ext cx="61200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958453"/>
            <a:ext cx="61200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1691"/>
            <a:ext cx="1242018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882610"/>
            <a:ext cx="609196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315164"/>
            <a:ext cx="6091965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882610"/>
            <a:ext cx="612196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315164"/>
            <a:ext cx="612196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518398"/>
            <a:ext cx="729010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4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518398"/>
            <a:ext cx="729010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8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91691"/>
            <a:ext cx="1242018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958453"/>
            <a:ext cx="1242018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1FEC-9C19-416B-A7B7-8634EBAA35A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337084"/>
            <a:ext cx="486007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0F1D-127A-426C-9EDD-C97A20D1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5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2A4BA-6013-467C-A184-BCFE64B69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900" y="-1292472"/>
            <a:ext cx="10800160" cy="86927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BE560-547C-407E-83C4-E168BF957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713"/>
          <a:stretch/>
        </p:blipFill>
        <p:spPr>
          <a:xfrm rot="10800000">
            <a:off x="10945085" y="-22881"/>
            <a:ext cx="3455125" cy="3623331"/>
          </a:xfrm>
          <a:prstGeom prst="rect">
            <a:avLst/>
          </a:prstGeom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D7FCB79-7175-41AB-A187-DEDE916092E5}"/>
              </a:ext>
            </a:extLst>
          </p:cNvPr>
          <p:cNvSpPr/>
          <p:nvPr/>
        </p:nvSpPr>
        <p:spPr>
          <a:xfrm>
            <a:off x="10945082" y="-22882"/>
            <a:ext cx="3455128" cy="3634773"/>
          </a:xfrm>
          <a:prstGeom prst="rect">
            <a:avLst/>
          </a:prstGeom>
          <a:solidFill>
            <a:schemeClr val="accent2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BF8B7-16FC-4915-AD5C-288228876E2A}"/>
              </a:ext>
            </a:extLst>
          </p:cNvPr>
          <p:cNvSpPr/>
          <p:nvPr/>
        </p:nvSpPr>
        <p:spPr>
          <a:xfrm>
            <a:off x="11048698" y="1338560"/>
            <a:ext cx="3259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COVID - 19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7010FD-B82F-4E74-883E-B6DCD36A43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r="45554" b="69933"/>
          <a:stretch/>
        </p:blipFill>
        <p:spPr>
          <a:xfrm>
            <a:off x="3219189" y="0"/>
            <a:ext cx="1773915" cy="12408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456E6E-01E5-4FE8-9EFB-D4FC23EDB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41" y="0"/>
            <a:ext cx="1550012" cy="1229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3E3975-9B05-44AE-A4B2-5AD018A119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2" t="28876" r="46628"/>
          <a:stretch/>
        </p:blipFill>
        <p:spPr>
          <a:xfrm>
            <a:off x="0" y="0"/>
            <a:ext cx="1754905" cy="1240847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DBA10C-CD50-4158-9D6F-C0BA11ECA639}"/>
              </a:ext>
            </a:extLst>
          </p:cNvPr>
          <p:cNvSpPr/>
          <p:nvPr/>
        </p:nvSpPr>
        <p:spPr>
          <a:xfrm>
            <a:off x="759483" y="1231900"/>
            <a:ext cx="3455128" cy="235840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ea typeface="Adobe Fan Heiti Std B" panose="020B0700000000000000" pitchFamily="34" charset="-128"/>
                <a:cs typeface="Adobe Arabic" panose="02040503050201020203" pitchFamily="18" charset="-78"/>
              </a:rPr>
              <a:t>PREPARE,</a:t>
            </a:r>
          </a:p>
          <a:p>
            <a:pPr algn="ctr"/>
            <a:r>
              <a:rPr lang="en-IN" sz="54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ea typeface="Adobe Fan Heiti Std B" panose="020B0700000000000000" pitchFamily="34" charset="-128"/>
                <a:cs typeface="Adobe Arabic" panose="02040503050201020203" pitchFamily="18" charset="-78"/>
              </a:rPr>
              <a:t>DON’T PANIC 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0C2FF3-EF94-46FE-8BB9-D1FAB559D10C}"/>
              </a:ext>
            </a:extLst>
          </p:cNvPr>
          <p:cNvSpPr/>
          <p:nvPr/>
        </p:nvSpPr>
        <p:spPr>
          <a:xfrm>
            <a:off x="1" y="0"/>
            <a:ext cx="4993104" cy="1240847"/>
          </a:xfrm>
          <a:prstGeom prst="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A239FE8-EEBD-472D-975B-0C16D154B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78" y="0"/>
            <a:ext cx="6145103" cy="36004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818254-F5E6-4F3E-B513-3D10E48FBBDF}"/>
              </a:ext>
            </a:extLst>
          </p:cNvPr>
          <p:cNvSpPr/>
          <p:nvPr/>
        </p:nvSpPr>
        <p:spPr>
          <a:xfrm>
            <a:off x="6332798" y="1568707"/>
            <a:ext cx="3368843" cy="646651"/>
          </a:xfrm>
          <a:prstGeom prst="round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latin typeface="Bahnschrift Light Condensed" panose="020B0502040204020203" pitchFamily="34" charset="0"/>
              </a:rPr>
              <a:t>SYMPTOMS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BC1073-C579-409E-B53C-EECE4A43A041}"/>
              </a:ext>
            </a:extLst>
          </p:cNvPr>
          <p:cNvSpPr/>
          <p:nvPr/>
        </p:nvSpPr>
        <p:spPr>
          <a:xfrm>
            <a:off x="6916329" y="822184"/>
            <a:ext cx="2201779" cy="646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latin typeface="Bahnschrift Light Condensed" panose="020B0502040204020203" pitchFamily="34" charset="0"/>
              </a:rPr>
              <a:t>COVID</a:t>
            </a:r>
          </a:p>
        </p:txBody>
      </p:sp>
    </p:spTree>
    <p:extLst>
      <p:ext uri="{BB962C8B-B14F-4D97-AF65-F5344CB8AC3E}">
        <p14:creationId xmlns:p14="http://schemas.microsoft.com/office/powerpoint/2010/main" val="44702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Arabic</vt:lpstr>
      <vt:lpstr>Arial</vt:lpstr>
      <vt:lpstr>Bahnschrift Light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 RK</dc:creator>
  <cp:lastModifiedBy>Chethan RK</cp:lastModifiedBy>
  <cp:revision>15</cp:revision>
  <dcterms:created xsi:type="dcterms:W3CDTF">2020-10-10T04:20:16Z</dcterms:created>
  <dcterms:modified xsi:type="dcterms:W3CDTF">2020-10-10T06:42:00Z</dcterms:modified>
</cp:coreProperties>
</file>