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9"/>
  </p:notesMasterIdLst>
  <p:sldIdLst>
    <p:sldId id="256" r:id="rId2"/>
    <p:sldId id="257" r:id="rId3"/>
    <p:sldId id="262" r:id="rId4"/>
    <p:sldId id="258" r:id="rId5"/>
    <p:sldId id="267" r:id="rId6"/>
    <p:sldId id="260" r:id="rId7"/>
    <p:sldId id="264" r:id="rId8"/>
    <p:sldId id="273" r:id="rId9"/>
    <p:sldId id="265" r:id="rId10"/>
    <p:sldId id="272" r:id="rId11"/>
    <p:sldId id="266" r:id="rId12"/>
    <p:sldId id="271" r:id="rId13"/>
    <p:sldId id="268" r:id="rId14"/>
    <p:sldId id="270" r:id="rId15"/>
    <p:sldId id="274" r:id="rId16"/>
    <p:sldId id="261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3837" autoAdjust="0"/>
  </p:normalViewPr>
  <p:slideViewPr>
    <p:cSldViewPr snapToGrid="0" snapToObjects="1">
      <p:cViewPr>
        <p:scale>
          <a:sx n="60" d="100"/>
          <a:sy n="60" d="100"/>
        </p:scale>
        <p:origin x="-170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F7A94-8E3F-451C-8BEE-63E7F0E2CAB9}" type="datetimeFigureOut">
              <a:rPr lang="en-US" smtClean="0"/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E9DDA-4C89-4E50-82A2-61F7F7735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through rate increases</a:t>
            </a:r>
          </a:p>
          <a:p>
            <a:r>
              <a:rPr lang="en-US" dirty="0" smtClean="0"/>
              <a:t>Ad revenue increases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E9DDA-4C89-4E50-82A2-61F7F7735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2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30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DC52-1F19-44F2-B244-ECB2321F526B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8241-C520-4B3B-98AA-D61CAD38F93B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481D-A7C1-4976-818F-36FA3292DF9E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6CD9-A4E6-49B8-AFC1-9A12C3F3C322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0242-32F1-4B2A-9F9D-B3525B0B4A29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6EEE-FB4E-443C-99BB-767D3EF7A00C}" type="datetime1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E675-19E2-4723-B82F-18677E38F083}" type="datetime1">
              <a:rPr lang="en-US" smtClean="0"/>
              <a:t>4/5/2014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96EA-AFDD-4856-8A18-6941E16D0529}" type="datetime1">
              <a:rPr lang="en-US" smtClean="0"/>
              <a:t>4/5/2014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BF13-116D-4B84-9554-74629551C062}" type="datetime1">
              <a:rPr lang="en-US" smtClean="0"/>
              <a:t>4/5/2014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96B5-7E62-48E3-9E95-8DBCABCF7580}" type="datetime1">
              <a:rPr lang="en-US" smtClean="0"/>
              <a:t>4/5/2014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227C-FAA8-4C2B-8E8B-C2F3BA800491}" type="datetime1">
              <a:rPr lang="en-US" smtClean="0"/>
              <a:t>4/5/2014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A0FF86A-EA59-455E-AC86-074DB765BF76}" type="datetime1">
              <a:rPr lang="en-US" smtClean="0"/>
              <a:t>4/5/2014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000" kern="1200" cap="none" spc="-100" baseline="0">
          <a:ln>
            <a:noFill/>
          </a:ln>
          <a:solidFill>
            <a:schemeClr val="tx2"/>
          </a:solidFill>
          <a:effectLst/>
          <a:latin typeface="Arial"/>
          <a:ea typeface="+mj-ea"/>
          <a:cs typeface="Arial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Arial"/>
          <a:ea typeface="+mn-ea"/>
          <a:cs typeface="Arial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820" y="2009371"/>
            <a:ext cx="7543800" cy="1626196"/>
          </a:xfrm>
        </p:spPr>
        <p:txBody>
          <a:bodyPr/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ANALYTICS HACKATHON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498874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1"/>
                </a:solidFill>
                <a:latin typeface="Arial"/>
                <a:cs typeface="Arial"/>
              </a:rPr>
              <a:t>Aman Mehra</a:t>
            </a:r>
          </a:p>
          <a:p>
            <a:r>
              <a:rPr lang="en-US" sz="3000" dirty="0" smtClean="0">
                <a:solidFill>
                  <a:schemeClr val="tx1"/>
                </a:solidFill>
                <a:latin typeface="Arial"/>
                <a:cs typeface="Arial"/>
              </a:rPr>
              <a:t>Chethan Mittapalli</a:t>
            </a:r>
            <a:endParaRPr lang="en-US" sz="3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9" y="5900129"/>
            <a:ext cx="1158222" cy="9275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4B3EA-92A2-4688-8FEE-2368408EEEE8}" type="datetime1">
              <a:rPr lang="en-US" smtClean="0"/>
              <a:t>4/5/2014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59" y="664779"/>
            <a:ext cx="2648607" cy="15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07" y="1690907"/>
            <a:ext cx="7020910" cy="368315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6CD9-A4E6-49B8-AFC1-9A12C3F3C322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LOYALTY</a:t>
            </a:r>
          </a:p>
          <a:p>
            <a:endParaRPr lang="en-US" dirty="0" smtClean="0"/>
          </a:p>
          <a:p>
            <a:r>
              <a:rPr lang="en-US" dirty="0" smtClean="0"/>
              <a:t>People </a:t>
            </a:r>
            <a:r>
              <a:rPr lang="en-US" dirty="0"/>
              <a:t>are more loyal to quizzes than articles and blogs </a:t>
            </a:r>
            <a:r>
              <a:rPr lang="en-US" dirty="0" smtClean="0"/>
              <a:t>	- </a:t>
            </a:r>
            <a:r>
              <a:rPr lang="en-US" dirty="0"/>
              <a:t>highest bounce rate </a:t>
            </a:r>
            <a:r>
              <a:rPr lang="en-US" dirty="0" smtClean="0"/>
              <a:t>on articles</a:t>
            </a:r>
            <a:endParaRPr lang="en-US" dirty="0" smtClean="0"/>
          </a:p>
          <a:p>
            <a:r>
              <a:rPr lang="en-US" dirty="0" smtClean="0"/>
              <a:t>Provide more links to quizzes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People </a:t>
            </a:r>
            <a:r>
              <a:rPr lang="en-US" dirty="0"/>
              <a:t>from Google news are </a:t>
            </a:r>
            <a:r>
              <a:rPr lang="en-US" dirty="0" smtClean="0"/>
              <a:t>medium </a:t>
            </a:r>
            <a:r>
              <a:rPr lang="en-US" dirty="0"/>
              <a:t>loyal readers </a:t>
            </a:r>
          </a:p>
          <a:p>
            <a:r>
              <a:rPr lang="en-US" dirty="0"/>
              <a:t>MS’s struggles continue - Bing has the lowest loyal </a:t>
            </a:r>
            <a:r>
              <a:rPr lang="en-US" dirty="0" smtClean="0"/>
              <a:t>readers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6CD9-A4E6-49B8-AFC1-9A12C3F3C322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3324" y="5186855"/>
            <a:ext cx="7204842" cy="121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Association </a:t>
            </a:r>
            <a:r>
              <a:rPr lang="en-US" sz="2400" dirty="0" smtClean="0"/>
              <a:t>rules based on </a:t>
            </a:r>
            <a:r>
              <a:rPr lang="en-US" sz="2400" b="1" dirty="0" smtClean="0"/>
              <a:t>Loyalty</a:t>
            </a:r>
            <a:r>
              <a:rPr lang="en-US" sz="2400" dirty="0" smtClean="0"/>
              <a:t> in </a:t>
            </a:r>
            <a:endParaRPr lang="en-US" sz="2400" dirty="0"/>
          </a:p>
          <a:p>
            <a:pPr algn="ctr"/>
            <a:r>
              <a:rPr lang="en-US" sz="2400" b="1" dirty="0" smtClean="0"/>
              <a:t>Subdomain,</a:t>
            </a:r>
            <a:r>
              <a:rPr lang="en-US" sz="2400" dirty="0" smtClean="0"/>
              <a:t> </a:t>
            </a:r>
            <a:r>
              <a:rPr lang="en-US" sz="2400" b="1" dirty="0" smtClean="0"/>
              <a:t>Content type, Time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58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5" y="1671145"/>
            <a:ext cx="7225862" cy="291046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6CD9-A4E6-49B8-AFC1-9A12C3F3C322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videos within 6-7 hours for max views</a:t>
            </a:r>
            <a:br>
              <a:rPr lang="en-US" dirty="0" smtClean="0"/>
            </a:br>
            <a:r>
              <a:rPr lang="en-US" sz="2000" dirty="0" smtClean="0"/>
              <a:t>Users like to be updated with videos sooner than later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Views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than 70% of </a:t>
            </a:r>
            <a:r>
              <a:rPr lang="en-US" b="1" u="sng" dirty="0" smtClean="0"/>
              <a:t>US</a:t>
            </a:r>
            <a:r>
              <a:rPr lang="en-US" dirty="0" smtClean="0"/>
              <a:t> news views happen within 6 hours</a:t>
            </a:r>
          </a:p>
          <a:p>
            <a:r>
              <a:rPr lang="en-US" dirty="0" smtClean="0"/>
              <a:t>65% viewers prefer to view </a:t>
            </a:r>
            <a:r>
              <a:rPr lang="en-US" b="1" u="sng" dirty="0" smtClean="0"/>
              <a:t>world</a:t>
            </a:r>
            <a:r>
              <a:rPr lang="en-US" dirty="0" smtClean="0"/>
              <a:t> news articles for which videos are updated at exactly 6 hours</a:t>
            </a:r>
          </a:p>
          <a:p>
            <a:r>
              <a:rPr lang="en-US" dirty="0" smtClean="0"/>
              <a:t>Update </a:t>
            </a:r>
            <a:r>
              <a:rPr lang="en-US" b="1" u="sng" dirty="0" smtClean="0"/>
              <a:t>innovation</a:t>
            </a:r>
            <a:r>
              <a:rPr lang="en-US" dirty="0" smtClean="0"/>
              <a:t> articles after 4 hours to increase views by more than 85%</a:t>
            </a:r>
          </a:p>
          <a:p>
            <a:r>
              <a:rPr lang="en-US" b="1" u="sng" dirty="0" smtClean="0"/>
              <a:t>Energy</a:t>
            </a:r>
            <a:r>
              <a:rPr lang="en-US" dirty="0" smtClean="0"/>
              <a:t> articles need to be updated within 2 hours for getting more than 90% views</a:t>
            </a:r>
          </a:p>
          <a:p>
            <a:r>
              <a:rPr lang="en-US" b="1" u="sng" dirty="0" smtClean="0"/>
              <a:t>Business</a:t>
            </a:r>
            <a:r>
              <a:rPr lang="en-US" dirty="0" smtClean="0"/>
              <a:t> articles updated between 6-7 hours are viewed by more than 60% of visitors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6CD9-A4E6-49B8-AFC1-9A12C3F3C322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</a:t>
            </a:r>
            <a:r>
              <a:rPr lang="en-US" smtClean="0"/>
              <a:t>the Update </a:t>
            </a:r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6CD9-A4E6-49B8-AFC1-9A12C3F3C322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  <p:pic>
        <p:nvPicPr>
          <p:cNvPr id="10" name="Content Placeholder 9" descr="Screen Shot 2014-04-03 at 5.03.2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" r="-19"/>
          <a:stretch/>
        </p:blipFill>
        <p:spPr>
          <a:xfrm>
            <a:off x="457200" y="1600200"/>
            <a:ext cx="7882467" cy="3852391"/>
          </a:xfrm>
        </p:spPr>
      </p:pic>
    </p:spTree>
    <p:extLst>
      <p:ext uri="{BB962C8B-B14F-4D97-AF65-F5344CB8AC3E}">
        <p14:creationId xmlns:p14="http://schemas.microsoft.com/office/powerpoint/2010/main" val="40646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7620000" cy="1143000"/>
          </a:xfrm>
        </p:spPr>
        <p:txBody>
          <a:bodyPr/>
          <a:lstStyle/>
          <a:p>
            <a:pPr algn="ctr"/>
            <a:r>
              <a:rPr lang="en-US" sz="5400" b="1" dirty="0" smtClean="0"/>
              <a:t>RECOMMENDATIONS</a:t>
            </a:r>
            <a:endParaRPr lang="en-US" sz="5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6CD9-A4E6-49B8-AFC1-9A12C3F3C322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“Beta Testing” from tomorrow</a:t>
            </a:r>
            <a:br>
              <a:rPr lang="en-US" dirty="0" smtClean="0"/>
            </a:br>
            <a:r>
              <a:rPr lang="en-US" sz="2000" dirty="0" smtClean="0"/>
              <a:t>But it will take an iterative process and some time to get where they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modules</a:t>
            </a:r>
          </a:p>
          <a:p>
            <a:pPr lvl="1"/>
            <a:r>
              <a:rPr lang="en-US" dirty="0"/>
              <a:t>In other similar news</a:t>
            </a:r>
          </a:p>
          <a:p>
            <a:pPr lvl="1"/>
            <a:r>
              <a:rPr lang="en-US" dirty="0"/>
              <a:t>By the same author</a:t>
            </a:r>
          </a:p>
          <a:p>
            <a:pPr lvl="1"/>
            <a:r>
              <a:rPr lang="en-US" dirty="0"/>
              <a:t>People in your </a:t>
            </a:r>
            <a:r>
              <a:rPr lang="en-US" dirty="0" smtClean="0"/>
              <a:t>city also viewed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Personalize </a:t>
            </a:r>
            <a:r>
              <a:rPr lang="en-US" dirty="0"/>
              <a:t>by </a:t>
            </a:r>
            <a:r>
              <a:rPr lang="en-US" dirty="0" smtClean="0"/>
              <a:t>Subdomain</a:t>
            </a:r>
            <a:endParaRPr lang="en-US" dirty="0"/>
          </a:p>
          <a:p>
            <a:r>
              <a:rPr lang="en-US" dirty="0" smtClean="0"/>
              <a:t>Personalize by Location, Time</a:t>
            </a:r>
          </a:p>
          <a:p>
            <a:r>
              <a:rPr lang="en-US" dirty="0" smtClean="0"/>
              <a:t>Personalize by Type of Content</a:t>
            </a:r>
          </a:p>
          <a:p>
            <a:endParaRPr lang="en-US" dirty="0"/>
          </a:p>
          <a:p>
            <a:r>
              <a:rPr lang="en-US" dirty="0"/>
              <a:t>Build a Data Model to track and </a:t>
            </a:r>
            <a:r>
              <a:rPr lang="en-US" dirty="0" smtClean="0"/>
              <a:t>monitor</a:t>
            </a:r>
          </a:p>
          <a:p>
            <a:r>
              <a:rPr lang="en-US" dirty="0"/>
              <a:t>Model </a:t>
            </a:r>
            <a:r>
              <a:rPr lang="en-US" dirty="0" smtClean="0"/>
              <a:t>stabilizes </a:t>
            </a:r>
            <a:r>
              <a:rPr lang="en-US" dirty="0"/>
              <a:t>after teething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DB7E-11BE-493B-9511-9C89EDCC1CF2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4800" b="1" dirty="0" smtClean="0"/>
              <a:t>THANK YOU</a:t>
            </a:r>
            <a:endParaRPr lang="en-US" sz="4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CHETHAN – cmittapalli1@babson.edu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AMAN        – </a:t>
            </a:r>
            <a:r>
              <a:rPr lang="en-US" b="1" dirty="0">
                <a:solidFill>
                  <a:schemeClr val="tx1"/>
                </a:solidFill>
              </a:rPr>
              <a:t>amehra2@babson.edu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794F-1709-4382-B915-12F2FAEFE53B}" type="datetime1">
              <a:rPr lang="en-US" smtClean="0"/>
              <a:t>4/5/2014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Process</a:t>
            </a:r>
          </a:p>
          <a:p>
            <a:r>
              <a:rPr lang="en-US" baseline="0" dirty="0" smtClean="0"/>
              <a:t>Criteria</a:t>
            </a:r>
          </a:p>
          <a:p>
            <a:r>
              <a:rPr lang="en-US" dirty="0" smtClean="0"/>
              <a:t>Insights</a:t>
            </a:r>
          </a:p>
          <a:p>
            <a:r>
              <a:rPr lang="en-US" baseline="0" dirty="0" smtClean="0"/>
              <a:t>Roadmap</a:t>
            </a:r>
          </a:p>
          <a:p>
            <a:pPr marL="11430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1DBE-D3D3-4996-9EA5-51E03E32D697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78" y="274638"/>
            <a:ext cx="7620000" cy="1143000"/>
          </a:xfrm>
        </p:spPr>
        <p:txBody>
          <a:bodyPr/>
          <a:lstStyle/>
          <a:p>
            <a:r>
              <a:rPr lang="en-US" dirty="0" smtClean="0"/>
              <a:t>Web company wishes </a:t>
            </a:r>
            <a:r>
              <a:rPr lang="en-US" dirty="0" smtClean="0"/>
              <a:t>to reduce </a:t>
            </a:r>
            <a:r>
              <a:rPr lang="en-US" dirty="0" smtClean="0"/>
              <a:t>bounce </a:t>
            </a:r>
            <a:r>
              <a:rPr lang="en-US" dirty="0" smtClean="0"/>
              <a:t>rate</a:t>
            </a:r>
            <a:br>
              <a:rPr lang="en-US" dirty="0" smtClean="0"/>
            </a:br>
            <a:r>
              <a:rPr lang="en-US" sz="2000" dirty="0" smtClean="0"/>
              <a:t>They wish to improve the “Most Viewed section” as an initiative in that direction.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108" y="2817268"/>
            <a:ext cx="7180111" cy="2366019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Uncover </a:t>
            </a:r>
            <a:r>
              <a:rPr lang="en-US" dirty="0"/>
              <a:t>distinct c</a:t>
            </a:r>
            <a:r>
              <a:rPr lang="en-US" dirty="0" smtClean="0"/>
              <a:t>ustomer segments to help personalization of most viewed section.</a:t>
            </a:r>
          </a:p>
          <a:p>
            <a:pPr lvl="1"/>
            <a:r>
              <a:rPr lang="en-US" dirty="0" smtClean="0"/>
              <a:t>Best time to update videos after publication.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31" y="1326899"/>
            <a:ext cx="2306631" cy="17211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90108" y="3102171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90098" y="1331942"/>
            <a:ext cx="7180111" cy="236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2000" dirty="0" smtClean="0"/>
              <a:t>High Bounce rate</a:t>
            </a:r>
          </a:p>
          <a:p>
            <a:r>
              <a:rPr lang="en-US" sz="2000" dirty="0" smtClean="0"/>
              <a:t>No Personalization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6AC9-1447-4B86-9C77-312D82423666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1" y="4367048"/>
            <a:ext cx="7805157" cy="22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company provided </a:t>
            </a:r>
            <a:r>
              <a:rPr lang="en-US" dirty="0" smtClean="0"/>
              <a:t>us with Data </a:t>
            </a:r>
            <a:br>
              <a:rPr lang="en-US" dirty="0" smtClean="0"/>
            </a:br>
            <a:r>
              <a:rPr lang="en-US" sz="2000" dirty="0" smtClean="0"/>
              <a:t>We transformed it into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1. Inserted all records into </a:t>
            </a:r>
            <a:r>
              <a:rPr lang="en-US" dirty="0" err="1"/>
              <a:t>mySQL</a:t>
            </a:r>
            <a:r>
              <a:rPr lang="en-US" dirty="0"/>
              <a:t> database.</a:t>
            </a:r>
          </a:p>
          <a:p>
            <a:pPr marL="114300" indent="0">
              <a:buNone/>
            </a:pPr>
            <a:r>
              <a:rPr lang="en-US" dirty="0" smtClean="0"/>
              <a:t>	 </a:t>
            </a:r>
            <a:r>
              <a:rPr lang="en-US" dirty="0"/>
              <a:t>8.8 million </a:t>
            </a:r>
            <a:r>
              <a:rPr lang="en-US" dirty="0" smtClean="0"/>
              <a:t>records</a:t>
            </a:r>
          </a:p>
          <a:p>
            <a:pPr marL="114300" indent="0">
              <a:buNone/>
            </a:pPr>
            <a:r>
              <a:rPr lang="en-US" dirty="0"/>
              <a:t>2</a:t>
            </a:r>
            <a:r>
              <a:rPr lang="en-US" dirty="0" smtClean="0"/>
              <a:t>. Primary key presented by CSM : </a:t>
            </a:r>
            <a:r>
              <a:rPr lang="en-US" dirty="0" err="1" smtClean="0"/>
              <a:t>VisitorID</a:t>
            </a:r>
            <a:endParaRPr lang="en-US" dirty="0" smtClean="0"/>
          </a:p>
          <a:p>
            <a:pPr marL="114300" indent="0">
              <a:buNone/>
            </a:pPr>
            <a:r>
              <a:rPr lang="en-US" dirty="0"/>
              <a:t>3</a:t>
            </a:r>
            <a:r>
              <a:rPr lang="en-US" dirty="0" smtClean="0"/>
              <a:t>. Cleaned </a:t>
            </a:r>
            <a:r>
              <a:rPr lang="en-US" dirty="0"/>
              <a:t>on basis of any missing records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	7.8 </a:t>
            </a:r>
            <a:r>
              <a:rPr lang="en-US" dirty="0"/>
              <a:t>million </a:t>
            </a:r>
            <a:r>
              <a:rPr lang="en-US" dirty="0" smtClean="0"/>
              <a:t>records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Primary key </a:t>
            </a:r>
            <a:r>
              <a:rPr lang="en-US" dirty="0" smtClean="0"/>
              <a:t>we selected </a:t>
            </a:r>
            <a:r>
              <a:rPr lang="en-US" dirty="0"/>
              <a:t>was 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“Visitor ID + Remote ID + Transaction Day + Transaction Hour”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5. </a:t>
            </a:r>
            <a:r>
              <a:rPr lang="en-US" dirty="0"/>
              <a:t>Cleaned on basis of the primary key above. 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500,000 records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>
              <a:solidFill>
                <a:srgbClr val="2F2B2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A7DF-9EA3-4721-82F2-7354F81DADFE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data </a:t>
            </a:r>
            <a:r>
              <a:rPr lang="en-US" dirty="0" smtClean="0"/>
              <a:t>was analyzed from 4 angles</a:t>
            </a:r>
            <a:br>
              <a:rPr lang="en-US" dirty="0" smtClean="0"/>
            </a:br>
            <a:r>
              <a:rPr lang="en-US" sz="2000" dirty="0" smtClean="0"/>
              <a:t>This will also serve as criteria for personalization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641B-61DD-4670-B25F-AC23D035666C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3736"/>
              </p:ext>
            </p:extLst>
          </p:nvPr>
        </p:nvGraphicFramePr>
        <p:xfrm>
          <a:off x="457200" y="1519765"/>
          <a:ext cx="7429500" cy="452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50"/>
                <a:gridCol w="3714750"/>
              </a:tblGrid>
              <a:tr h="482273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</a:tr>
              <a:tr h="1189165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Referring subdomains</a:t>
                      </a:r>
                    </a:p>
                    <a:p>
                      <a:r>
                        <a:rPr lang="en-US" dirty="0" smtClean="0"/>
                        <a:t>Section/Subsection</a:t>
                      </a:r>
                    </a:p>
                    <a:p>
                      <a:r>
                        <a:rPr lang="en-US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1189165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Weekend/</a:t>
                      </a:r>
                      <a:r>
                        <a:rPr lang="en-US" baseline="0" dirty="0" smtClean="0"/>
                        <a:t> Weekday</a:t>
                      </a:r>
                    </a:p>
                    <a:p>
                      <a:r>
                        <a:rPr lang="en-US" baseline="0" dirty="0" smtClean="0"/>
                        <a:t>Morning, Afternoon, Evening, Night</a:t>
                      </a:r>
                      <a:endParaRPr lang="en-US" dirty="0"/>
                    </a:p>
                  </a:txBody>
                  <a:tcPr/>
                </a:tc>
              </a:tr>
              <a:tr h="832416"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 </a:t>
                      </a:r>
                    </a:p>
                    <a:p>
                      <a:r>
                        <a:rPr lang="en-US" dirty="0" smtClean="0"/>
                        <a:t>Geo</a:t>
                      </a:r>
                      <a:endParaRPr lang="en-US" dirty="0"/>
                    </a:p>
                  </a:txBody>
                  <a:tcPr/>
                </a:tc>
              </a:tr>
              <a:tr h="832416">
                <a:tc>
                  <a:txBody>
                    <a:bodyPr/>
                    <a:lstStyle/>
                    <a:p>
                      <a:r>
                        <a:rPr lang="en-US" dirty="0" smtClean="0"/>
                        <a:t>Loyalty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source</a:t>
                      </a:r>
                    </a:p>
                    <a:p>
                      <a:r>
                        <a:rPr lang="en-US" baseline="0" dirty="0" smtClean="0"/>
                        <a:t>Aspect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6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Web company will </a:t>
            </a:r>
            <a:r>
              <a:rPr lang="en-US" sz="2800" dirty="0" smtClean="0"/>
              <a:t>find some </a:t>
            </a:r>
            <a:r>
              <a:rPr lang="en-US" sz="2800" dirty="0" smtClean="0"/>
              <a:t>insights ‘interesting’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These insights can also serve as helpful guideline for personalization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LOCATION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b="1" dirty="0"/>
              <a:t>Innovation</a:t>
            </a:r>
            <a:r>
              <a:rPr lang="en-US" dirty="0"/>
              <a:t> is read more in </a:t>
            </a:r>
            <a:r>
              <a:rPr lang="en-US" dirty="0" smtClean="0"/>
              <a:t>East </a:t>
            </a:r>
            <a:r>
              <a:rPr lang="en-US" dirty="0"/>
              <a:t>coast than W</a:t>
            </a:r>
            <a:r>
              <a:rPr lang="en-US" dirty="0" smtClean="0"/>
              <a:t>est coast</a:t>
            </a:r>
            <a:endParaRPr lang="en-US" dirty="0"/>
          </a:p>
          <a:p>
            <a:r>
              <a:rPr lang="en-US" dirty="0" smtClean="0"/>
              <a:t>East </a:t>
            </a:r>
            <a:r>
              <a:rPr lang="en-US" dirty="0"/>
              <a:t>coast </a:t>
            </a:r>
            <a:r>
              <a:rPr lang="en-US" dirty="0" smtClean="0"/>
              <a:t>likes USA </a:t>
            </a:r>
            <a:r>
              <a:rPr lang="en-US" dirty="0"/>
              <a:t>- related news  than West coast</a:t>
            </a:r>
          </a:p>
          <a:p>
            <a:endParaRPr lang="en-US" dirty="0" smtClean="0"/>
          </a:p>
          <a:p>
            <a:r>
              <a:rPr lang="en-US" dirty="0" smtClean="0"/>
              <a:t>Chicago </a:t>
            </a:r>
            <a:r>
              <a:rPr lang="en-US" dirty="0"/>
              <a:t>cares the least about </a:t>
            </a:r>
            <a:r>
              <a:rPr lang="en-US" dirty="0" smtClean="0"/>
              <a:t>world</a:t>
            </a:r>
            <a:r>
              <a:rPr lang="en-US" dirty="0"/>
              <a:t>, or books, or energy!</a:t>
            </a:r>
          </a:p>
          <a:p>
            <a:r>
              <a:rPr lang="en-US" dirty="0" smtClean="0"/>
              <a:t>Los </a:t>
            </a:r>
            <a:r>
              <a:rPr lang="en-US" dirty="0"/>
              <a:t>A</a:t>
            </a:r>
            <a:r>
              <a:rPr lang="en-US" dirty="0" smtClean="0"/>
              <a:t>ngeles </a:t>
            </a:r>
            <a:r>
              <a:rPr lang="en-US" dirty="0"/>
              <a:t>has most “medium loyal” readers - they care the most about the world stories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62B3-9C71-4BA2-993D-F07EDD50288F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3324" y="5186855"/>
            <a:ext cx="7204842" cy="121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Association </a:t>
            </a:r>
            <a:r>
              <a:rPr lang="en-US" sz="2400" dirty="0" smtClean="0"/>
              <a:t>rules based on </a:t>
            </a:r>
            <a:r>
              <a:rPr lang="en-US" sz="2400" b="1" dirty="0" smtClean="0"/>
              <a:t>Location </a:t>
            </a:r>
          </a:p>
          <a:p>
            <a:pPr algn="ctr"/>
            <a:r>
              <a:rPr lang="en-US" sz="2400" b="1" dirty="0" smtClean="0"/>
              <a:t>– East, West, North, South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827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Visitors are more active during weekdays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TIME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People </a:t>
            </a:r>
            <a:r>
              <a:rPr lang="en-US" dirty="0"/>
              <a:t>are more “energy </a:t>
            </a:r>
            <a:r>
              <a:rPr lang="en-US" dirty="0" smtClean="0"/>
              <a:t>conscious” </a:t>
            </a:r>
            <a:r>
              <a:rPr lang="en-US" dirty="0"/>
              <a:t>on </a:t>
            </a:r>
            <a:r>
              <a:rPr lang="en-US" dirty="0" smtClean="0"/>
              <a:t>weekends.</a:t>
            </a:r>
            <a:endParaRPr lang="en-US" dirty="0"/>
          </a:p>
          <a:p>
            <a:r>
              <a:rPr lang="en-US" dirty="0" smtClean="0"/>
              <a:t>People </a:t>
            </a:r>
            <a:r>
              <a:rPr lang="en-US" dirty="0"/>
              <a:t>read more on weekdays than </a:t>
            </a:r>
            <a:r>
              <a:rPr lang="en-US" dirty="0" smtClean="0"/>
              <a:t>weekends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publish and update during weekdays</a:t>
            </a:r>
            <a:r>
              <a:rPr lang="en-US" dirty="0" smtClean="0"/>
              <a:t>! </a:t>
            </a:r>
          </a:p>
          <a:p>
            <a:endParaRPr lang="en-US" dirty="0" smtClean="0"/>
          </a:p>
          <a:p>
            <a:r>
              <a:rPr lang="en-US" dirty="0" smtClean="0"/>
              <a:t>Thursday </a:t>
            </a:r>
            <a:r>
              <a:rPr lang="en-US" dirty="0"/>
              <a:t>evenings are the best </a:t>
            </a:r>
            <a:r>
              <a:rPr lang="en-US" dirty="0" smtClean="0"/>
              <a:t>(after </a:t>
            </a:r>
            <a:r>
              <a:rPr lang="en-US" dirty="0"/>
              <a:t>office hours)</a:t>
            </a:r>
          </a:p>
          <a:p>
            <a:r>
              <a:rPr lang="en-US" dirty="0" smtClean="0"/>
              <a:t>Early </a:t>
            </a:r>
            <a:r>
              <a:rPr lang="en-US" dirty="0"/>
              <a:t>morning </a:t>
            </a:r>
            <a:r>
              <a:rPr lang="en-US" dirty="0" smtClean="0"/>
              <a:t>publishing </a:t>
            </a:r>
            <a:r>
              <a:rPr lang="en-US" dirty="0"/>
              <a:t>have worst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6CD9-A4E6-49B8-AFC1-9A12C3F3C322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3324" y="5186855"/>
            <a:ext cx="7204842" cy="121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Association </a:t>
            </a:r>
            <a:r>
              <a:rPr lang="en-US" sz="2400" dirty="0" smtClean="0"/>
              <a:t>rules based on </a:t>
            </a:r>
            <a:r>
              <a:rPr lang="en-US" sz="2400" b="1" dirty="0"/>
              <a:t>Time of the day</a:t>
            </a:r>
          </a:p>
        </p:txBody>
      </p:sp>
    </p:spTree>
    <p:extLst>
      <p:ext uri="{BB962C8B-B14F-4D97-AF65-F5344CB8AC3E}">
        <p14:creationId xmlns:p14="http://schemas.microsoft.com/office/powerpoint/2010/main" val="356046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1503"/>
            <a:ext cx="7620000" cy="317163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6CD9-A4E6-49B8-AFC1-9A12C3F3C322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US and World news are favorites</a:t>
            </a:r>
            <a:br>
              <a:rPr lang="en-US" sz="2400" dirty="0"/>
            </a:br>
            <a:r>
              <a:rPr lang="en-US" sz="2000" dirty="0"/>
              <a:t>Engaging activities and news keep users on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CONTENT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USA</a:t>
            </a:r>
            <a:r>
              <a:rPr lang="en-US" dirty="0"/>
              <a:t>, Business, </a:t>
            </a:r>
            <a:r>
              <a:rPr lang="en-US" dirty="0" smtClean="0"/>
              <a:t>World </a:t>
            </a:r>
            <a:r>
              <a:rPr lang="en-US" dirty="0"/>
              <a:t>- top </a:t>
            </a:r>
            <a:r>
              <a:rPr lang="en-US" dirty="0" smtClean="0"/>
              <a:t>favorite topics</a:t>
            </a:r>
            <a:endParaRPr lang="en-US" dirty="0"/>
          </a:p>
          <a:p>
            <a:r>
              <a:rPr lang="en-US" dirty="0"/>
              <a:t>Although </a:t>
            </a:r>
            <a:r>
              <a:rPr lang="en-US" dirty="0" smtClean="0"/>
              <a:t>web company source </a:t>
            </a:r>
            <a:r>
              <a:rPr lang="en-US" dirty="0"/>
              <a:t>has most number of readers, </a:t>
            </a:r>
            <a:r>
              <a:rPr lang="en-US" dirty="0" smtClean="0"/>
              <a:t>Guest </a:t>
            </a:r>
            <a:r>
              <a:rPr lang="en-US" dirty="0"/>
              <a:t>blogger stories are very popular in number of readers per </a:t>
            </a:r>
            <a:r>
              <a:rPr lang="en-US" dirty="0" smtClean="0"/>
              <a:t>story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Quizzes </a:t>
            </a:r>
            <a:r>
              <a:rPr lang="en-US" dirty="0"/>
              <a:t>keep people occupied ( more page depth) on weekdays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6CD9-A4E6-49B8-AFC1-9A12C3F3C322}" type="datetime1">
              <a:rPr lang="en-US" smtClean="0"/>
              <a:t>4/5/2014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83324" y="5186855"/>
            <a:ext cx="7204842" cy="121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Association </a:t>
            </a:r>
            <a:r>
              <a:rPr lang="en-US" sz="2400" dirty="0" smtClean="0"/>
              <a:t>rules based on </a:t>
            </a:r>
          </a:p>
          <a:p>
            <a:pPr algn="ctr"/>
            <a:r>
              <a:rPr lang="en-US" sz="2400" b="1" dirty="0" smtClean="0"/>
              <a:t>Ratio of content: viewership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48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435</Words>
  <Application>Microsoft Office PowerPoint</Application>
  <PresentationFormat>On-screen Show (4:3)</PresentationFormat>
  <Paragraphs>146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ANALYTICS HACKATHON</vt:lpstr>
      <vt:lpstr>AGENDA</vt:lpstr>
      <vt:lpstr>Web company wishes to reduce bounce rate They wish to improve the “Most Viewed section” as an initiative in that direction.</vt:lpstr>
      <vt:lpstr>Web company provided us with Data  We transformed it into Information</vt:lpstr>
      <vt:lpstr>Web data was analyzed from 4 angles This will also serve as criteria for personalization</vt:lpstr>
      <vt:lpstr>Web company will find some insights ‘interesting’ These insights can also serve as helpful guideline for personalization</vt:lpstr>
      <vt:lpstr>Visitors are more active during weekdays</vt:lpstr>
      <vt:lpstr>PowerPoint Presentation</vt:lpstr>
      <vt:lpstr>US and World news are favorites Engaging activities and news keep users on site</vt:lpstr>
      <vt:lpstr>PowerPoint Presentation</vt:lpstr>
      <vt:lpstr>PowerPoint Presentation</vt:lpstr>
      <vt:lpstr>PowerPoint Presentation</vt:lpstr>
      <vt:lpstr>Update videos within 6-7 hours for max views Users like to be updated with videos sooner than later </vt:lpstr>
      <vt:lpstr>Analyzing the Update puzzle</vt:lpstr>
      <vt:lpstr>RECOMMENDATIONS</vt:lpstr>
      <vt:lpstr>Start the “Beta Testing” from tomorrow But it will take an iterative process and some time to get where they want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Innosights</dc:title>
  <dc:creator>chethan</dc:creator>
  <cp:lastModifiedBy>amehra2</cp:lastModifiedBy>
  <cp:revision>187</cp:revision>
  <dcterms:created xsi:type="dcterms:W3CDTF">2014-04-03T16:55:56Z</dcterms:created>
  <dcterms:modified xsi:type="dcterms:W3CDTF">2014-04-05T20:47:24Z</dcterms:modified>
</cp:coreProperties>
</file>