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1A8C-CEBD-4CD9-B30F-099B7D2DD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FDF5C-697E-458D-B43F-953EA4005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446E3-B4F1-445B-9F7A-4F41E23B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B4D1-19E5-470C-A40C-3BF6F85F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F998-FC54-465B-B5CA-71720D97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6904-7C8B-4C5C-A923-297ED937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83219-65DE-4848-97BD-9ECBD969E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A119-B19E-49AF-A217-000B9A72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39F8-DD90-4203-A1A4-6E40BD0E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093D-3F21-432A-9E44-7C15D1FD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3871A-F8EF-402D-873F-FA21D671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D8360-930C-4D87-9372-58E046CF3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BA74-EB82-4CA8-B161-4DBE820F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5F1D-08E3-4DED-AC57-28012117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0E23B-19DD-4D86-AA06-F224C22C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C38-C593-40ED-856B-075EFF7B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4B38-C8F2-4965-A353-51B64BE0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8CEC-01F4-4067-AB75-8408518D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7553-24B6-4D55-BA6E-85102D9C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EAF5-4DA5-481F-944A-61C74578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3760-9619-4261-BD66-FD22E57B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1B8F2-81C7-4D66-A928-48017DFC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04B8-5BFD-4C1D-89AF-3A0E2E89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4782-C7D1-40AC-9461-87897FED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90FD-1D51-438B-86CA-2FB2B22E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2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9A9-A139-4547-8950-BEE1578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E0E7-BE32-443E-AA41-015DE6F5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96D77-49C5-4FB4-883C-B701597C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311C0-FC14-4217-AC9B-01B419E5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4E64-CE8D-4E85-B82F-285B1040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9AA8E-C9EA-4FAD-87BC-CD73B252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B526-CCEC-428D-97B8-1D4053E3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2A33-6E22-46C1-9A2F-3190569F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7589-5858-4342-AE12-D7D9D633F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89291-5259-422D-8367-4C099CB22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6BD01-5DAC-4C4A-BA1E-756BAD91F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BDFB2-48AC-4C9A-8560-BD4875D0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8C312-F126-4971-8EF9-D2732D4D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A0C5F-81F0-4640-A229-A69EB3CF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FC7A-CE14-49EE-97CB-92F60B83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2CA89-134C-4A35-8497-10B9E793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781D4-6BCA-485F-A82B-033AF879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A8D51-A3D3-4C35-BE42-ECFEA30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0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E24AA-2977-4081-BF47-E7CE2780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9B14F-E493-4155-AA85-6AEEEC5B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27F3E-D10F-4451-853F-BB5B637E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321E-1541-4C7E-A84B-BB57227E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35FB-1B71-4255-9083-42767730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F0366-A3A8-48AC-B592-09AD58CB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95A4B-0892-417B-B7CF-994BAE88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A9F16-6AAC-4637-B7F5-74F6CC43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1A3E-3A8B-4358-92A7-7BC081A7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0AA2-16A0-47E3-98B7-AFEC9F4E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D0A99-FAA4-4ED0-A331-01E924833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64FEA-A577-433A-BE0E-BEE5288E8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64CF0-D597-4FE8-B8AE-673FF665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EF00-8DD6-4B7E-A4CC-1CBFD82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E3A3F-6741-4916-8A4C-409146D4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1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CE689-FB11-4FAF-A1DC-96DAF5DB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AF0E-711B-4AA5-822D-08FE1CED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2D00-F9B6-4845-9849-0CFB61615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9D75-123A-42A5-94F6-22248A239B5E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C029-64A7-44AB-9C35-83C762486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6377-16AF-43B4-8AAA-1144FD8D1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D115-93C5-454E-849C-CB218D71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3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3380-F0CC-46A0-ACD2-D80615FE5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LOBOSA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DEE5C-6AE8-448E-8D6C-8AC310E1B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DECENTRALISED CAB SERVICE USING BLOCKCHAIN</a:t>
            </a:r>
          </a:p>
        </p:txBody>
      </p:sp>
    </p:spTree>
    <p:extLst>
      <p:ext uri="{BB962C8B-B14F-4D97-AF65-F5344CB8AC3E}">
        <p14:creationId xmlns:p14="http://schemas.microsoft.com/office/powerpoint/2010/main" val="283486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E5E4-1C39-4438-98AF-4AA06B2F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A6E0-30E6-4BC4-8DEC-3D788BD8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Android App for interface</a:t>
            </a:r>
          </a:p>
          <a:p>
            <a:r>
              <a:rPr lang="en-IN" dirty="0"/>
              <a:t>Firebase cloud for storing details of drivers and customers</a:t>
            </a:r>
          </a:p>
          <a:p>
            <a:r>
              <a:rPr lang="en-IN" dirty="0"/>
              <a:t>Server to act as an interface between the blockchain and the app</a:t>
            </a:r>
          </a:p>
          <a:p>
            <a:r>
              <a:rPr lang="en-IN" dirty="0"/>
              <a:t>Ganache for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96808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564D-1A38-41E3-AF4D-76A4C34C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D758-E7F1-46D2-8AEE-94316318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eliminate middleman in the existing cab service system</a:t>
            </a:r>
          </a:p>
          <a:p>
            <a:r>
              <a:rPr lang="en-IN" dirty="0"/>
              <a:t>A peer 2 peer system for commute</a:t>
            </a:r>
          </a:p>
          <a:p>
            <a:r>
              <a:rPr lang="en-IN" dirty="0"/>
              <a:t>Decentralised application making it transparent and secure</a:t>
            </a:r>
          </a:p>
        </p:txBody>
      </p:sp>
    </p:spTree>
    <p:extLst>
      <p:ext uri="{BB962C8B-B14F-4D97-AF65-F5344CB8AC3E}">
        <p14:creationId xmlns:p14="http://schemas.microsoft.com/office/powerpoint/2010/main" val="36734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69E2-A11A-4134-BD8A-49702786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654F-8E5B-4CFD-B546-74F9637C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individual components have been developed individually, however and have not been integrated due to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252901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B6BA-50BF-4F20-8176-C4779A94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13B967-68E7-4852-8990-96220FFD8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39" y="249078"/>
            <a:ext cx="11306388" cy="63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1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2E1A-38E9-4089-B821-7AAFD8A8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5D25F-A148-41C4-A8EB-048AFD06E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183966" cy="6112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5F69E-EE32-4518-BDC7-9E762A870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04" y="372663"/>
            <a:ext cx="4020210" cy="61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0194-0114-4FF2-B5D6-8452A52C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3997-56D0-4483-B58A-4D41DE66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0918B-6DAC-4B60-9F27-E510F58B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67" y="383268"/>
            <a:ext cx="10052266" cy="56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LOBOSA</vt:lpstr>
      <vt:lpstr>COMPONENTS</vt:lpstr>
      <vt:lpstr>Purpose</vt:lpstr>
      <vt:lpstr>Execution and Screenshots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LOBOSA</dc:title>
  <dc:creator>Namitha Padmanabhan</dc:creator>
  <cp:lastModifiedBy>Namitha Padmanabhan</cp:lastModifiedBy>
  <cp:revision>2</cp:revision>
  <dcterms:created xsi:type="dcterms:W3CDTF">2018-10-14T01:43:45Z</dcterms:created>
  <dcterms:modified xsi:type="dcterms:W3CDTF">2018-10-14T02:01:31Z</dcterms:modified>
</cp:coreProperties>
</file>