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5" r:id="rId3"/>
    <p:sldId id="291" r:id="rId4"/>
    <p:sldId id="286" r:id="rId5"/>
    <p:sldId id="287" r:id="rId6"/>
    <p:sldId id="289" r:id="rId7"/>
    <p:sldId id="288" r:id="rId8"/>
    <p:sldId id="264" r:id="rId9"/>
    <p:sldId id="292" r:id="rId10"/>
    <p:sldId id="290" r:id="rId11"/>
    <p:sldId id="265" r:id="rId12"/>
    <p:sldId id="279" r:id="rId13"/>
  </p:sldIdLst>
  <p:sldSz cx="9144000" cy="5143500" type="screen16x9"/>
  <p:notesSz cx="6858000" cy="9144000"/>
  <p:embeddedFontLst>
    <p:embeddedFont>
      <p:font typeface="Roboto Condensed" charset="0"/>
      <p:regular r:id="rId15"/>
      <p:bold r:id="rId16"/>
      <p:italic r:id="rId17"/>
      <p:boldItalic r:id="rId18"/>
    </p:embeddedFont>
    <p:embeddedFont>
      <p:font typeface="Roboto Condensed Light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Arv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CDAD1AF-292B-47C1-AD1D-6615A638FDFD}">
  <a:tblStyle styleId="{4CDAD1AF-292B-47C1-AD1D-6615A638FD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75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E:\Sas%20Target%20sheet%2020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Sheet1!$C$3:$C$5</c:f>
              <c:strCache>
                <c:ptCount val="3"/>
                <c:pt idx="0">
                  <c:v>Target Given</c:v>
                </c:pt>
                <c:pt idx="1">
                  <c:v>Target Achived </c:v>
                </c:pt>
                <c:pt idx="2">
                  <c:v>% age Achived 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3500000</c:v>
                </c:pt>
                <c:pt idx="1">
                  <c:v>2098027</c:v>
                </c:pt>
                <c:pt idx="2" formatCode="0%">
                  <c:v>0.60000000000000009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056366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7844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65609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9316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6662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6815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5569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970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9657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813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89868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5169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2020 YEAR PLAN </a:t>
            </a:r>
            <a:br>
              <a:rPr lang="en" dirty="0" smtClean="0"/>
            </a:br>
            <a:r>
              <a:rPr lang="en" sz="2000" dirty="0" smtClean="0"/>
              <a:t>April 2020 – March 2021 (Saswati)</a:t>
            </a:r>
            <a:br>
              <a:rPr lang="en" sz="2000" dirty="0" smtClean="0"/>
            </a:b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Tentative Sales and Profit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0757251"/>
              </p:ext>
            </p:extLst>
          </p:nvPr>
        </p:nvGraphicFramePr>
        <p:xfrm>
          <a:off x="187200" y="1533599"/>
          <a:ext cx="5551201" cy="308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5173"/>
                <a:gridCol w="1828631"/>
                <a:gridCol w="1567397"/>
              </a:tblGrid>
              <a:tr h="772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Clients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Sale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Profit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772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IBM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90,00,000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30,00,00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772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Novo Nordisk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50,00,000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15,00,000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772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New Clients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20,00,000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r>
                        <a:rPr lang="en-IN" sz="1100" u="none" strike="noStrike" dirty="0" smtClean="0">
                          <a:effectLst/>
                        </a:rPr>
                        <a:t>,00,000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495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Areas of Improvement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446399" y="1648800"/>
            <a:ext cx="3667575" cy="1729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en-IN" dirty="0" smtClean="0"/>
              <a:t>Research &amp; Power point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en-IN" dirty="0" smtClean="0"/>
              <a:t>NBD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en-IN" dirty="0" smtClean="0"/>
              <a:t>Giving Presentations</a:t>
            </a:r>
            <a:endParaRPr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mage result for event re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1869" y="1496858"/>
            <a:ext cx="3982756" cy="275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52800" y="878400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Areas of Research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 for the year 2019-20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72819" y="1778282"/>
            <a:ext cx="3829725" cy="2409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Target Given - 35,00,00 profit</a:t>
            </a:r>
          </a:p>
          <a:p>
            <a:r>
              <a:rPr lang="en-IN" dirty="0"/>
              <a:t>Target Achieved – 2,098,027</a:t>
            </a:r>
          </a:p>
          <a:p>
            <a:r>
              <a:rPr lang="en-IN" dirty="0"/>
              <a:t>Percentage  Achieved – 60%</a:t>
            </a:r>
          </a:p>
          <a:p>
            <a:r>
              <a:rPr lang="en-IN" dirty="0"/>
              <a:t>Deficit  - 1,401,973 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2094559"/>
              </p:ext>
            </p:extLst>
          </p:nvPr>
        </p:nvGraphicFramePr>
        <p:xfrm>
          <a:off x="4201706" y="1428278"/>
          <a:ext cx="4663148" cy="2858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96445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Current Cientele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 smtClean="0"/>
              <a:t>Novo Nordisk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 smtClean="0"/>
              <a:t>IBM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 smtClean="0"/>
              <a:t>Intel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27630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 Clients for 2020-21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4" y="1744424"/>
            <a:ext cx="3829725" cy="269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 smtClean="0"/>
              <a:t>Accenture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 smtClean="0"/>
              <a:t>E&amp;Y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 smtClean="0"/>
              <a:t>CERA </a:t>
            </a:r>
            <a:r>
              <a:rPr lang="en-IN" dirty="0" err="1" smtClean="0"/>
              <a:t>Sanitaryware</a:t>
            </a:r>
            <a:endParaRPr lang="en-IN" dirty="0" smtClean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 smtClean="0"/>
              <a:t>More of NBD and new clients research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07626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Accenture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4" y="1744424"/>
            <a:ext cx="3829725" cy="269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dirty="0" smtClean="0"/>
              <a:t>They do lot of team outings and sports activities during weekends.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dirty="0" smtClean="0"/>
              <a:t>They also do Award and Recognitions events.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dirty="0" smtClean="0"/>
              <a:t>Trying to reach the procurement and fix up meeting</a:t>
            </a: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27523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CERA Sanitaryware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24674" y="1744424"/>
            <a:ext cx="4513726" cy="269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Targeting their dealer meets which are huge events for them.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They also do small events every quarter inside and outside India.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Procurement sits in Ahmedabad. Trying to get their contact and fix up meetings.</a:t>
            </a: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51140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E&amp;Y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4" y="1744424"/>
            <a:ext cx="3829725" cy="269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dirty="0" smtClean="0"/>
              <a:t>They have several Departments and each department spends over 50,00,000 per year for their events.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dirty="0" smtClean="0"/>
              <a:t>Trying to reach out marketing people to get in touch with Procurement. </a:t>
            </a: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43047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Strategies &amp; Conclusions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Novo Nordisk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-Need to win majority of the events. 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-Better creativity and cost.</a:t>
            </a:r>
            <a:endParaRPr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/>
              <a:t>IBM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-Build better client relations.</a:t>
            </a:r>
            <a:endParaRPr lang="en-IN"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473076"/>
            <a:ext cx="295535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Intel</a:t>
            </a: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-Preparing for the upcoming year and getting involved with all the events done by them. 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 for the year 2020-2021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72819" y="1778283"/>
            <a:ext cx="3829725" cy="792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Target Given </a:t>
            </a:r>
            <a:r>
              <a:rPr lang="en-IN" dirty="0" smtClean="0"/>
              <a:t>– 50,00,000 profit</a:t>
            </a:r>
            <a:endParaRPr lang="en-IN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78424825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245</Words>
  <Application>Microsoft Office PowerPoint</Application>
  <PresentationFormat>On-screen Show (16:9)</PresentationFormat>
  <Paragraphs>66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Roboto Condensed</vt:lpstr>
      <vt:lpstr>Roboto Condensed Light</vt:lpstr>
      <vt:lpstr>Wingdings</vt:lpstr>
      <vt:lpstr>Calibri</vt:lpstr>
      <vt:lpstr>Arvo</vt:lpstr>
      <vt:lpstr>Salerio template</vt:lpstr>
      <vt:lpstr>2020 YEAR PLAN  April 2020 – March 2021 (Saswati) </vt:lpstr>
      <vt:lpstr>Target for the year 2019-20</vt:lpstr>
      <vt:lpstr>Current Cientele</vt:lpstr>
      <vt:lpstr>Target Clients for 2020-21</vt:lpstr>
      <vt:lpstr>Accenture</vt:lpstr>
      <vt:lpstr>CERA Sanitaryware</vt:lpstr>
      <vt:lpstr>E&amp;Y</vt:lpstr>
      <vt:lpstr>Strategies &amp; Conclusions</vt:lpstr>
      <vt:lpstr>Target for the year 2020-2021</vt:lpstr>
      <vt:lpstr>Tentative Sales and Profit</vt:lpstr>
      <vt:lpstr>Areas of Improvement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Jithu</dc:creator>
  <cp:lastModifiedBy>Jithu</cp:lastModifiedBy>
  <cp:revision>20</cp:revision>
  <dcterms:modified xsi:type="dcterms:W3CDTF">2020-04-07T04:54:10Z</dcterms:modified>
</cp:coreProperties>
</file>