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86" y="-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9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4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1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D0E2-CA06-48B1-9557-611543D85975}" type="datetimeFigureOut">
              <a:rPr lang="en-IN" smtClean="0"/>
              <a:t>03-04-2020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67CD-258B-44EF-969F-B7476FDB2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" y="0"/>
            <a:ext cx="6858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20" y="51470"/>
            <a:ext cx="1584176" cy="97343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8" name="TextBox 7"/>
          <p:cNvSpPr txBox="1"/>
          <p:nvPr/>
        </p:nvSpPr>
        <p:spPr>
          <a:xfrm>
            <a:off x="1835696" y="4227934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Arial Rounded MT Bold" pitchFamily="34" charset="0"/>
              </a:rPr>
              <a:t>DELHI 2020-21</a:t>
            </a:r>
            <a:endParaRPr lang="en-IN" sz="2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FORECAST FOR EXISTING BUSINESS 2020-21</a:t>
            </a:r>
            <a:endParaRPr lang="en-IN" sz="3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44416"/>
              </p:ext>
            </p:extLst>
          </p:nvPr>
        </p:nvGraphicFramePr>
        <p:xfrm>
          <a:off x="1619672" y="1707654"/>
          <a:ext cx="6096000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CORPORATE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NATURE</a:t>
                      </a:r>
                      <a:r>
                        <a:rPr lang="en-IN" baseline="0" dirty="0" smtClean="0"/>
                        <a:t> OF </a:t>
                      </a:r>
                      <a:r>
                        <a:rPr lang="en-IN" dirty="0" smtClean="0"/>
                        <a:t>EVENT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BILLING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Ericsson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Internal</a:t>
                      </a:r>
                      <a:r>
                        <a:rPr lang="en-IN" sz="1200" baseline="0" dirty="0" smtClean="0"/>
                        <a:t> Events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30 Lakhs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Liugong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Internal Events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r>
                        <a:rPr lang="en-IN" sz="1200" baseline="0" dirty="0" smtClean="0"/>
                        <a:t> Lakhs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BCG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Internal Events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10</a:t>
                      </a:r>
                      <a:r>
                        <a:rPr lang="en-IN" sz="1200" baseline="0" dirty="0" smtClean="0"/>
                        <a:t> Lakhs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IBS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Internal Events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15 Lakhs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470"/>
            <a:ext cx="792088" cy="4867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19672" y="3723878"/>
            <a:ext cx="26615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65 Lakhs existing business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IN" b="1" dirty="0" smtClean="0"/>
              <a:t>TARGET CLIENTS 2020-21</a:t>
            </a:r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4276"/>
              </p:ext>
            </p:extLst>
          </p:nvPr>
        </p:nvGraphicFramePr>
        <p:xfrm>
          <a:off x="1948160" y="843558"/>
          <a:ext cx="4712072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/>
                <a:gridCol w="26800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CORPORATE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Berger</a:t>
                      </a:r>
                      <a:r>
                        <a:rPr lang="en-IN" sz="1200" baseline="0" dirty="0" smtClean="0"/>
                        <a:t> Paints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Sharing</a:t>
                      </a:r>
                      <a:r>
                        <a:rPr lang="en-IN" sz="1200" baseline="0" dirty="0" smtClean="0"/>
                        <a:t> proposal with client</a:t>
                      </a:r>
                      <a:endParaRPr lang="en-IN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Mahindra</a:t>
                      </a:r>
                      <a:r>
                        <a:rPr lang="en-IN" sz="1200" baseline="0" dirty="0" smtClean="0"/>
                        <a:t> Life spaces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Sharing</a:t>
                      </a:r>
                      <a:r>
                        <a:rPr lang="en-IN" sz="1200" baseline="0" dirty="0" smtClean="0"/>
                        <a:t> proposal with client</a:t>
                      </a:r>
                      <a:endParaRPr lang="en-IN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Cera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Sharing proposal with</a:t>
                      </a:r>
                      <a:r>
                        <a:rPr lang="en-IN" sz="1200" baseline="0" dirty="0" smtClean="0"/>
                        <a:t> client</a:t>
                      </a:r>
                      <a:endParaRPr lang="en-IN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Panasonic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In</a:t>
                      </a:r>
                      <a:r>
                        <a:rPr lang="en-IN" sz="1200" baseline="0" dirty="0" smtClean="0"/>
                        <a:t> contact with the client</a:t>
                      </a:r>
                      <a:endParaRPr lang="en-IN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ACC</a:t>
                      </a:r>
                      <a:r>
                        <a:rPr lang="en-IN" sz="1200" baseline="0" dirty="0" smtClean="0"/>
                        <a:t> Cement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Meeting</a:t>
                      </a:r>
                      <a:r>
                        <a:rPr lang="en-IN" sz="1200" baseline="0" dirty="0" smtClean="0"/>
                        <a:t> to be scheduled</a:t>
                      </a:r>
                      <a:endParaRPr lang="en-IN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Dell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Meeting</a:t>
                      </a:r>
                      <a:r>
                        <a:rPr lang="en-IN" sz="1200" baseline="0" dirty="0" smtClean="0"/>
                        <a:t> to be scheduled</a:t>
                      </a:r>
                      <a:endParaRPr lang="en-IN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Yamaha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Meeting</a:t>
                      </a:r>
                      <a:r>
                        <a:rPr lang="en-IN" sz="1200" baseline="0" dirty="0" smtClean="0"/>
                        <a:t> to be scheduled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Asahi India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Meeting</a:t>
                      </a:r>
                      <a:r>
                        <a:rPr lang="en-IN" sz="1200" baseline="0" dirty="0" smtClean="0"/>
                        <a:t> to be scheduled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 smtClean="0"/>
                        <a:t>Jaquar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To</a:t>
                      </a:r>
                      <a:r>
                        <a:rPr lang="en-IN" sz="1200" baseline="0" dirty="0" smtClean="0"/>
                        <a:t> be targeted post the pandemic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Dish TV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Meeting</a:t>
                      </a:r>
                      <a:r>
                        <a:rPr lang="en-IN" sz="1200" baseline="0" dirty="0" smtClean="0"/>
                        <a:t> to be scheduled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Franchise</a:t>
                      </a:r>
                      <a:r>
                        <a:rPr lang="en-IN" sz="1200" baseline="0" dirty="0" smtClean="0"/>
                        <a:t> India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Meeting</a:t>
                      </a:r>
                      <a:r>
                        <a:rPr lang="en-IN" sz="1200" baseline="0" dirty="0" smtClean="0"/>
                        <a:t> to be scheduled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JK Tyres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To</a:t>
                      </a:r>
                      <a:r>
                        <a:rPr lang="en-IN" sz="1200" baseline="0" dirty="0" smtClean="0"/>
                        <a:t> be targeted post the pandemic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Sterling Reserve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To</a:t>
                      </a:r>
                      <a:r>
                        <a:rPr lang="en-IN" sz="1200" baseline="0" dirty="0" smtClean="0"/>
                        <a:t> be targeted post the pandemic</a:t>
                      </a:r>
                      <a:endParaRPr lang="en-IN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Paytm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To</a:t>
                      </a:r>
                      <a:r>
                        <a:rPr lang="en-IN" sz="1200" baseline="0" dirty="0" smtClean="0"/>
                        <a:t> be targeted post the pandemic</a:t>
                      </a:r>
                      <a:endParaRPr lang="en-IN" sz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470"/>
            <a:ext cx="792088" cy="486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siness Presentation Templates | Free PowerPoint Themes | Slide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"/>
            <a:ext cx="8316416" cy="4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470"/>
            <a:ext cx="792088" cy="486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71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</TotalTime>
  <Words>129</Words>
  <Application>Microsoft Office PowerPoint</Application>
  <PresentationFormat>On-screen Show (16:9)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FORECAST FOR EXISTING BUSINESS 2020-21</vt:lpstr>
      <vt:lpstr>TARGET CLIENTS 2020-21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Devanshu verma</dc:creator>
  <cp:lastModifiedBy>Devanshu verma</cp:lastModifiedBy>
  <cp:revision>6</cp:revision>
  <dcterms:created xsi:type="dcterms:W3CDTF">2020-04-03T09:13:20Z</dcterms:created>
  <dcterms:modified xsi:type="dcterms:W3CDTF">2020-04-03T10:16:19Z</dcterms:modified>
</cp:coreProperties>
</file>