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3" r:id="rId3"/>
    <p:sldId id="264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FF"/>
    <a:srgbClr val="0094DE"/>
    <a:srgbClr val="0075B0"/>
    <a:srgbClr val="006699"/>
    <a:srgbClr val="005F8E"/>
    <a:srgbClr val="004568"/>
    <a:srgbClr val="00517A"/>
    <a:srgbClr val="6666FF"/>
    <a:srgbClr val="2B07AD"/>
    <a:srgbClr val="2209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Year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6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Clientele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Diageo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ICICI Prudential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Citrix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TVS 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(one event – Team Offsite)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Fossil 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(one event –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Skagen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Jewelry Launch)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739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Clients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April, 2020 – 31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March, 2021)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Byju’s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Persuraa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Hitachi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UiPath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 Zeiss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Hindustan Unilever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L&amp;T – other subsidiaries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21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months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68282785"/>
              </p:ext>
            </p:extLst>
          </p:nvPr>
        </p:nvGraphicFramePr>
        <p:xfrm>
          <a:off x="2843408" y="2557463"/>
          <a:ext cx="622543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606"/>
                <a:gridCol w="2380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Quarter-wise</a:t>
                      </a:r>
                      <a:r>
                        <a:rPr lang="en-US" baseline="0" dirty="0" smtClean="0"/>
                        <a:t>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Target/month for 10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4,00,000</a:t>
                      </a:r>
                      <a:endParaRPr lang="en-US" dirty="0"/>
                    </a:p>
                  </a:txBody>
                  <a:tcPr/>
                </a:tc>
              </a:tr>
              <a:tr h="21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172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Revenue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4820465"/>
              </p:ext>
            </p:extLst>
          </p:nvPr>
        </p:nvGraphicFramePr>
        <p:xfrm>
          <a:off x="2542784" y="2542786"/>
          <a:ext cx="7640876" cy="3394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6543"/>
                <a:gridCol w="2283129"/>
                <a:gridCol w="1461204"/>
              </a:tblGrid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Billing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L&amp;T Technology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Hitachi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UiPath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Diageo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Persura Corp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73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meet at least 1 clients every month. </a:t>
            </a:r>
          </a:p>
          <a:p>
            <a:r>
              <a:rPr lang="en-US" dirty="0" smtClean="0"/>
              <a:t>To have another production person for support</a:t>
            </a:r>
          </a:p>
          <a:p>
            <a:r>
              <a:rPr lang="en-US" dirty="0" smtClean="0"/>
              <a:t>To stay updated on latest news on events and other event companies.</a:t>
            </a:r>
          </a:p>
          <a:p>
            <a:r>
              <a:rPr lang="en-US" dirty="0" smtClean="0"/>
              <a:t>Need to build on the relations with current clients and try to bring in more business from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0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1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11395</TotalTime>
  <Words>147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2020 Year Plan</vt:lpstr>
      <vt:lpstr>Current Clientele </vt:lpstr>
      <vt:lpstr>Target Clients  (1st April, 2020 – 31st March, 2021) </vt:lpstr>
      <vt:lpstr>10 months plan</vt:lpstr>
      <vt:lpstr>Expected Revenue </vt:lpstr>
      <vt:lpstr>Strategy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PULLING ACTIVITIES</dc:title>
  <dc:creator>ADMOIN</dc:creator>
  <cp:lastModifiedBy>Jithu</cp:lastModifiedBy>
  <cp:revision>15</cp:revision>
  <dcterms:created xsi:type="dcterms:W3CDTF">2019-10-22T09:31:18Z</dcterms:created>
  <dcterms:modified xsi:type="dcterms:W3CDTF">2020-04-07T04:57:47Z</dcterms:modified>
</cp:coreProperties>
</file>