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68" r:id="rId12"/>
    <p:sldId id="280" r:id="rId13"/>
  </p:sldIdLst>
  <p:sldSz cx="9144000" cy="5143500" type="screen16x9"/>
  <p:notesSz cx="6858000" cy="9144000"/>
  <p:embeddedFontLst>
    <p:embeddedFont>
      <p:font typeface="Playfair Display" charset="0"/>
      <p:regular r:id="rId15"/>
      <p:bold r:id="rId16"/>
      <p:italic r:id="rId17"/>
      <p:boldItalic r:id="rId18"/>
    </p:embeddedFont>
    <p:embeddedFont>
      <p:font typeface="Lora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8EAA642-6D6B-4C01-8368-47DD790D4270}">
  <a:tblStyle styleId="{08EAA642-6D6B-4C01-8368-47DD790D4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43F4E-0123-4DAF-A281-22E0283939D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BCB1A-B637-4C23-A2F9-5838DCAF37F3}">
      <dgm:prSet phldrT="[Text]" custT="1"/>
      <dgm:spPr/>
      <dgm:t>
        <a:bodyPr/>
        <a:lstStyle/>
        <a:p>
          <a:r>
            <a:rPr lang="en-US" sz="1400" dirty="0" err="1" smtClean="0"/>
            <a:t>Shiju</a:t>
          </a:r>
          <a:endParaRPr lang="en-US" sz="1400" dirty="0"/>
        </a:p>
      </dgm:t>
    </dgm:pt>
    <dgm:pt modelId="{7CA513AC-5292-4925-9757-AB35709D152F}" type="parTrans" cxnId="{B12E5FC9-12D7-47BF-A03B-C0E0CE1B2F90}">
      <dgm:prSet/>
      <dgm:spPr/>
      <dgm:t>
        <a:bodyPr/>
        <a:lstStyle/>
        <a:p>
          <a:endParaRPr lang="en-US"/>
        </a:p>
      </dgm:t>
    </dgm:pt>
    <dgm:pt modelId="{349543F7-88DA-422D-9C3A-C6FF7650FCFD}" type="sibTrans" cxnId="{B12E5FC9-12D7-47BF-A03B-C0E0CE1B2F90}">
      <dgm:prSet/>
      <dgm:spPr/>
      <dgm:t>
        <a:bodyPr/>
        <a:lstStyle/>
        <a:p>
          <a:endParaRPr lang="en-US"/>
        </a:p>
      </dgm:t>
    </dgm:pt>
    <dgm:pt modelId="{8AAC8674-0135-4611-9BB8-73432FA20DDD}" type="asst">
      <dgm:prSet phldrT="[Text]" custT="1"/>
      <dgm:spPr/>
      <dgm:t>
        <a:bodyPr/>
        <a:lstStyle/>
        <a:p>
          <a:r>
            <a:rPr lang="en-US" sz="1400" dirty="0" err="1" smtClean="0"/>
            <a:t>Nishanth</a:t>
          </a:r>
          <a:endParaRPr lang="en-US" sz="1400" dirty="0" smtClean="0"/>
        </a:p>
      </dgm:t>
    </dgm:pt>
    <dgm:pt modelId="{E4FBF72B-EFE1-4A83-A059-DEF675BAA622}" type="parTrans" cxnId="{3B96F139-8F30-48E3-A78C-9DB8FA335981}">
      <dgm:prSet/>
      <dgm:spPr/>
      <dgm:t>
        <a:bodyPr/>
        <a:lstStyle/>
        <a:p>
          <a:endParaRPr lang="en-US"/>
        </a:p>
      </dgm:t>
    </dgm:pt>
    <dgm:pt modelId="{F0BDF7FC-5AE1-44CB-BDB9-B9C9505D5ACA}" type="sibTrans" cxnId="{3B96F139-8F30-48E3-A78C-9DB8FA335981}">
      <dgm:prSet/>
      <dgm:spPr/>
      <dgm:t>
        <a:bodyPr/>
        <a:lstStyle/>
        <a:p>
          <a:endParaRPr lang="en-US"/>
        </a:p>
      </dgm:t>
    </dgm:pt>
    <dgm:pt modelId="{7B20F436-0F66-4B20-975C-AD441B874F88}">
      <dgm:prSet phldrT="[Text]" custT="1"/>
      <dgm:spPr/>
      <dgm:t>
        <a:bodyPr/>
        <a:lstStyle/>
        <a:p>
          <a:r>
            <a:rPr lang="en-US" sz="1400" dirty="0" err="1" smtClean="0"/>
            <a:t>Sujay</a:t>
          </a:r>
          <a:endParaRPr lang="en-US" sz="1400" dirty="0"/>
        </a:p>
      </dgm:t>
    </dgm:pt>
    <dgm:pt modelId="{02726316-AD37-40FD-B8D5-91239A09998C}" type="parTrans" cxnId="{2A4F6EA0-90C0-47F5-B14C-B4290BD719C6}">
      <dgm:prSet/>
      <dgm:spPr/>
      <dgm:t>
        <a:bodyPr/>
        <a:lstStyle/>
        <a:p>
          <a:endParaRPr lang="en-US"/>
        </a:p>
      </dgm:t>
    </dgm:pt>
    <dgm:pt modelId="{84005052-2EE8-4D12-B207-28C2602F4DFB}" type="sibTrans" cxnId="{2A4F6EA0-90C0-47F5-B14C-B4290BD719C6}">
      <dgm:prSet/>
      <dgm:spPr/>
      <dgm:t>
        <a:bodyPr/>
        <a:lstStyle/>
        <a:p>
          <a:endParaRPr lang="en-US"/>
        </a:p>
      </dgm:t>
    </dgm:pt>
    <dgm:pt modelId="{6B40B629-BBAC-4C38-A805-2481D60693F7}">
      <dgm:prSet phldrT="[Text]" custT="1"/>
      <dgm:spPr/>
      <dgm:t>
        <a:bodyPr/>
        <a:lstStyle/>
        <a:p>
          <a:r>
            <a:rPr lang="en-US" sz="1400" dirty="0" err="1" smtClean="0"/>
            <a:t>Saswati</a:t>
          </a:r>
          <a:endParaRPr lang="en-US" sz="1400" dirty="0"/>
        </a:p>
      </dgm:t>
    </dgm:pt>
    <dgm:pt modelId="{B40B643E-FF04-4667-8E72-AFC67C057B4B}" type="parTrans" cxnId="{06775A4B-C013-4CFB-B388-97BE16904B07}">
      <dgm:prSet/>
      <dgm:spPr/>
      <dgm:t>
        <a:bodyPr/>
        <a:lstStyle/>
        <a:p>
          <a:endParaRPr lang="en-US"/>
        </a:p>
      </dgm:t>
    </dgm:pt>
    <dgm:pt modelId="{7A454B0F-69FE-4526-99EF-99018B51D539}" type="sibTrans" cxnId="{06775A4B-C013-4CFB-B388-97BE16904B07}">
      <dgm:prSet/>
      <dgm:spPr/>
      <dgm:t>
        <a:bodyPr/>
        <a:lstStyle/>
        <a:p>
          <a:endParaRPr lang="en-US"/>
        </a:p>
      </dgm:t>
    </dgm:pt>
    <dgm:pt modelId="{D6C671AE-DD4D-4607-ACB9-EFB31873C11B}" type="pres">
      <dgm:prSet presAssocID="{DD943F4E-0123-4DAF-A281-22E028393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AD591C-FCEB-4697-AABE-1F4B451CCC27}" type="pres">
      <dgm:prSet presAssocID="{F62BCB1A-B637-4C23-A2F9-5838DCAF37F3}" presName="hierRoot1" presStyleCnt="0">
        <dgm:presLayoutVars>
          <dgm:hierBranch val="init"/>
        </dgm:presLayoutVars>
      </dgm:prSet>
      <dgm:spPr/>
    </dgm:pt>
    <dgm:pt modelId="{7482B274-70B1-47FC-9EA4-F2661AEABB74}" type="pres">
      <dgm:prSet presAssocID="{F62BCB1A-B637-4C23-A2F9-5838DCAF37F3}" presName="rootComposite1" presStyleCnt="0"/>
      <dgm:spPr/>
    </dgm:pt>
    <dgm:pt modelId="{5C586EBD-474C-412F-8B8B-05DC361A77FC}" type="pres">
      <dgm:prSet presAssocID="{F62BCB1A-B637-4C23-A2F9-5838DCAF37F3}" presName="rootText1" presStyleLbl="node0" presStyleIdx="0" presStyleCnt="1" custScaleX="133744" custLinFactNeighborY="11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1F619-E64F-4869-A1A5-AC92D3620B3C}" type="pres">
      <dgm:prSet presAssocID="{F62BCB1A-B637-4C23-A2F9-5838DCAF37F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621C781-18D3-46F1-BA4D-F3D706F70A02}" type="pres">
      <dgm:prSet presAssocID="{F62BCB1A-B637-4C23-A2F9-5838DCAF37F3}" presName="hierChild2" presStyleCnt="0"/>
      <dgm:spPr/>
    </dgm:pt>
    <dgm:pt modelId="{F57E040A-7FE6-479A-A279-D27114745CFC}" type="pres">
      <dgm:prSet presAssocID="{02726316-AD37-40FD-B8D5-91239A09998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955E351-E452-46DD-A71A-EDBB764E641F}" type="pres">
      <dgm:prSet presAssocID="{7B20F436-0F66-4B20-975C-AD441B874F88}" presName="hierRoot2" presStyleCnt="0">
        <dgm:presLayoutVars>
          <dgm:hierBranch val="init"/>
        </dgm:presLayoutVars>
      </dgm:prSet>
      <dgm:spPr/>
    </dgm:pt>
    <dgm:pt modelId="{A46B94BB-2F36-4984-A904-C8F5B915A96E}" type="pres">
      <dgm:prSet presAssocID="{7B20F436-0F66-4B20-975C-AD441B874F88}" presName="rootComposite" presStyleCnt="0"/>
      <dgm:spPr/>
    </dgm:pt>
    <dgm:pt modelId="{81D23673-9BED-44B0-A3FE-BF1555906C75}" type="pres">
      <dgm:prSet presAssocID="{7B20F436-0F66-4B20-975C-AD441B874F8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289F3-EC96-4C65-A963-7A22517971EF}" type="pres">
      <dgm:prSet presAssocID="{7B20F436-0F66-4B20-975C-AD441B874F88}" presName="rootConnector" presStyleLbl="node2" presStyleIdx="0" presStyleCnt="2"/>
      <dgm:spPr/>
      <dgm:t>
        <a:bodyPr/>
        <a:lstStyle/>
        <a:p>
          <a:endParaRPr lang="en-US"/>
        </a:p>
      </dgm:t>
    </dgm:pt>
    <dgm:pt modelId="{1DD26368-611E-4114-824C-FB26EF8B36CD}" type="pres">
      <dgm:prSet presAssocID="{7B20F436-0F66-4B20-975C-AD441B874F88}" presName="hierChild4" presStyleCnt="0"/>
      <dgm:spPr/>
    </dgm:pt>
    <dgm:pt modelId="{28ABCA8F-83E0-43D2-A11D-B6DAF0875EC1}" type="pres">
      <dgm:prSet presAssocID="{7B20F436-0F66-4B20-975C-AD441B874F88}" presName="hierChild5" presStyleCnt="0"/>
      <dgm:spPr/>
    </dgm:pt>
    <dgm:pt modelId="{73025BF2-F226-4578-8C6C-3A15FED572E2}" type="pres">
      <dgm:prSet presAssocID="{B40B643E-FF04-4667-8E72-AFC67C057B4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B9730FD-00F0-4532-BFC3-E619A6E1B9A7}" type="pres">
      <dgm:prSet presAssocID="{6B40B629-BBAC-4C38-A805-2481D60693F7}" presName="hierRoot2" presStyleCnt="0">
        <dgm:presLayoutVars>
          <dgm:hierBranch val="init"/>
        </dgm:presLayoutVars>
      </dgm:prSet>
      <dgm:spPr/>
    </dgm:pt>
    <dgm:pt modelId="{12C6520E-C54D-4643-8870-6F94A23C5BC7}" type="pres">
      <dgm:prSet presAssocID="{6B40B629-BBAC-4C38-A805-2481D60693F7}" presName="rootComposite" presStyleCnt="0"/>
      <dgm:spPr/>
    </dgm:pt>
    <dgm:pt modelId="{503D71B1-9D1B-4DD0-8A72-68B79BCFA217}" type="pres">
      <dgm:prSet presAssocID="{6B40B629-BBAC-4C38-A805-2481D60693F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B8598-C16D-4D1B-A80C-45D32FEE29D6}" type="pres">
      <dgm:prSet presAssocID="{6B40B629-BBAC-4C38-A805-2481D60693F7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2FC10A-A63A-4FC8-AC6D-AC8E7416EABA}" type="pres">
      <dgm:prSet presAssocID="{6B40B629-BBAC-4C38-A805-2481D60693F7}" presName="hierChild4" presStyleCnt="0"/>
      <dgm:spPr/>
    </dgm:pt>
    <dgm:pt modelId="{399848BD-233C-4ACB-9AA8-4862B11A0A42}" type="pres">
      <dgm:prSet presAssocID="{6B40B629-BBAC-4C38-A805-2481D60693F7}" presName="hierChild5" presStyleCnt="0"/>
      <dgm:spPr/>
    </dgm:pt>
    <dgm:pt modelId="{33582073-5AF8-429E-AC58-87A6CCD87201}" type="pres">
      <dgm:prSet presAssocID="{F62BCB1A-B637-4C23-A2F9-5838DCAF37F3}" presName="hierChild3" presStyleCnt="0"/>
      <dgm:spPr/>
    </dgm:pt>
    <dgm:pt modelId="{B3EB0076-8671-4EEA-BA27-6B29300F919F}" type="pres">
      <dgm:prSet presAssocID="{E4FBF72B-EFE1-4A83-A059-DEF675BAA622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64F2A3AC-8528-4182-B3E5-0064DA160008}" type="pres">
      <dgm:prSet presAssocID="{8AAC8674-0135-4611-9BB8-73432FA20DDD}" presName="hierRoot3" presStyleCnt="0">
        <dgm:presLayoutVars>
          <dgm:hierBranch val="init"/>
        </dgm:presLayoutVars>
      </dgm:prSet>
      <dgm:spPr/>
    </dgm:pt>
    <dgm:pt modelId="{FA416080-828F-4325-A6DC-489D4EEB3EB6}" type="pres">
      <dgm:prSet presAssocID="{8AAC8674-0135-4611-9BB8-73432FA20DDD}" presName="rootComposite3" presStyleCnt="0"/>
      <dgm:spPr/>
    </dgm:pt>
    <dgm:pt modelId="{0B7E99D9-874E-4582-8763-F7044D7F3983}" type="pres">
      <dgm:prSet presAssocID="{8AAC8674-0135-4611-9BB8-73432FA20DD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6D69EA-6DBC-46C3-97FB-B86C61BA8BCA}" type="pres">
      <dgm:prSet presAssocID="{8AAC8674-0135-4611-9BB8-73432FA20DDD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E3DF488-3975-4D58-A621-9C30DC333D5C}" type="pres">
      <dgm:prSet presAssocID="{8AAC8674-0135-4611-9BB8-73432FA20DDD}" presName="hierChild6" presStyleCnt="0"/>
      <dgm:spPr/>
    </dgm:pt>
    <dgm:pt modelId="{F64DD66E-58A4-429E-830F-996E25DC9974}" type="pres">
      <dgm:prSet presAssocID="{8AAC8674-0135-4611-9BB8-73432FA20DDD}" presName="hierChild7" presStyleCnt="0"/>
      <dgm:spPr/>
    </dgm:pt>
  </dgm:ptLst>
  <dgm:cxnLst>
    <dgm:cxn modelId="{8164E0AB-205A-4EBE-8A21-8D110A2D1517}" type="presOf" srcId="{E4FBF72B-EFE1-4A83-A059-DEF675BAA622}" destId="{B3EB0076-8671-4EEA-BA27-6B29300F919F}" srcOrd="0" destOrd="0" presId="urn:microsoft.com/office/officeart/2005/8/layout/orgChart1"/>
    <dgm:cxn modelId="{3B96F139-8F30-48E3-A78C-9DB8FA335981}" srcId="{F62BCB1A-B637-4C23-A2F9-5838DCAF37F3}" destId="{8AAC8674-0135-4611-9BB8-73432FA20DDD}" srcOrd="0" destOrd="0" parTransId="{E4FBF72B-EFE1-4A83-A059-DEF675BAA622}" sibTransId="{F0BDF7FC-5AE1-44CB-BDB9-B9C9505D5ACA}"/>
    <dgm:cxn modelId="{B0D953C8-EB8D-42EE-9880-10D2C3ADD0FF}" type="presOf" srcId="{6B40B629-BBAC-4C38-A805-2481D60693F7}" destId="{503D71B1-9D1B-4DD0-8A72-68B79BCFA217}" srcOrd="0" destOrd="0" presId="urn:microsoft.com/office/officeart/2005/8/layout/orgChart1"/>
    <dgm:cxn modelId="{2E18A9B5-8617-43E7-BAEB-7301D4DAAD6E}" type="presOf" srcId="{B40B643E-FF04-4667-8E72-AFC67C057B4B}" destId="{73025BF2-F226-4578-8C6C-3A15FED572E2}" srcOrd="0" destOrd="0" presId="urn:microsoft.com/office/officeart/2005/8/layout/orgChart1"/>
    <dgm:cxn modelId="{6A8B5556-A49E-417D-BC34-8ACB006247C7}" type="presOf" srcId="{6B40B629-BBAC-4C38-A805-2481D60693F7}" destId="{E52B8598-C16D-4D1B-A80C-45D32FEE29D6}" srcOrd="1" destOrd="0" presId="urn:microsoft.com/office/officeart/2005/8/layout/orgChart1"/>
    <dgm:cxn modelId="{96FFB6B5-7D34-4795-84C0-4430534A6EDE}" type="presOf" srcId="{DD943F4E-0123-4DAF-A281-22E0283939D3}" destId="{D6C671AE-DD4D-4607-ACB9-EFB31873C11B}" srcOrd="0" destOrd="0" presId="urn:microsoft.com/office/officeart/2005/8/layout/orgChart1"/>
    <dgm:cxn modelId="{EE907F32-39CE-4D12-B532-D0E016DE21F6}" type="presOf" srcId="{7B20F436-0F66-4B20-975C-AD441B874F88}" destId="{81D23673-9BED-44B0-A3FE-BF1555906C75}" srcOrd="0" destOrd="0" presId="urn:microsoft.com/office/officeart/2005/8/layout/orgChart1"/>
    <dgm:cxn modelId="{9C9D4E66-3249-44CD-9FB8-FC224821D826}" type="presOf" srcId="{8AAC8674-0135-4611-9BB8-73432FA20DDD}" destId="{0B7E99D9-874E-4582-8763-F7044D7F3983}" srcOrd="0" destOrd="0" presId="urn:microsoft.com/office/officeart/2005/8/layout/orgChart1"/>
    <dgm:cxn modelId="{B12E5FC9-12D7-47BF-A03B-C0E0CE1B2F90}" srcId="{DD943F4E-0123-4DAF-A281-22E0283939D3}" destId="{F62BCB1A-B637-4C23-A2F9-5838DCAF37F3}" srcOrd="0" destOrd="0" parTransId="{7CA513AC-5292-4925-9757-AB35709D152F}" sibTransId="{349543F7-88DA-422D-9C3A-C6FF7650FCFD}"/>
    <dgm:cxn modelId="{06775A4B-C013-4CFB-B388-97BE16904B07}" srcId="{F62BCB1A-B637-4C23-A2F9-5838DCAF37F3}" destId="{6B40B629-BBAC-4C38-A805-2481D60693F7}" srcOrd="2" destOrd="0" parTransId="{B40B643E-FF04-4667-8E72-AFC67C057B4B}" sibTransId="{7A454B0F-69FE-4526-99EF-99018B51D539}"/>
    <dgm:cxn modelId="{C6B4947B-F3AF-40F8-91E3-35FF94F1EE56}" type="presOf" srcId="{02726316-AD37-40FD-B8D5-91239A09998C}" destId="{F57E040A-7FE6-479A-A279-D27114745CFC}" srcOrd="0" destOrd="0" presId="urn:microsoft.com/office/officeart/2005/8/layout/orgChart1"/>
    <dgm:cxn modelId="{37DB4483-93DA-4F85-8D08-0112F0E79FAA}" type="presOf" srcId="{7B20F436-0F66-4B20-975C-AD441B874F88}" destId="{DEF289F3-EC96-4C65-A963-7A22517971EF}" srcOrd="1" destOrd="0" presId="urn:microsoft.com/office/officeart/2005/8/layout/orgChart1"/>
    <dgm:cxn modelId="{56246BFC-81A2-4853-8669-A8B51A539AE2}" type="presOf" srcId="{F62BCB1A-B637-4C23-A2F9-5838DCAF37F3}" destId="{5C586EBD-474C-412F-8B8B-05DC361A77FC}" srcOrd="0" destOrd="0" presId="urn:microsoft.com/office/officeart/2005/8/layout/orgChart1"/>
    <dgm:cxn modelId="{2A4F6EA0-90C0-47F5-B14C-B4290BD719C6}" srcId="{F62BCB1A-B637-4C23-A2F9-5838DCAF37F3}" destId="{7B20F436-0F66-4B20-975C-AD441B874F88}" srcOrd="1" destOrd="0" parTransId="{02726316-AD37-40FD-B8D5-91239A09998C}" sibTransId="{84005052-2EE8-4D12-B207-28C2602F4DFB}"/>
    <dgm:cxn modelId="{ED816316-C564-4F4A-B0EF-666FDBD00317}" type="presOf" srcId="{8AAC8674-0135-4611-9BB8-73432FA20DDD}" destId="{516D69EA-6DBC-46C3-97FB-B86C61BA8BCA}" srcOrd="1" destOrd="0" presId="urn:microsoft.com/office/officeart/2005/8/layout/orgChart1"/>
    <dgm:cxn modelId="{84CAAB03-86E6-4675-83DE-DD8745E3D93E}" type="presOf" srcId="{F62BCB1A-B637-4C23-A2F9-5838DCAF37F3}" destId="{E1F1F619-E64F-4869-A1A5-AC92D3620B3C}" srcOrd="1" destOrd="0" presId="urn:microsoft.com/office/officeart/2005/8/layout/orgChart1"/>
    <dgm:cxn modelId="{94D88BA1-445D-4473-8C9A-0B234D0D1AFA}" type="presParOf" srcId="{D6C671AE-DD4D-4607-ACB9-EFB31873C11B}" destId="{A3AD591C-FCEB-4697-AABE-1F4B451CCC27}" srcOrd="0" destOrd="0" presId="urn:microsoft.com/office/officeart/2005/8/layout/orgChart1"/>
    <dgm:cxn modelId="{F32EEC64-210E-41E6-86B3-B20EA46F1E16}" type="presParOf" srcId="{A3AD591C-FCEB-4697-AABE-1F4B451CCC27}" destId="{7482B274-70B1-47FC-9EA4-F2661AEABB74}" srcOrd="0" destOrd="0" presId="urn:microsoft.com/office/officeart/2005/8/layout/orgChart1"/>
    <dgm:cxn modelId="{D99D80CF-D79C-4C88-A0A6-DF5CF492698D}" type="presParOf" srcId="{7482B274-70B1-47FC-9EA4-F2661AEABB74}" destId="{5C586EBD-474C-412F-8B8B-05DC361A77FC}" srcOrd="0" destOrd="0" presId="urn:microsoft.com/office/officeart/2005/8/layout/orgChart1"/>
    <dgm:cxn modelId="{A64D556E-24A6-4BB4-98F1-EBD19F2C8174}" type="presParOf" srcId="{7482B274-70B1-47FC-9EA4-F2661AEABB74}" destId="{E1F1F619-E64F-4869-A1A5-AC92D3620B3C}" srcOrd="1" destOrd="0" presId="urn:microsoft.com/office/officeart/2005/8/layout/orgChart1"/>
    <dgm:cxn modelId="{2E02C42D-2189-4F91-B36D-2C7E7278835A}" type="presParOf" srcId="{A3AD591C-FCEB-4697-AABE-1F4B451CCC27}" destId="{1621C781-18D3-46F1-BA4D-F3D706F70A02}" srcOrd="1" destOrd="0" presId="urn:microsoft.com/office/officeart/2005/8/layout/orgChart1"/>
    <dgm:cxn modelId="{492FBF24-886B-4D97-936F-85FC176CB630}" type="presParOf" srcId="{1621C781-18D3-46F1-BA4D-F3D706F70A02}" destId="{F57E040A-7FE6-479A-A279-D27114745CFC}" srcOrd="0" destOrd="0" presId="urn:microsoft.com/office/officeart/2005/8/layout/orgChart1"/>
    <dgm:cxn modelId="{81CDB78E-A0D9-4215-B0C2-7C0871385845}" type="presParOf" srcId="{1621C781-18D3-46F1-BA4D-F3D706F70A02}" destId="{6955E351-E452-46DD-A71A-EDBB764E641F}" srcOrd="1" destOrd="0" presId="urn:microsoft.com/office/officeart/2005/8/layout/orgChart1"/>
    <dgm:cxn modelId="{9AFF1239-86A7-4936-A960-40D35F6D9C35}" type="presParOf" srcId="{6955E351-E452-46DD-A71A-EDBB764E641F}" destId="{A46B94BB-2F36-4984-A904-C8F5B915A96E}" srcOrd="0" destOrd="0" presId="urn:microsoft.com/office/officeart/2005/8/layout/orgChart1"/>
    <dgm:cxn modelId="{3246E398-8570-4599-A349-A607FD4FC34C}" type="presParOf" srcId="{A46B94BB-2F36-4984-A904-C8F5B915A96E}" destId="{81D23673-9BED-44B0-A3FE-BF1555906C75}" srcOrd="0" destOrd="0" presId="urn:microsoft.com/office/officeart/2005/8/layout/orgChart1"/>
    <dgm:cxn modelId="{28779FC7-6DFC-4670-B44D-01B56C019BE9}" type="presParOf" srcId="{A46B94BB-2F36-4984-A904-C8F5B915A96E}" destId="{DEF289F3-EC96-4C65-A963-7A22517971EF}" srcOrd="1" destOrd="0" presId="urn:microsoft.com/office/officeart/2005/8/layout/orgChart1"/>
    <dgm:cxn modelId="{7C362EF4-63ED-47CA-B0EC-2370EB729D89}" type="presParOf" srcId="{6955E351-E452-46DD-A71A-EDBB764E641F}" destId="{1DD26368-611E-4114-824C-FB26EF8B36CD}" srcOrd="1" destOrd="0" presId="urn:microsoft.com/office/officeart/2005/8/layout/orgChart1"/>
    <dgm:cxn modelId="{5429D8DB-D0EA-4F02-A67F-A437B55174C2}" type="presParOf" srcId="{6955E351-E452-46DD-A71A-EDBB764E641F}" destId="{28ABCA8F-83E0-43D2-A11D-B6DAF0875EC1}" srcOrd="2" destOrd="0" presId="urn:microsoft.com/office/officeart/2005/8/layout/orgChart1"/>
    <dgm:cxn modelId="{64634827-7A7E-4B9D-AD56-466A5113CD52}" type="presParOf" srcId="{1621C781-18D3-46F1-BA4D-F3D706F70A02}" destId="{73025BF2-F226-4578-8C6C-3A15FED572E2}" srcOrd="2" destOrd="0" presId="urn:microsoft.com/office/officeart/2005/8/layout/orgChart1"/>
    <dgm:cxn modelId="{FB9CCB5A-0CE5-47B1-8FD5-14D25FF77180}" type="presParOf" srcId="{1621C781-18D3-46F1-BA4D-F3D706F70A02}" destId="{4B9730FD-00F0-4532-BFC3-E619A6E1B9A7}" srcOrd="3" destOrd="0" presId="urn:microsoft.com/office/officeart/2005/8/layout/orgChart1"/>
    <dgm:cxn modelId="{A8EA190B-0795-4DD6-8A19-68AA595B0CDF}" type="presParOf" srcId="{4B9730FD-00F0-4532-BFC3-E619A6E1B9A7}" destId="{12C6520E-C54D-4643-8870-6F94A23C5BC7}" srcOrd="0" destOrd="0" presId="urn:microsoft.com/office/officeart/2005/8/layout/orgChart1"/>
    <dgm:cxn modelId="{33FFF5F7-3B2B-448F-A030-7A63CC310583}" type="presParOf" srcId="{12C6520E-C54D-4643-8870-6F94A23C5BC7}" destId="{503D71B1-9D1B-4DD0-8A72-68B79BCFA217}" srcOrd="0" destOrd="0" presId="urn:microsoft.com/office/officeart/2005/8/layout/orgChart1"/>
    <dgm:cxn modelId="{9A3D7CE3-40CF-4315-9FE9-2E4A2C3F904B}" type="presParOf" srcId="{12C6520E-C54D-4643-8870-6F94A23C5BC7}" destId="{E52B8598-C16D-4D1B-A80C-45D32FEE29D6}" srcOrd="1" destOrd="0" presId="urn:microsoft.com/office/officeart/2005/8/layout/orgChart1"/>
    <dgm:cxn modelId="{31F794EE-1BB9-489E-9318-FB36E0687539}" type="presParOf" srcId="{4B9730FD-00F0-4532-BFC3-E619A6E1B9A7}" destId="{5E2FC10A-A63A-4FC8-AC6D-AC8E7416EABA}" srcOrd="1" destOrd="0" presId="urn:microsoft.com/office/officeart/2005/8/layout/orgChart1"/>
    <dgm:cxn modelId="{6D8548C8-004A-4BEB-B638-12F8A5FB49F4}" type="presParOf" srcId="{4B9730FD-00F0-4532-BFC3-E619A6E1B9A7}" destId="{399848BD-233C-4ACB-9AA8-4862B11A0A42}" srcOrd="2" destOrd="0" presId="urn:microsoft.com/office/officeart/2005/8/layout/orgChart1"/>
    <dgm:cxn modelId="{2D4A2611-54FB-4606-AF1E-9155440B20F7}" type="presParOf" srcId="{A3AD591C-FCEB-4697-AABE-1F4B451CCC27}" destId="{33582073-5AF8-429E-AC58-87A6CCD87201}" srcOrd="2" destOrd="0" presId="urn:microsoft.com/office/officeart/2005/8/layout/orgChart1"/>
    <dgm:cxn modelId="{A0341D4D-4AB5-481E-9BC4-CFDE151DADA2}" type="presParOf" srcId="{33582073-5AF8-429E-AC58-87A6CCD87201}" destId="{B3EB0076-8671-4EEA-BA27-6B29300F919F}" srcOrd="0" destOrd="0" presId="urn:microsoft.com/office/officeart/2005/8/layout/orgChart1"/>
    <dgm:cxn modelId="{CDF648E2-842A-4F68-B2A3-6A6E9EF4222F}" type="presParOf" srcId="{33582073-5AF8-429E-AC58-87A6CCD87201}" destId="{64F2A3AC-8528-4182-B3E5-0064DA160008}" srcOrd="1" destOrd="0" presId="urn:microsoft.com/office/officeart/2005/8/layout/orgChart1"/>
    <dgm:cxn modelId="{E0EBA631-6C34-489E-B959-A7D940C64D77}" type="presParOf" srcId="{64F2A3AC-8528-4182-B3E5-0064DA160008}" destId="{FA416080-828F-4325-A6DC-489D4EEB3EB6}" srcOrd="0" destOrd="0" presId="urn:microsoft.com/office/officeart/2005/8/layout/orgChart1"/>
    <dgm:cxn modelId="{554009AB-CAB3-4C00-BD28-3A72068C46CC}" type="presParOf" srcId="{FA416080-828F-4325-A6DC-489D4EEB3EB6}" destId="{0B7E99D9-874E-4582-8763-F7044D7F3983}" srcOrd="0" destOrd="0" presId="urn:microsoft.com/office/officeart/2005/8/layout/orgChart1"/>
    <dgm:cxn modelId="{F0F2B2F1-5389-40E2-ACE3-FEA5E0D05EF9}" type="presParOf" srcId="{FA416080-828F-4325-A6DC-489D4EEB3EB6}" destId="{516D69EA-6DBC-46C3-97FB-B86C61BA8BCA}" srcOrd="1" destOrd="0" presId="urn:microsoft.com/office/officeart/2005/8/layout/orgChart1"/>
    <dgm:cxn modelId="{EF7591C8-B084-4AAA-B3D3-7C729A745429}" type="presParOf" srcId="{64F2A3AC-8528-4182-B3E5-0064DA160008}" destId="{CE3DF488-3975-4D58-A621-9C30DC333D5C}" srcOrd="1" destOrd="0" presId="urn:microsoft.com/office/officeart/2005/8/layout/orgChart1"/>
    <dgm:cxn modelId="{D2DA52F4-5494-4FD5-BF09-45D7551988C1}" type="presParOf" srcId="{64F2A3AC-8528-4182-B3E5-0064DA160008}" destId="{F64DD66E-58A4-429E-830F-996E25DC99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B0076-8671-4EEA-BA27-6B29300F919F}">
      <dsp:nvSpPr>
        <dsp:cNvPr id="0" name=""/>
        <dsp:cNvSpPr/>
      </dsp:nvSpPr>
      <dsp:spPr>
        <a:xfrm>
          <a:off x="2695510" y="1021298"/>
          <a:ext cx="191693" cy="733299"/>
        </a:xfrm>
        <a:custGeom>
          <a:avLst/>
          <a:gdLst/>
          <a:ahLst/>
          <a:cxnLst/>
          <a:rect l="0" t="0" r="0" b="0"/>
          <a:pathLst>
            <a:path>
              <a:moveTo>
                <a:pt x="191693" y="0"/>
              </a:moveTo>
              <a:lnTo>
                <a:pt x="191693" y="733299"/>
              </a:lnTo>
              <a:lnTo>
                <a:pt x="0" y="733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5BF2-F226-4578-8C6C-3A15FED572E2}">
      <dsp:nvSpPr>
        <dsp:cNvPr id="0" name=""/>
        <dsp:cNvSpPr/>
      </dsp:nvSpPr>
      <dsp:spPr>
        <a:xfrm>
          <a:off x="2887203" y="1021298"/>
          <a:ext cx="1104517" cy="1573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04"/>
              </a:lnTo>
              <a:lnTo>
                <a:pt x="1104517" y="1381404"/>
              </a:lnTo>
              <a:lnTo>
                <a:pt x="1104517" y="1573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E040A-7FE6-479A-A279-D27114745CFC}">
      <dsp:nvSpPr>
        <dsp:cNvPr id="0" name=""/>
        <dsp:cNvSpPr/>
      </dsp:nvSpPr>
      <dsp:spPr>
        <a:xfrm>
          <a:off x="1782686" y="1021298"/>
          <a:ext cx="1104517" cy="1573097"/>
        </a:xfrm>
        <a:custGeom>
          <a:avLst/>
          <a:gdLst/>
          <a:ahLst/>
          <a:cxnLst/>
          <a:rect l="0" t="0" r="0" b="0"/>
          <a:pathLst>
            <a:path>
              <a:moveTo>
                <a:pt x="1104517" y="0"/>
              </a:moveTo>
              <a:lnTo>
                <a:pt x="1104517" y="1381404"/>
              </a:lnTo>
              <a:lnTo>
                <a:pt x="0" y="1381404"/>
              </a:lnTo>
              <a:lnTo>
                <a:pt x="0" y="1573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86EBD-474C-412F-8B8B-05DC361A77FC}">
      <dsp:nvSpPr>
        <dsp:cNvPr id="0" name=""/>
        <dsp:cNvSpPr/>
      </dsp:nvSpPr>
      <dsp:spPr>
        <a:xfrm>
          <a:off x="1666355" y="108473"/>
          <a:ext cx="2441695" cy="912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Shiju</a:t>
          </a:r>
          <a:endParaRPr lang="en-US" sz="1400" kern="1200" dirty="0"/>
        </a:p>
      </dsp:txBody>
      <dsp:txXfrm>
        <a:off x="1666355" y="108473"/>
        <a:ext cx="2441695" cy="912824"/>
      </dsp:txXfrm>
    </dsp:sp>
    <dsp:sp modelId="{81D23673-9BED-44B0-A3FE-BF1555906C75}">
      <dsp:nvSpPr>
        <dsp:cNvPr id="0" name=""/>
        <dsp:cNvSpPr/>
      </dsp:nvSpPr>
      <dsp:spPr>
        <a:xfrm>
          <a:off x="869861" y="2594395"/>
          <a:ext cx="1825648" cy="912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Sujay</a:t>
          </a:r>
          <a:endParaRPr lang="en-US" sz="1400" kern="1200" dirty="0"/>
        </a:p>
      </dsp:txBody>
      <dsp:txXfrm>
        <a:off x="869861" y="2594395"/>
        <a:ext cx="1825648" cy="912824"/>
      </dsp:txXfrm>
    </dsp:sp>
    <dsp:sp modelId="{503D71B1-9D1B-4DD0-8A72-68B79BCFA217}">
      <dsp:nvSpPr>
        <dsp:cNvPr id="0" name=""/>
        <dsp:cNvSpPr/>
      </dsp:nvSpPr>
      <dsp:spPr>
        <a:xfrm>
          <a:off x="3078896" y="2594395"/>
          <a:ext cx="1825648" cy="912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Saswati</a:t>
          </a:r>
          <a:endParaRPr lang="en-US" sz="1400" kern="1200" dirty="0"/>
        </a:p>
      </dsp:txBody>
      <dsp:txXfrm>
        <a:off x="3078896" y="2594395"/>
        <a:ext cx="1825648" cy="912824"/>
      </dsp:txXfrm>
    </dsp:sp>
    <dsp:sp modelId="{0B7E99D9-874E-4582-8763-F7044D7F3983}">
      <dsp:nvSpPr>
        <dsp:cNvPr id="0" name=""/>
        <dsp:cNvSpPr/>
      </dsp:nvSpPr>
      <dsp:spPr>
        <a:xfrm>
          <a:off x="869861" y="1298185"/>
          <a:ext cx="1825648" cy="912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Nishanth</a:t>
          </a:r>
          <a:endParaRPr lang="en-US" sz="1400" kern="1200" dirty="0" smtClean="0"/>
        </a:p>
      </dsp:txBody>
      <dsp:txXfrm>
        <a:off x="869861" y="1298185"/>
        <a:ext cx="1825648" cy="91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82060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3909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351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558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945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7856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721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1258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6481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549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062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3253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931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Business Plan</a:t>
            </a:r>
            <a:br>
              <a:rPr lang="en-US" sz="3600" dirty="0" smtClean="0"/>
            </a:br>
            <a:r>
              <a:rPr lang="en-US" sz="3600" dirty="0" smtClean="0"/>
              <a:t>2020-2021 </a:t>
            </a:r>
            <a:endParaRPr sz="3600" dirty="0"/>
          </a:p>
        </p:txBody>
      </p:sp>
      <p:sp>
        <p:nvSpPr>
          <p:cNvPr id="9" name="Google Shape;61;p13"/>
          <p:cNvSpPr txBox="1">
            <a:spLocks/>
          </p:cNvSpPr>
          <p:nvPr/>
        </p:nvSpPr>
        <p:spPr>
          <a:xfrm>
            <a:off x="3582641" y="3703329"/>
            <a:ext cx="1978719" cy="45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1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/>
              <a:t>Nishanth</a:t>
            </a:r>
            <a:r>
              <a:rPr lang="en-US" sz="2000" dirty="0" smtClean="0"/>
              <a:t> </a:t>
            </a:r>
            <a:r>
              <a:rPr lang="en-US" sz="2000" dirty="0" err="1" smtClean="0"/>
              <a:t>Holla</a:t>
            </a:r>
            <a:endParaRPr lang="en-US" sz="2000" dirty="0"/>
          </a:p>
        </p:txBody>
      </p:sp>
      <p:grpSp>
        <p:nvGrpSpPr>
          <p:cNvPr id="10" name="Google Shape;552;p39"/>
          <p:cNvGrpSpPr/>
          <p:nvPr/>
        </p:nvGrpSpPr>
        <p:grpSpPr>
          <a:xfrm>
            <a:off x="4324106" y="647271"/>
            <a:ext cx="495788" cy="335649"/>
            <a:chOff x="4610450" y="3703750"/>
            <a:chExt cx="453050" cy="332175"/>
          </a:xfrm>
        </p:grpSpPr>
        <p:sp>
          <p:nvSpPr>
            <p:cNvPr id="11" name="Google Shape;553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4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Strategy</a:t>
            </a:r>
            <a:endParaRPr dirty="0"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4433307" y="96244"/>
            <a:ext cx="299845" cy="313048"/>
            <a:chOff x="3294650" y="3652450"/>
            <a:chExt cx="388350" cy="405450"/>
          </a:xfrm>
        </p:grpSpPr>
        <p:sp>
          <p:nvSpPr>
            <p:cNvPr id="193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90512" y="1469204"/>
            <a:ext cx="8962976" cy="3509195"/>
            <a:chOff x="-125" y="1469204"/>
            <a:chExt cx="8962976" cy="3509195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xmlns="" val="2428935302"/>
                </p:ext>
              </p:extLst>
            </p:nvPr>
          </p:nvGraphicFramePr>
          <p:xfrm>
            <a:off x="1530518" y="1469204"/>
            <a:ext cx="5774407" cy="35091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-125" y="3054859"/>
              <a:ext cx="8962976" cy="1897040"/>
              <a:chOff x="-125" y="3054859"/>
              <a:chExt cx="8962976" cy="18970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571875" y="3054859"/>
                <a:ext cx="3565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200" dirty="0"/>
                  <a:t>To ensure smooth </a:t>
                </a:r>
                <a:r>
                  <a:rPr lang="en-US" sz="1200" dirty="0" smtClean="0"/>
                  <a:t>execution of projects &amp; to be in</a:t>
                </a:r>
              </a:p>
              <a:p>
                <a:pPr lvl="0"/>
                <a:r>
                  <a:rPr lang="en-US" sz="1200" dirty="0" smtClean="0"/>
                  <a:t>Constant touch with the clients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-125" y="4351735"/>
                <a:ext cx="2618073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100" dirty="0" smtClean="0"/>
                  <a:t>To educate on the fundamentals of events</a:t>
                </a:r>
              </a:p>
              <a:p>
                <a:pPr lvl="0"/>
                <a:r>
                  <a:rPr lang="en-US" sz="1100" dirty="0" smtClean="0"/>
                  <a:t>&amp;  to be SPOC of certain projects</a:t>
                </a:r>
                <a:endParaRPr lang="en-US" sz="11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429785" y="4265497"/>
                <a:ext cx="2533066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100" dirty="0"/>
                  <a:t>To </a:t>
                </a:r>
                <a:r>
                  <a:rPr lang="en-US" sz="1100" dirty="0" smtClean="0"/>
                  <a:t>educate on leading projects &amp;</a:t>
                </a:r>
              </a:p>
              <a:p>
                <a:pPr lvl="0"/>
                <a:r>
                  <a:rPr lang="en-US" sz="1100" dirty="0" smtClean="0"/>
                  <a:t>To conduct regular meetings with the </a:t>
                </a:r>
              </a:p>
              <a:p>
                <a:pPr lvl="0"/>
                <a:r>
                  <a:rPr lang="en-US" sz="1100" dirty="0" smtClean="0"/>
                  <a:t>clients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06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Quarter wise Target</a:t>
            </a:r>
            <a:endParaRPr dirty="0"/>
          </a:p>
        </p:txBody>
      </p:sp>
      <p:graphicFrame>
        <p:nvGraphicFramePr>
          <p:cNvPr id="202" name="Google Shape;202;p25"/>
          <p:cNvGraphicFramePr/>
          <p:nvPr>
            <p:extLst>
              <p:ext uri="{D42A27DB-BD31-4B8C-83A1-F6EECF244321}">
                <p14:modId xmlns:p14="http://schemas.microsoft.com/office/powerpoint/2010/main" xmlns="" val="1741516959"/>
              </p:ext>
            </p:extLst>
          </p:nvPr>
        </p:nvGraphicFramePr>
        <p:xfrm>
          <a:off x="2882668" y="1564481"/>
          <a:ext cx="3378664" cy="3434500"/>
        </p:xfrm>
        <a:graphic>
          <a:graphicData uri="http://schemas.openxmlformats.org/drawingml/2006/table">
            <a:tbl>
              <a:tblPr>
                <a:noFill/>
                <a:tableStyleId>{08EAA642-6D6B-4C01-8368-47DD790D4270}</a:tableStyleId>
              </a:tblPr>
              <a:tblGrid>
                <a:gridCol w="1689332"/>
                <a:gridCol w="1689332"/>
              </a:tblGrid>
              <a:tr h="6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Target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(In lakhs)</a:t>
                      </a:r>
                      <a:endParaRPr sz="1100" dirty="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i="1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</a:t>
                      </a:r>
                      <a:r>
                        <a:rPr lang="en" sz="1100" i="1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ay</a:t>
                      </a:r>
                      <a:r>
                        <a:rPr lang="en" sz="1100" i="1" baseline="0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-June-July</a:t>
                      </a:r>
                      <a:endParaRPr sz="1100" i="1" dirty="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Aug-Sep-Oct</a:t>
                      </a:r>
                      <a:endParaRPr sz="1100" i="1" dirty="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Nov-Dec-Jan</a:t>
                      </a:r>
                      <a:endParaRPr sz="1100" i="1" dirty="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i="1" dirty="0" smtClean="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Feb-March</a:t>
                      </a:r>
                      <a:endParaRPr sz="1100" i="1" dirty="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8" name="Google Shape;467;p39"/>
          <p:cNvGrpSpPr/>
          <p:nvPr/>
        </p:nvGrpSpPr>
        <p:grpSpPr>
          <a:xfrm>
            <a:off x="4406520" y="100836"/>
            <a:ext cx="330961" cy="352637"/>
            <a:chOff x="5970800" y="1619250"/>
            <a:chExt cx="428650" cy="456725"/>
          </a:xfrm>
        </p:grpSpPr>
        <p:sp>
          <p:nvSpPr>
            <p:cNvPr id="9" name="Google Shape;468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9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0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1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2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1031425" y="230220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 dirty="0"/>
          </a:p>
        </p:txBody>
      </p:sp>
      <p:grpSp>
        <p:nvGrpSpPr>
          <p:cNvPr id="344" name="Google Shape;344;p37"/>
          <p:cNvGrpSpPr/>
          <p:nvPr/>
        </p:nvGrpSpPr>
        <p:grpSpPr>
          <a:xfrm>
            <a:off x="4409813" y="91546"/>
            <a:ext cx="324359" cy="299845"/>
            <a:chOff x="5975075" y="2327500"/>
            <a:chExt cx="420100" cy="388350"/>
          </a:xfrm>
        </p:grpSpPr>
        <p:sp>
          <p:nvSpPr>
            <p:cNvPr id="345" name="Google Shape;345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Existing Clientele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64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IBM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Novo Nordisk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-US" sz="1800" dirty="0" smtClean="0"/>
              <a:t>Honeywell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Plan for IBM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64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Revenue from Existing business &amp; clientele- 40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win the pitches lost previous year – 10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groom the team to handle projects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368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Plan for Novo Nordisk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64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reach out to maximum users and induce confidence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understand the competetion &amp; give the best cost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ensure smooth running of projects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Expected gross profit – 20Lakhs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349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Plan for Honeywell</a:t>
            </a:r>
            <a:br>
              <a:rPr lang="en-US" dirty="0" smtClean="0"/>
            </a:br>
            <a:r>
              <a:rPr lang="en-US" sz="1100" dirty="0" smtClean="0">
                <a:solidFill>
                  <a:srgbClr val="FF0000"/>
                </a:solidFill>
              </a:rPr>
              <a:t>(No revenue in FY2019-2020)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64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conduct maximum meetings with the procurement team</a:t>
            </a:r>
          </a:p>
          <a:p>
            <a:r>
              <a:rPr lang="en" sz="1800" dirty="0" smtClean="0"/>
              <a:t>To regain client’s confidence by executing small projects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 reach out to maximum users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Expected gross profit – 5 to 8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6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Target Clientele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64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ITC (Whitefield)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-US" sz="1800" dirty="0" smtClean="0"/>
              <a:t>VM ware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-US" sz="1800" dirty="0" smtClean="0"/>
              <a:t>IESA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32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Plan for ITC </a:t>
            </a:r>
            <a:r>
              <a:rPr lang="en-US" dirty="0"/>
              <a:t>(Whitefield)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30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win the existing pitch</a:t>
            </a:r>
          </a:p>
          <a:p>
            <a:r>
              <a:rPr lang="en" sz="1800" dirty="0" smtClean="0"/>
              <a:t>To reach out to various users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Expected gross profit – 5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1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Plan for VM ware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30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get empaneled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Focus on the internal events to install confience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Expected gross profit – 3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486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Plan for IESA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130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conduct regular meetings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To understand th</a:t>
            </a:r>
            <a:r>
              <a:rPr lang="en-US" sz="1800" dirty="0" err="1" smtClean="0"/>
              <a:t>eir</a:t>
            </a:r>
            <a:r>
              <a:rPr lang="en" sz="1800" dirty="0" smtClean="0"/>
              <a:t> calender of events &amp; competetion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1800" dirty="0" smtClean="0"/>
              <a:t>Expected gross profit –5 Lakhs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421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258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Playfair Display</vt:lpstr>
      <vt:lpstr>Lora</vt:lpstr>
      <vt:lpstr>Yorick template</vt:lpstr>
      <vt:lpstr>Business Plan 2020-2021 </vt:lpstr>
      <vt:lpstr>Existing Clientele</vt:lpstr>
      <vt:lpstr>Plan for IBM</vt:lpstr>
      <vt:lpstr>Plan for Novo Nordisk</vt:lpstr>
      <vt:lpstr>Plan for Honeywell (No revenue in FY2019-2020)</vt:lpstr>
      <vt:lpstr>Target Clientele</vt:lpstr>
      <vt:lpstr>Plan for ITC (Whitefield)  </vt:lpstr>
      <vt:lpstr>Plan for VM ware  </vt:lpstr>
      <vt:lpstr>Plan for IESA  </vt:lpstr>
      <vt:lpstr>Team Strategy</vt:lpstr>
      <vt:lpstr>Quarter wise Target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2020-2021</dc:title>
  <dc:creator>Admin</dc:creator>
  <cp:lastModifiedBy>Jithu</cp:lastModifiedBy>
  <cp:revision>12</cp:revision>
  <dcterms:modified xsi:type="dcterms:W3CDTF">2020-04-07T07:09:29Z</dcterms:modified>
</cp:coreProperties>
</file>