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68" r:id="rId4"/>
    <p:sldId id="267" r:id="rId5"/>
    <p:sldId id="26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4" d="100"/>
          <a:sy n="74" d="100"/>
        </p:scale>
        <p:origin x="-1254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7689" y="2826847"/>
            <a:ext cx="5648623" cy="1204306"/>
          </a:xfrm>
        </p:spPr>
        <p:txBody>
          <a:bodyPr/>
          <a:lstStyle/>
          <a:p>
            <a:r>
              <a:rPr lang="en-US" sz="4000" dirty="0" smtClean="0"/>
              <a:t>2020</a:t>
            </a:r>
            <a:r>
              <a:rPr lang="en-US" sz="4000" dirty="0"/>
              <a:t> </a:t>
            </a:r>
            <a:r>
              <a:rPr lang="en-US" sz="4000" dirty="0" smtClean="0"/>
              <a:t>YEAR</a:t>
            </a:r>
            <a:r>
              <a:rPr lang="en-US" sz="4000" dirty="0"/>
              <a:t> </a:t>
            </a:r>
            <a:r>
              <a:rPr lang="en-US" sz="4000" dirty="0" smtClean="0"/>
              <a:t>PLAN</a:t>
            </a:r>
            <a:br>
              <a:rPr lang="en-US" sz="4000" dirty="0" smtClean="0"/>
            </a:br>
            <a:r>
              <a:rPr lang="en-US" sz="2400" dirty="0" smtClean="0"/>
              <a:t>April 2020 – March 2021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22475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Clientele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DIAGEO (Smirnoff)</a:t>
            </a:r>
          </a:p>
          <a:p>
            <a:r>
              <a:rPr lang="en-US" dirty="0" smtClean="0"/>
              <a:t>FOSSIL</a:t>
            </a:r>
          </a:p>
        </p:txBody>
      </p:sp>
    </p:spTree>
    <p:extLst>
      <p:ext uri="{BB962C8B-B14F-4D97-AF65-F5344CB8AC3E}">
        <p14:creationId xmlns:p14="http://schemas.microsoft.com/office/powerpoint/2010/main" xmlns="" val="34002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 2020 &gt; Clientele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DIAGEO (Smirnoff) – Far Out, Mandala, Inscape, Satellite, VH1, </a:t>
            </a:r>
            <a:r>
              <a:rPr lang="en-US" dirty="0" err="1" smtClean="0"/>
              <a:t>Mirchi</a:t>
            </a:r>
            <a:r>
              <a:rPr lang="en-US" dirty="0" smtClean="0"/>
              <a:t> Neon</a:t>
            </a:r>
          </a:p>
          <a:p>
            <a:r>
              <a:rPr lang="en-US" dirty="0" smtClean="0"/>
              <a:t>FOSSIL – Watch Launches, Meet &amp; greet events, Dealers meet</a:t>
            </a:r>
          </a:p>
          <a:p>
            <a:r>
              <a:rPr lang="en-US" dirty="0" smtClean="0"/>
              <a:t>Mercedes – LUXE Drive, Mercedes Trophy, Brand Tour, Pop-up Shop</a:t>
            </a:r>
          </a:p>
          <a:p>
            <a:r>
              <a:rPr lang="en-US" dirty="0" smtClean="0"/>
              <a:t>Bira91 – Free Flow fest, April Fools fest</a:t>
            </a:r>
          </a:p>
          <a:p>
            <a:r>
              <a:rPr lang="en-US" dirty="0" smtClean="0"/>
              <a:t>KSCA – Tournament Brandings, IPL </a:t>
            </a:r>
          </a:p>
          <a:p>
            <a:r>
              <a:rPr lang="en-US" dirty="0" smtClean="0"/>
              <a:t>Bacardi India – NH7 weekender, Casa Bacardi</a:t>
            </a:r>
          </a:p>
          <a:p>
            <a:r>
              <a:rPr lang="en-US" dirty="0" smtClean="0"/>
              <a:t>Eros International – Annual Meet</a:t>
            </a:r>
          </a:p>
          <a:p>
            <a:r>
              <a:rPr lang="en-US" dirty="0" smtClean="0"/>
              <a:t>Deloitte – Alumni meet, Family Day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1358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36336697"/>
              </p:ext>
            </p:extLst>
          </p:nvPr>
        </p:nvGraphicFramePr>
        <p:xfrm>
          <a:off x="2362200" y="1905000"/>
          <a:ext cx="4470400" cy="41572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0780"/>
                <a:gridCol w="2039620"/>
              </a:tblGrid>
              <a:tr h="3198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Client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Mercedes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6000000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36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Diageo (Smirnoff &amp;</a:t>
                      </a:r>
                      <a:r>
                        <a:rPr lang="en-US" baseline="0" dirty="0" smtClean="0"/>
                        <a:t> Other Brands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9000000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Deloitte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Bira</a:t>
                      </a:r>
                      <a:r>
                        <a:rPr lang="en-US" dirty="0" smtClean="0"/>
                        <a:t> 91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4100000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KSCA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5500000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9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Bacardi India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5000000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Eros International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5500000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6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FOSSIL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3500000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4,26,00,000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144871" y="918707"/>
            <a:ext cx="6779929" cy="1062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Expected Revenue from mentioned brands April 2020 till March 2021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5018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Strategy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&gt; More  NBD towards achieving the expected projection</a:t>
            </a:r>
          </a:p>
          <a:p>
            <a:pPr marL="0" indent="0">
              <a:buNone/>
            </a:pPr>
            <a:r>
              <a:rPr lang="en-US" dirty="0" smtClean="0"/>
              <a:t>&gt; Staying Updated on Brands targeted, their events calendar and budgets</a:t>
            </a:r>
          </a:p>
          <a:p>
            <a:pPr marL="0" indent="0">
              <a:buNone/>
            </a:pPr>
            <a:r>
              <a:rPr lang="en-US" dirty="0" smtClean="0"/>
              <a:t>&gt; Research on yet new clients, budding brands &amp; competitive agencies</a:t>
            </a:r>
          </a:p>
          <a:p>
            <a:pPr marL="0" indent="0">
              <a:buNone/>
            </a:pPr>
            <a:r>
              <a:rPr lang="en-US" dirty="0" smtClean="0"/>
              <a:t>&gt; Presenting new ideas and plans to existing clients for the upcoming year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52179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827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344</TotalTime>
  <Words>179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Pushpin</vt:lpstr>
      <vt:lpstr>2020 YEAR PLAN April 2020 – March 2021</vt:lpstr>
      <vt:lpstr>Current Clientele </vt:lpstr>
      <vt:lpstr>Plan 2020 &gt; Clientele </vt:lpstr>
      <vt:lpstr>Slide 4</vt:lpstr>
      <vt:lpstr>Strategy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MONTH PLAN</dc:title>
  <dc:creator>Admin</dc:creator>
  <cp:lastModifiedBy>Jithu</cp:lastModifiedBy>
  <cp:revision>55</cp:revision>
  <dcterms:created xsi:type="dcterms:W3CDTF">2006-08-16T00:00:00Z</dcterms:created>
  <dcterms:modified xsi:type="dcterms:W3CDTF">2020-04-07T05:02:45Z</dcterms:modified>
</cp:coreProperties>
</file>