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4" r:id="rId2"/>
    <p:sldId id="258" r:id="rId3"/>
    <p:sldId id="271" r:id="rId4"/>
    <p:sldId id="266" r:id="rId5"/>
    <p:sldId id="267" r:id="rId6"/>
    <p:sldId id="268" r:id="rId7"/>
    <p:sldId id="269" r:id="rId8"/>
    <p:sldId id="265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9553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2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873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6246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85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65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55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02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744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8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25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93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9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82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68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29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399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96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69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1690" y="2826847"/>
            <a:ext cx="5648623" cy="1204306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2020 YEAR PLAN and PROJECTION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/>
              <a:t>April 2020 – March 2021</a:t>
            </a:r>
          </a:p>
        </p:txBody>
      </p:sp>
    </p:spTree>
    <p:extLst>
      <p:ext uri="{BB962C8B-B14F-4D97-AF65-F5344CB8AC3E}">
        <p14:creationId xmlns:p14="http://schemas.microsoft.com/office/powerpoint/2010/main" xmlns="" val="239267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11827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Clientele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United Breweries</a:t>
            </a:r>
          </a:p>
          <a:p>
            <a:r>
              <a:rPr lang="en-US" dirty="0"/>
              <a:t>DIAGEO</a:t>
            </a:r>
          </a:p>
          <a:p>
            <a:r>
              <a:rPr lang="en-US" dirty="0"/>
              <a:t>GE Healthcare</a:t>
            </a:r>
          </a:p>
          <a:p>
            <a:r>
              <a:rPr lang="en-US" dirty="0"/>
              <a:t>Carlsberg</a:t>
            </a:r>
          </a:p>
          <a:p>
            <a:r>
              <a:rPr lang="en-US" dirty="0" err="1"/>
              <a:t>Mphasis</a:t>
            </a:r>
            <a:endParaRPr lang="en-US" dirty="0"/>
          </a:p>
          <a:p>
            <a:r>
              <a:rPr lang="en-US" dirty="0"/>
              <a:t>AXA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2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7235"/>
            <a:ext cx="10396882" cy="1151965"/>
          </a:xfrm>
        </p:spPr>
        <p:txBody>
          <a:bodyPr>
            <a:normAutofit/>
          </a:bodyPr>
          <a:lstStyle/>
          <a:p>
            <a:r>
              <a:rPr lang="en-US" sz="2800" dirty="0"/>
              <a:t>Expected Revenue from April 2020 till March 2021 </a:t>
            </a:r>
            <a:br>
              <a:rPr lang="en-US" sz="2800" dirty="0"/>
            </a:br>
            <a:r>
              <a:rPr lang="en-US" sz="2800" dirty="0"/>
              <a:t>Target – 80 Lakhs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0056974"/>
              </p:ext>
            </p:extLst>
          </p:nvPr>
        </p:nvGraphicFramePr>
        <p:xfrm>
          <a:off x="2590800" y="1066800"/>
          <a:ext cx="6934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3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52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92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3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Billing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1,500,000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r>
                        <a:rPr lang="en-US" sz="1600" b="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400,000</a:t>
                      </a:r>
                      <a:endParaRPr lang="en-US" sz="16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DIAGEO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4,000,000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800,000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 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6,000,000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Rs. 2,400,000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Carlsberg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2,000,000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600,000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Mphasis</a:t>
                      </a:r>
                      <a:endParaRPr lang="en-US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6,000,000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3,000,000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700,000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1,500,000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JFWTC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1,500,000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2,000,000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800,000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1,500,000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9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29,000,000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Rs. 80,00,000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425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Brands Under UBL that I want to work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Kingfisher Premium – Sunburn, </a:t>
            </a:r>
            <a:r>
              <a:rPr lang="en-US" dirty="0" err="1"/>
              <a:t>Zomaland</a:t>
            </a:r>
            <a:endParaRPr lang="en-US" dirty="0"/>
          </a:p>
          <a:p>
            <a:r>
              <a:rPr lang="en-US" dirty="0"/>
              <a:t>Kingfisher Strong </a:t>
            </a:r>
          </a:p>
          <a:p>
            <a:r>
              <a:rPr lang="en-US" dirty="0"/>
              <a:t>Kingfisher Ultra - Derby</a:t>
            </a:r>
          </a:p>
          <a:p>
            <a:r>
              <a:rPr lang="en-US" dirty="0"/>
              <a:t>Kingfisher </a:t>
            </a:r>
            <a:r>
              <a:rPr lang="en-US" dirty="0" err="1"/>
              <a:t>Radler</a:t>
            </a:r>
            <a:r>
              <a:rPr lang="en-US" dirty="0"/>
              <a:t> - Derby</a:t>
            </a:r>
          </a:p>
          <a:p>
            <a:r>
              <a:rPr lang="en-US" dirty="0"/>
              <a:t>Heineken – </a:t>
            </a:r>
            <a:r>
              <a:rPr lang="en-US" dirty="0" err="1"/>
              <a:t>Mirchi</a:t>
            </a:r>
            <a:r>
              <a:rPr lang="en-US" dirty="0"/>
              <a:t> Neon Run, Foosball Nights</a:t>
            </a:r>
          </a:p>
          <a:p>
            <a:r>
              <a:rPr lang="en-US" dirty="0"/>
              <a:t>Amstel – Product Launches, Dealer Meets</a:t>
            </a:r>
          </a:p>
        </p:txBody>
      </p:sp>
    </p:spTree>
    <p:extLst>
      <p:ext uri="{BB962C8B-B14F-4D97-AF65-F5344CB8AC3E}">
        <p14:creationId xmlns:p14="http://schemas.microsoft.com/office/powerpoint/2010/main" xmlns="" val="316154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Brands Under Diageo that I want to work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 &amp; White – The Grub Festival, Platters</a:t>
            </a:r>
          </a:p>
          <a:p>
            <a:r>
              <a:rPr lang="en-US" dirty="0"/>
              <a:t>Johnnie Walker – Platinum events, Meets</a:t>
            </a:r>
          </a:p>
          <a:p>
            <a:r>
              <a:rPr lang="en-US" dirty="0"/>
              <a:t>Black Dog – Easy Evenings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8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Brands Under Carlsberg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Carlsberg</a:t>
            </a:r>
          </a:p>
          <a:p>
            <a:r>
              <a:rPr lang="en-US" dirty="0"/>
              <a:t>1664 Blanc</a:t>
            </a:r>
          </a:p>
        </p:txBody>
      </p:sp>
    </p:spTree>
    <p:extLst>
      <p:ext uri="{BB962C8B-B14F-4D97-AF65-F5344CB8AC3E}">
        <p14:creationId xmlns:p14="http://schemas.microsoft.com/office/powerpoint/2010/main" xmlns="" val="2787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Divisions Under Wipro GE that I want to work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 Healthcare</a:t>
            </a:r>
          </a:p>
          <a:p>
            <a:r>
              <a:rPr lang="en-US" dirty="0"/>
              <a:t>GE Digital</a:t>
            </a:r>
          </a:p>
          <a:p>
            <a:r>
              <a:rPr lang="en-US" dirty="0"/>
              <a:t>GE Aviation</a:t>
            </a:r>
          </a:p>
          <a:p>
            <a:r>
              <a:rPr lang="en-US" dirty="0"/>
              <a:t>GE Capital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47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Spends of the Above Mentioned Brands from April 2020 till March 2021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9838355"/>
              </p:ext>
            </p:extLst>
          </p:nvPr>
        </p:nvGraphicFramePr>
        <p:xfrm>
          <a:off x="3962400" y="2057400"/>
          <a:ext cx="4495800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26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50,000,000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DIAGEO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150,000,000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</a:t>
                      </a:r>
                      <a:r>
                        <a:rPr lang="en-US" b="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US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200,000,000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Carlsberg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10,000,000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Mphasis</a:t>
                      </a:r>
                      <a:endParaRPr lang="en-US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30,000,000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40,000,000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  <a:r>
                        <a:rPr lang="en-U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480,000,000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7815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to meet different brand managers and divisions – One different person a month</a:t>
            </a:r>
          </a:p>
          <a:p>
            <a:r>
              <a:rPr lang="en-US" dirty="0"/>
              <a:t>Need another production person to support</a:t>
            </a:r>
          </a:p>
          <a:p>
            <a:r>
              <a:rPr lang="en-US" dirty="0"/>
              <a:t>Have to brainstorm and have regular team meetings to discuss the current events and new ideas</a:t>
            </a:r>
          </a:p>
          <a:p>
            <a:r>
              <a:rPr lang="en-US" dirty="0"/>
              <a:t>Have to stay updated on new events, themes, technology and creative ideas so that we can sell them</a:t>
            </a:r>
          </a:p>
          <a:p>
            <a:r>
              <a:rPr lang="en-US" dirty="0"/>
              <a:t>Market and product research and knowledge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3242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197</TotalTime>
  <Words>326</Words>
  <Application>Microsoft Office PowerPoint</Application>
  <PresentationFormat>Custom</PresentationFormat>
  <Paragraphs>106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Main Event</vt:lpstr>
      <vt:lpstr>2020 YEAR PLAN and PROJECTION April 2020 – March 2021</vt:lpstr>
      <vt:lpstr>Current Clientele </vt:lpstr>
      <vt:lpstr>Expected Revenue from April 2020 till March 2021  Target – 80 Lakhs</vt:lpstr>
      <vt:lpstr>Brands Under UBL that I want to work with</vt:lpstr>
      <vt:lpstr>Brands Under Diageo that I want to work with</vt:lpstr>
      <vt:lpstr>Brands Under Carlsberg </vt:lpstr>
      <vt:lpstr>Divisions Under Wipro GE that I want to work with</vt:lpstr>
      <vt:lpstr>Spends of the Above Mentioned Brands from April 2020 till March 2021</vt:lpstr>
      <vt:lpstr>Strategy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MONTH PLAN</dc:title>
  <dc:creator>Admin</dc:creator>
  <cp:lastModifiedBy>Jithu</cp:lastModifiedBy>
  <cp:revision>40</cp:revision>
  <dcterms:created xsi:type="dcterms:W3CDTF">2006-08-16T00:00:00Z</dcterms:created>
  <dcterms:modified xsi:type="dcterms:W3CDTF">2020-04-07T04:59:00Z</dcterms:modified>
</cp:coreProperties>
</file>