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4" r:id="rId2"/>
    <p:sldId id="265" r:id="rId3"/>
    <p:sldId id="266" r:id="rId4"/>
    <p:sldId id="267" r:id="rId5"/>
    <p:sldId id="268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086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593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3701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75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844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0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817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3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63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962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29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87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68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6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66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059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622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0"/>
            <a:ext cx="5648623" cy="1204306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2020 YEAR PLAN and PROJECTION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April 2020 – March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926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135290" cy="14005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April 2020 till March 2021 – Target –1.3 Cr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8333035"/>
              </p:ext>
            </p:extLst>
          </p:nvPr>
        </p:nvGraphicFramePr>
        <p:xfrm>
          <a:off x="1052124" y="1981200"/>
          <a:ext cx="6705600" cy="3810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3571"/>
                <a:gridCol w="3712029"/>
              </a:tblGrid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</a:rPr>
                        <a:t>Client Name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Projected Revenue 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Brigade Group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3,500,000.00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Group 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1,000,000.00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Amazon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1,000,000.00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Capgemini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5,000,000.00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Quess Corp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3,500,000.00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Intuit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2,000,000.00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Diageo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6,500,000.00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Cloud 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6,000,000.00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CouponDunia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2,500,000.00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Collins Aerospace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6,500,000.00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New Brands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2,500,000.00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GE/Citrix/ others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7,500,000.00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721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47,500,000.00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781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838200"/>
            <a:ext cx="7239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Projected event wise spend :</a:t>
            </a:r>
          </a:p>
          <a:p>
            <a:endParaRPr lang="en-US" dirty="0"/>
          </a:p>
          <a:p>
            <a:r>
              <a:rPr lang="en-US" b="1" dirty="0" smtClean="0"/>
              <a:t>Brigade Group – </a:t>
            </a:r>
          </a:p>
          <a:p>
            <a:r>
              <a:rPr lang="en-US" dirty="0" smtClean="0"/>
              <a:t>Showcase expo -60,00,000</a:t>
            </a:r>
          </a:p>
          <a:p>
            <a:r>
              <a:rPr lang="en-US" dirty="0" smtClean="0"/>
              <a:t>New Home buyer Gifting – 20,00,000</a:t>
            </a:r>
          </a:p>
          <a:p>
            <a:r>
              <a:rPr lang="en-US" dirty="0" smtClean="0"/>
              <a:t>Zonal Expo – 40,00,000</a:t>
            </a:r>
          </a:p>
          <a:p>
            <a:r>
              <a:rPr lang="en-US" dirty="0" smtClean="0"/>
              <a:t>Team Off Site – 20,00,000</a:t>
            </a:r>
          </a:p>
          <a:p>
            <a:endParaRPr lang="en-US" dirty="0"/>
          </a:p>
          <a:p>
            <a:r>
              <a:rPr lang="en-US" b="1" dirty="0" err="1" smtClean="0"/>
              <a:t>GroupM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ESP events/ </a:t>
            </a:r>
            <a:r>
              <a:rPr lang="en-US" dirty="0" err="1" smtClean="0"/>
              <a:t>Ip’s</a:t>
            </a:r>
            <a:r>
              <a:rPr lang="en-US" dirty="0" smtClean="0"/>
              <a:t> – 1,00,00,000</a:t>
            </a:r>
          </a:p>
          <a:p>
            <a:endParaRPr lang="en-US" dirty="0"/>
          </a:p>
          <a:p>
            <a:r>
              <a:rPr lang="en-US" b="1" dirty="0" smtClean="0"/>
              <a:t>Amazon </a:t>
            </a:r>
            <a:r>
              <a:rPr lang="en-US" dirty="0" smtClean="0"/>
              <a:t>- </a:t>
            </a:r>
          </a:p>
          <a:p>
            <a:r>
              <a:rPr lang="en-US" dirty="0" smtClean="0"/>
              <a:t>Operation team Collaterals &amp; Branding – 50,00,000</a:t>
            </a:r>
          </a:p>
          <a:p>
            <a:endParaRPr lang="en-US" dirty="0"/>
          </a:p>
          <a:p>
            <a:r>
              <a:rPr lang="en-US" b="1" dirty="0" err="1" smtClean="0"/>
              <a:t>Capgemini</a:t>
            </a:r>
            <a:r>
              <a:rPr lang="en-US" b="1" dirty="0" smtClean="0"/>
              <a:t> –</a:t>
            </a:r>
          </a:p>
          <a:p>
            <a:r>
              <a:rPr lang="en-US" dirty="0" smtClean="0"/>
              <a:t>Tech Challenge – 35,00,000</a:t>
            </a:r>
          </a:p>
          <a:p>
            <a:r>
              <a:rPr lang="en-US" dirty="0" smtClean="0"/>
              <a:t>Branding &amp; collaterals – 1,00,00,000</a:t>
            </a:r>
          </a:p>
          <a:p>
            <a:r>
              <a:rPr lang="en-US" dirty="0" err="1" smtClean="0"/>
              <a:t>MyJash</a:t>
            </a:r>
            <a:r>
              <a:rPr lang="en-US" dirty="0" smtClean="0"/>
              <a:t>  - 80,00,000</a:t>
            </a:r>
          </a:p>
          <a:p>
            <a:r>
              <a:rPr lang="en-US" dirty="0" smtClean="0"/>
              <a:t>Client Visit – 75,00,000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771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838200"/>
            <a:ext cx="7239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Quess</a:t>
            </a:r>
            <a:r>
              <a:rPr lang="en-US" b="1" dirty="0" smtClean="0"/>
              <a:t> Corp– </a:t>
            </a:r>
          </a:p>
          <a:p>
            <a:endParaRPr lang="en-US" b="1" dirty="0"/>
          </a:p>
          <a:p>
            <a:r>
              <a:rPr lang="en-US" dirty="0" smtClean="0"/>
              <a:t>CXO Meet- 25,00,000</a:t>
            </a:r>
          </a:p>
          <a:p>
            <a:r>
              <a:rPr lang="en-US" dirty="0" smtClean="0"/>
              <a:t>Merchandise– 15,00,000</a:t>
            </a:r>
          </a:p>
          <a:p>
            <a:r>
              <a:rPr lang="en-US" dirty="0" smtClean="0"/>
              <a:t>Conclaves – 35,00,000</a:t>
            </a:r>
          </a:p>
          <a:p>
            <a:endParaRPr lang="en-US" dirty="0"/>
          </a:p>
          <a:p>
            <a:r>
              <a:rPr lang="en-US" b="1" dirty="0" smtClean="0"/>
              <a:t>INTUIT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Expo Stalls – 10,00,000</a:t>
            </a:r>
          </a:p>
          <a:p>
            <a:r>
              <a:rPr lang="en-US" dirty="0" smtClean="0"/>
              <a:t>Family/ Annual Day- 30,00,000</a:t>
            </a:r>
          </a:p>
          <a:p>
            <a:r>
              <a:rPr lang="en-US" dirty="0" smtClean="0"/>
              <a:t>Employee Engagement – 20,00,000</a:t>
            </a:r>
          </a:p>
          <a:p>
            <a:endParaRPr lang="en-US" dirty="0"/>
          </a:p>
          <a:p>
            <a:r>
              <a:rPr lang="en-US" b="1" dirty="0" smtClean="0"/>
              <a:t>Diageo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Conclave/Conferences –50,00,000</a:t>
            </a:r>
          </a:p>
          <a:p>
            <a:r>
              <a:rPr lang="en-US" dirty="0" smtClean="0"/>
              <a:t>Finance &amp; IT Meet </a:t>
            </a:r>
          </a:p>
          <a:p>
            <a:r>
              <a:rPr lang="en-US" dirty="0" smtClean="0"/>
              <a:t>Bagpiper Meet </a:t>
            </a:r>
          </a:p>
          <a:p>
            <a:endParaRPr lang="en-US" dirty="0"/>
          </a:p>
          <a:p>
            <a:r>
              <a:rPr lang="en-US" b="1" dirty="0" smtClean="0"/>
              <a:t>Cloud 9 –</a:t>
            </a:r>
          </a:p>
          <a:p>
            <a:r>
              <a:rPr lang="en-US" dirty="0" smtClean="0"/>
              <a:t>Conferences – 45,00,000</a:t>
            </a:r>
          </a:p>
          <a:p>
            <a:r>
              <a:rPr lang="en-US" dirty="0" smtClean="0"/>
              <a:t>Team Offsite – 20,00,000</a:t>
            </a:r>
          </a:p>
          <a:p>
            <a:r>
              <a:rPr lang="en-US" dirty="0" smtClean="0"/>
              <a:t>Launches – 35,00,000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112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524000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Coupondunia</a:t>
            </a:r>
            <a:r>
              <a:rPr lang="en-US" b="1" dirty="0" smtClean="0"/>
              <a:t> – </a:t>
            </a:r>
          </a:p>
          <a:p>
            <a:endParaRPr lang="en-US" b="1" dirty="0"/>
          </a:p>
          <a:p>
            <a:r>
              <a:rPr lang="en-US" dirty="0" smtClean="0"/>
              <a:t>Employee engagements – 35,00,000</a:t>
            </a:r>
          </a:p>
          <a:p>
            <a:endParaRPr lang="en-US" dirty="0"/>
          </a:p>
          <a:p>
            <a:r>
              <a:rPr lang="en-US" b="1" dirty="0" smtClean="0"/>
              <a:t>Collins Aerospace 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Video Shoot – 10,00,000</a:t>
            </a:r>
          </a:p>
          <a:p>
            <a:r>
              <a:rPr lang="en-US" dirty="0" smtClean="0"/>
              <a:t>Employee Day– 15,00,000</a:t>
            </a:r>
          </a:p>
          <a:p>
            <a:r>
              <a:rPr lang="en-US" dirty="0" smtClean="0"/>
              <a:t>Branding - 10,00,000</a:t>
            </a:r>
          </a:p>
          <a:p>
            <a:r>
              <a:rPr lang="en-US" dirty="0" smtClean="0"/>
              <a:t>Annual Day – 40,00,000</a:t>
            </a:r>
          </a:p>
          <a:p>
            <a:endParaRPr lang="en-US" dirty="0"/>
          </a:p>
          <a:p>
            <a:r>
              <a:rPr lang="en-US" b="1" dirty="0" smtClean="0"/>
              <a:t>Others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GE Conferences/ Expo’s/ Team Offsite – 20,00,000</a:t>
            </a:r>
          </a:p>
          <a:p>
            <a:r>
              <a:rPr lang="en-US" dirty="0" smtClean="0"/>
              <a:t>Citrix- Annual day/ Kids day – 50,00,000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191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work hard towards meeting my target</a:t>
            </a:r>
          </a:p>
          <a:p>
            <a:r>
              <a:rPr lang="en-US" dirty="0" smtClean="0"/>
              <a:t>The list of new clients that I will be looking at:</a:t>
            </a:r>
          </a:p>
          <a:p>
            <a:pPr lvl="1"/>
            <a:r>
              <a:rPr lang="en-US" dirty="0" smtClean="0"/>
              <a:t>Amazon </a:t>
            </a:r>
          </a:p>
          <a:p>
            <a:pPr lvl="1"/>
            <a:r>
              <a:rPr lang="en-US" dirty="0" smtClean="0"/>
              <a:t>Intuit </a:t>
            </a:r>
          </a:p>
          <a:p>
            <a:pPr lvl="1"/>
            <a:r>
              <a:rPr lang="en-US" dirty="0" smtClean="0"/>
              <a:t>Brigade Group</a:t>
            </a:r>
          </a:p>
          <a:p>
            <a:pPr lvl="1"/>
            <a:r>
              <a:rPr lang="en-US" dirty="0" err="1" smtClean="0"/>
              <a:t>Quess</a:t>
            </a:r>
            <a:r>
              <a:rPr lang="en-US" dirty="0" smtClean="0"/>
              <a:t> Corp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52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82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2131</TotalTime>
  <Words>238</Words>
  <Application>Microsoft Office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2020 YEAR PLAN and PROJECTION April 2020 – March 2021</vt:lpstr>
      <vt:lpstr>April 2020 till March 2021 – Target –1.3 Cr</vt:lpstr>
      <vt:lpstr>Slide 3</vt:lpstr>
      <vt:lpstr>Slide 4</vt:lpstr>
      <vt:lpstr>Slide 5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MONTH PLAN</dc:title>
  <dc:creator>Admin</dc:creator>
  <cp:lastModifiedBy>Jithu</cp:lastModifiedBy>
  <cp:revision>42</cp:revision>
  <dcterms:created xsi:type="dcterms:W3CDTF">2006-08-16T00:00:00Z</dcterms:created>
  <dcterms:modified xsi:type="dcterms:W3CDTF">2020-04-07T04:55:16Z</dcterms:modified>
</cp:coreProperties>
</file>