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ms-powerpoint.presentation.macroEnabled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9" r:id="rId5"/>
    <p:sldId id="270" r:id="rId6"/>
    <p:sldId id="258" r:id="rId7"/>
    <p:sldId id="265" r:id="rId8"/>
    <p:sldId id="27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8738"/>
    <a:srgbClr val="000066"/>
    <a:srgbClr val="FFC000"/>
    <a:srgbClr val="99CCFF"/>
    <a:srgbClr val="6699FF"/>
    <a:srgbClr val="0066FF"/>
    <a:srgbClr val="0033CC"/>
    <a:srgbClr val="003399"/>
    <a:srgbClr val="000099"/>
    <a:srgbClr val="6666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>
      <p:cViewPr>
        <p:scale>
          <a:sx n="38" d="100"/>
          <a:sy n="38" d="100"/>
        </p:scale>
        <p:origin x="-1980" y="-8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F0DBB-90C8-40E3-AA7C-019F34A59EB3}" type="datetimeFigureOut">
              <a:rPr lang="en-IN" smtClean="0"/>
              <a:pPr/>
              <a:t>28-04-2020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3A83-1D5E-44F2-8460-FEE2BE663E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68832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F0DBB-90C8-40E3-AA7C-019F34A59EB3}" type="datetimeFigureOut">
              <a:rPr lang="en-IN" smtClean="0"/>
              <a:pPr/>
              <a:t>28-04-2020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3A83-1D5E-44F2-8460-FEE2BE663E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20811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F0DBB-90C8-40E3-AA7C-019F34A59EB3}" type="datetimeFigureOut">
              <a:rPr lang="en-IN" smtClean="0"/>
              <a:pPr/>
              <a:t>28-04-2020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3A83-1D5E-44F2-8460-FEE2BE663E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24108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/>
          <p:cNvSpPr>
            <a:spLocks noGrp="1"/>
          </p:cNvSpPr>
          <p:nvPr>
            <p:ph type="title"/>
          </p:nvPr>
        </p:nvSpPr>
        <p:spPr>
          <a:xfrm>
            <a:off x="364068" y="683684"/>
            <a:ext cx="8652933" cy="569775"/>
          </a:xfrm>
          <a:prstGeom prst="rect">
            <a:avLst/>
          </a:prstGeom>
        </p:spPr>
        <p:txBody>
          <a:bodyPr vert="horz"/>
          <a:lstStyle>
            <a:lvl1pPr algn="l">
              <a:defRPr sz="32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27"/>
          <p:cNvSpPr>
            <a:spLocks noGrp="1"/>
          </p:cNvSpPr>
          <p:nvPr>
            <p:ph type="body" sz="quarter" idx="25" hasCustomPrompt="1"/>
          </p:nvPr>
        </p:nvSpPr>
        <p:spPr>
          <a:xfrm>
            <a:off x="364068" y="1279964"/>
            <a:ext cx="8652933" cy="381065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aseline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1581444"/>
            <a:ext cx="12192000" cy="2660357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37123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F0DBB-90C8-40E3-AA7C-019F34A59EB3}" type="datetimeFigureOut">
              <a:rPr lang="en-IN" smtClean="0"/>
              <a:pPr/>
              <a:t>28-04-2020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3A83-1D5E-44F2-8460-FEE2BE663E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46401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F0DBB-90C8-40E3-AA7C-019F34A59EB3}" type="datetimeFigureOut">
              <a:rPr lang="en-IN" smtClean="0"/>
              <a:pPr/>
              <a:t>28-04-2020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3A83-1D5E-44F2-8460-FEE2BE663E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19390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F0DBB-90C8-40E3-AA7C-019F34A59EB3}" type="datetimeFigureOut">
              <a:rPr lang="en-IN" smtClean="0"/>
              <a:pPr/>
              <a:t>28-04-2020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3A83-1D5E-44F2-8460-FEE2BE663E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44187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F0DBB-90C8-40E3-AA7C-019F34A59EB3}" type="datetimeFigureOut">
              <a:rPr lang="en-IN" smtClean="0"/>
              <a:pPr/>
              <a:t>28-04-2020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3A83-1D5E-44F2-8460-FEE2BE663E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35085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F0DBB-90C8-40E3-AA7C-019F34A59EB3}" type="datetimeFigureOut">
              <a:rPr lang="en-IN" smtClean="0"/>
              <a:pPr/>
              <a:t>28-04-2020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3A83-1D5E-44F2-8460-FEE2BE663E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75945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F0DBB-90C8-40E3-AA7C-019F34A59EB3}" type="datetimeFigureOut">
              <a:rPr lang="en-IN" smtClean="0"/>
              <a:pPr/>
              <a:t>28-04-2020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3A83-1D5E-44F2-8460-FEE2BE663E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95992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F0DBB-90C8-40E3-AA7C-019F34A59EB3}" type="datetimeFigureOut">
              <a:rPr lang="en-IN" smtClean="0"/>
              <a:pPr/>
              <a:t>28-04-2020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3A83-1D5E-44F2-8460-FEE2BE663E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74926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F0DBB-90C8-40E3-AA7C-019F34A59EB3}" type="datetimeFigureOut">
              <a:rPr lang="en-IN" smtClean="0"/>
              <a:pPr/>
              <a:t>28-04-2020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3A83-1D5E-44F2-8460-FEE2BE663E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85111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F0DBB-90C8-40E3-AA7C-019F34A59EB3}" type="datetimeFigureOut">
              <a:rPr lang="en-IN" smtClean="0"/>
              <a:pPr/>
              <a:t>28-04-2020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33A83-1D5E-44F2-8460-FEE2BE663E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92372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5141" y="3574806"/>
            <a:ext cx="446628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 smtClean="0">
                <a:solidFill>
                  <a:srgbClr val="002060"/>
                </a:solidFill>
                <a:latin typeface="Proxima Nova Alt Rg" panose="02000506030000020004" pitchFamily="50" charset="0"/>
              </a:rPr>
              <a:t>BUSINESS PLAN</a:t>
            </a:r>
          </a:p>
          <a:p>
            <a:r>
              <a:rPr lang="en-IN" sz="4400" dirty="0" smtClean="0">
                <a:solidFill>
                  <a:srgbClr val="002060"/>
                </a:solidFill>
                <a:latin typeface="Proxima Nova Alt Rg" panose="02000506030000020004" pitchFamily="50" charset="0"/>
              </a:rPr>
              <a:t>‘20 – ‘21</a:t>
            </a:r>
            <a:endParaRPr lang="en-IN" sz="4400" dirty="0">
              <a:solidFill>
                <a:srgbClr val="002060"/>
              </a:solidFill>
              <a:latin typeface="Proxima Nova Alt Rg" panose="02000506030000020004" pitchFamily="50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581891" y="4901128"/>
            <a:ext cx="4322618" cy="253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4270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Freeform 8"/>
          <p:cNvSpPr>
            <a:spLocks/>
          </p:cNvSpPr>
          <p:nvPr/>
        </p:nvSpPr>
        <p:spPr bwMode="auto">
          <a:xfrm>
            <a:off x="5116718" y="3015549"/>
            <a:ext cx="3805767" cy="654051"/>
          </a:xfrm>
          <a:custGeom>
            <a:avLst/>
            <a:gdLst>
              <a:gd name="T0" fmla="*/ 1698 w 1798"/>
              <a:gd name="T1" fmla="*/ 309 h 309"/>
              <a:gd name="T2" fmla="*/ 2 w 1798"/>
              <a:gd name="T3" fmla="*/ 309 h 309"/>
              <a:gd name="T4" fmla="*/ 0 w 1798"/>
              <a:gd name="T5" fmla="*/ 0 h 309"/>
              <a:gd name="T6" fmla="*/ 1696 w 1798"/>
              <a:gd name="T7" fmla="*/ 0 h 309"/>
              <a:gd name="T8" fmla="*/ 1798 w 1798"/>
              <a:gd name="T9" fmla="*/ 159 h 309"/>
              <a:gd name="T10" fmla="*/ 1698 w 1798"/>
              <a:gd name="T11" fmla="*/ 309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98" h="309">
                <a:moveTo>
                  <a:pt x="1698" y="309"/>
                </a:moveTo>
                <a:lnTo>
                  <a:pt x="2" y="309"/>
                </a:lnTo>
                <a:lnTo>
                  <a:pt x="0" y="0"/>
                </a:lnTo>
                <a:lnTo>
                  <a:pt x="1696" y="0"/>
                </a:lnTo>
                <a:lnTo>
                  <a:pt x="1798" y="159"/>
                </a:lnTo>
                <a:lnTo>
                  <a:pt x="1698" y="309"/>
                </a:lnTo>
                <a:close/>
              </a:path>
            </a:pathLst>
          </a:custGeom>
          <a:solidFill>
            <a:srgbClr val="93544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24" name="Freeform 9"/>
          <p:cNvSpPr>
            <a:spLocks/>
          </p:cNvSpPr>
          <p:nvPr/>
        </p:nvSpPr>
        <p:spPr bwMode="auto">
          <a:xfrm>
            <a:off x="5116718" y="3690766"/>
            <a:ext cx="3805767" cy="654051"/>
          </a:xfrm>
          <a:custGeom>
            <a:avLst/>
            <a:gdLst>
              <a:gd name="T0" fmla="*/ 1698 w 1798"/>
              <a:gd name="T1" fmla="*/ 309 h 309"/>
              <a:gd name="T2" fmla="*/ 2 w 1798"/>
              <a:gd name="T3" fmla="*/ 309 h 309"/>
              <a:gd name="T4" fmla="*/ 0 w 1798"/>
              <a:gd name="T5" fmla="*/ 0 h 309"/>
              <a:gd name="T6" fmla="*/ 1696 w 1798"/>
              <a:gd name="T7" fmla="*/ 0 h 309"/>
              <a:gd name="T8" fmla="*/ 1798 w 1798"/>
              <a:gd name="T9" fmla="*/ 159 h 309"/>
              <a:gd name="T10" fmla="*/ 1698 w 1798"/>
              <a:gd name="T11" fmla="*/ 309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98" h="309">
                <a:moveTo>
                  <a:pt x="1698" y="309"/>
                </a:moveTo>
                <a:lnTo>
                  <a:pt x="2" y="309"/>
                </a:lnTo>
                <a:lnTo>
                  <a:pt x="0" y="0"/>
                </a:lnTo>
                <a:lnTo>
                  <a:pt x="1696" y="0"/>
                </a:lnTo>
                <a:lnTo>
                  <a:pt x="1798" y="159"/>
                </a:lnTo>
                <a:lnTo>
                  <a:pt x="1698" y="309"/>
                </a:lnTo>
                <a:close/>
              </a:path>
            </a:pathLst>
          </a:custGeom>
          <a:solidFill>
            <a:srgbClr val="EB9C2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25" name="Freeform 10"/>
          <p:cNvSpPr>
            <a:spLocks/>
          </p:cNvSpPr>
          <p:nvPr/>
        </p:nvSpPr>
        <p:spPr bwMode="auto">
          <a:xfrm>
            <a:off x="5116718" y="4365982"/>
            <a:ext cx="3805767" cy="654051"/>
          </a:xfrm>
          <a:custGeom>
            <a:avLst/>
            <a:gdLst>
              <a:gd name="T0" fmla="*/ 1698 w 1798"/>
              <a:gd name="T1" fmla="*/ 309 h 309"/>
              <a:gd name="T2" fmla="*/ 2 w 1798"/>
              <a:gd name="T3" fmla="*/ 309 h 309"/>
              <a:gd name="T4" fmla="*/ 0 w 1798"/>
              <a:gd name="T5" fmla="*/ 0 h 309"/>
              <a:gd name="T6" fmla="*/ 1696 w 1798"/>
              <a:gd name="T7" fmla="*/ 0 h 309"/>
              <a:gd name="T8" fmla="*/ 1798 w 1798"/>
              <a:gd name="T9" fmla="*/ 159 h 309"/>
              <a:gd name="T10" fmla="*/ 1698 w 1798"/>
              <a:gd name="T11" fmla="*/ 309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98" h="309">
                <a:moveTo>
                  <a:pt x="1698" y="309"/>
                </a:moveTo>
                <a:lnTo>
                  <a:pt x="2" y="309"/>
                </a:lnTo>
                <a:lnTo>
                  <a:pt x="0" y="0"/>
                </a:lnTo>
                <a:lnTo>
                  <a:pt x="1696" y="0"/>
                </a:lnTo>
                <a:lnTo>
                  <a:pt x="1798" y="159"/>
                </a:lnTo>
                <a:lnTo>
                  <a:pt x="1698" y="309"/>
                </a:lnTo>
                <a:close/>
              </a:path>
            </a:pathLst>
          </a:custGeom>
          <a:solidFill>
            <a:srgbClr val="D2593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26" name="Freeform 11"/>
          <p:cNvSpPr>
            <a:spLocks/>
          </p:cNvSpPr>
          <p:nvPr/>
        </p:nvSpPr>
        <p:spPr bwMode="auto">
          <a:xfrm>
            <a:off x="8183766" y="4408316"/>
            <a:ext cx="692151" cy="569384"/>
          </a:xfrm>
          <a:custGeom>
            <a:avLst/>
            <a:gdLst>
              <a:gd name="T0" fmla="*/ 242 w 327"/>
              <a:gd name="T1" fmla="*/ 269 h 269"/>
              <a:gd name="T2" fmla="*/ 3 w 327"/>
              <a:gd name="T3" fmla="*/ 269 h 269"/>
              <a:gd name="T4" fmla="*/ 0 w 327"/>
              <a:gd name="T5" fmla="*/ 0 h 269"/>
              <a:gd name="T6" fmla="*/ 240 w 327"/>
              <a:gd name="T7" fmla="*/ 0 h 269"/>
              <a:gd name="T8" fmla="*/ 327 w 327"/>
              <a:gd name="T9" fmla="*/ 139 h 269"/>
              <a:gd name="T10" fmla="*/ 242 w 327"/>
              <a:gd name="T11" fmla="*/ 269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7" h="269">
                <a:moveTo>
                  <a:pt x="242" y="269"/>
                </a:moveTo>
                <a:lnTo>
                  <a:pt x="3" y="269"/>
                </a:lnTo>
                <a:lnTo>
                  <a:pt x="0" y="0"/>
                </a:lnTo>
                <a:lnTo>
                  <a:pt x="240" y="0"/>
                </a:lnTo>
                <a:lnTo>
                  <a:pt x="327" y="139"/>
                </a:lnTo>
                <a:lnTo>
                  <a:pt x="242" y="269"/>
                </a:lnTo>
                <a:close/>
              </a:path>
            </a:pathLst>
          </a:custGeom>
          <a:solidFill>
            <a:srgbClr val="C14D3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27" name="Freeform 12"/>
          <p:cNvSpPr>
            <a:spLocks/>
          </p:cNvSpPr>
          <p:nvPr/>
        </p:nvSpPr>
        <p:spPr bwMode="auto">
          <a:xfrm>
            <a:off x="8183766" y="3733100"/>
            <a:ext cx="692151" cy="569384"/>
          </a:xfrm>
          <a:custGeom>
            <a:avLst/>
            <a:gdLst>
              <a:gd name="T0" fmla="*/ 242 w 327"/>
              <a:gd name="T1" fmla="*/ 269 h 269"/>
              <a:gd name="T2" fmla="*/ 2 w 327"/>
              <a:gd name="T3" fmla="*/ 269 h 269"/>
              <a:gd name="T4" fmla="*/ 0 w 327"/>
              <a:gd name="T5" fmla="*/ 0 h 269"/>
              <a:gd name="T6" fmla="*/ 239 w 327"/>
              <a:gd name="T7" fmla="*/ 0 h 269"/>
              <a:gd name="T8" fmla="*/ 327 w 327"/>
              <a:gd name="T9" fmla="*/ 139 h 269"/>
              <a:gd name="T10" fmla="*/ 242 w 327"/>
              <a:gd name="T11" fmla="*/ 269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7" h="269">
                <a:moveTo>
                  <a:pt x="242" y="269"/>
                </a:moveTo>
                <a:lnTo>
                  <a:pt x="2" y="269"/>
                </a:lnTo>
                <a:lnTo>
                  <a:pt x="0" y="0"/>
                </a:lnTo>
                <a:lnTo>
                  <a:pt x="239" y="0"/>
                </a:lnTo>
                <a:lnTo>
                  <a:pt x="327" y="139"/>
                </a:lnTo>
                <a:lnTo>
                  <a:pt x="242" y="269"/>
                </a:lnTo>
                <a:close/>
              </a:path>
            </a:pathLst>
          </a:custGeom>
          <a:solidFill>
            <a:srgbClr val="D1812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30" name="Freeform 15"/>
          <p:cNvSpPr>
            <a:spLocks/>
          </p:cNvSpPr>
          <p:nvPr/>
        </p:nvSpPr>
        <p:spPr bwMode="auto">
          <a:xfrm>
            <a:off x="8179334" y="3057881"/>
            <a:ext cx="696583" cy="569384"/>
          </a:xfrm>
          <a:custGeom>
            <a:avLst/>
            <a:gdLst>
              <a:gd name="T0" fmla="*/ 242 w 327"/>
              <a:gd name="T1" fmla="*/ 269 h 269"/>
              <a:gd name="T2" fmla="*/ 2 w 327"/>
              <a:gd name="T3" fmla="*/ 269 h 269"/>
              <a:gd name="T4" fmla="*/ 0 w 327"/>
              <a:gd name="T5" fmla="*/ 0 h 269"/>
              <a:gd name="T6" fmla="*/ 239 w 327"/>
              <a:gd name="T7" fmla="*/ 0 h 269"/>
              <a:gd name="T8" fmla="*/ 327 w 327"/>
              <a:gd name="T9" fmla="*/ 139 h 269"/>
              <a:gd name="T10" fmla="*/ 242 w 327"/>
              <a:gd name="T11" fmla="*/ 269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7" h="269">
                <a:moveTo>
                  <a:pt x="242" y="269"/>
                </a:moveTo>
                <a:lnTo>
                  <a:pt x="2" y="269"/>
                </a:lnTo>
                <a:lnTo>
                  <a:pt x="0" y="0"/>
                </a:lnTo>
                <a:lnTo>
                  <a:pt x="239" y="0"/>
                </a:lnTo>
                <a:lnTo>
                  <a:pt x="327" y="139"/>
                </a:lnTo>
                <a:lnTo>
                  <a:pt x="242" y="269"/>
                </a:lnTo>
                <a:close/>
              </a:path>
            </a:pathLst>
          </a:custGeom>
          <a:solidFill>
            <a:srgbClr val="70423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63" name="TextBox 162"/>
          <p:cNvSpPr txBox="1"/>
          <p:nvPr/>
        </p:nvSpPr>
        <p:spPr>
          <a:xfrm>
            <a:off x="5295367" y="3131587"/>
            <a:ext cx="3007532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EVENTS – ROAD MAP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5295368" y="3789715"/>
            <a:ext cx="2500483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sz="1200" dirty="0">
              <a:solidFill>
                <a:schemeClr val="bg1"/>
              </a:solidFill>
              <a:latin typeface="Helvetica" panose="020B0604020202020204" pitchFamily="2" charset="0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5295368" y="4449090"/>
            <a:ext cx="3078045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SWOT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1" name="Shape 2570"/>
          <p:cNvSpPr/>
          <p:nvPr/>
        </p:nvSpPr>
        <p:spPr>
          <a:xfrm>
            <a:off x="8362655" y="3860169"/>
            <a:ext cx="279328" cy="2729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19" extrusionOk="0">
                <a:moveTo>
                  <a:pt x="7530" y="4197"/>
                </a:moveTo>
                <a:lnTo>
                  <a:pt x="6680" y="3701"/>
                </a:lnTo>
                <a:lnTo>
                  <a:pt x="6189" y="4560"/>
                </a:lnTo>
                <a:lnTo>
                  <a:pt x="7040" y="5056"/>
                </a:lnTo>
                <a:cubicBezTo>
                  <a:pt x="7040" y="5056"/>
                  <a:pt x="7530" y="4197"/>
                  <a:pt x="7530" y="4197"/>
                </a:cubicBezTo>
                <a:close/>
                <a:moveTo>
                  <a:pt x="8512" y="2479"/>
                </a:moveTo>
                <a:lnTo>
                  <a:pt x="7662" y="1984"/>
                </a:lnTo>
                <a:lnTo>
                  <a:pt x="7171" y="2843"/>
                </a:lnTo>
                <a:lnTo>
                  <a:pt x="8021" y="3339"/>
                </a:lnTo>
                <a:cubicBezTo>
                  <a:pt x="8021" y="3339"/>
                  <a:pt x="8512" y="2479"/>
                  <a:pt x="8512" y="2479"/>
                </a:cubicBezTo>
                <a:close/>
                <a:moveTo>
                  <a:pt x="20618" y="8428"/>
                </a:moveTo>
                <a:lnTo>
                  <a:pt x="982" y="8428"/>
                </a:lnTo>
                <a:lnTo>
                  <a:pt x="982" y="6445"/>
                </a:lnTo>
                <a:lnTo>
                  <a:pt x="20618" y="6445"/>
                </a:lnTo>
                <a:cubicBezTo>
                  <a:pt x="20618" y="6445"/>
                  <a:pt x="20618" y="8428"/>
                  <a:pt x="20618" y="8428"/>
                </a:cubicBezTo>
                <a:close/>
                <a:moveTo>
                  <a:pt x="18655" y="20327"/>
                </a:moveTo>
                <a:lnTo>
                  <a:pt x="2945" y="20327"/>
                </a:lnTo>
                <a:lnTo>
                  <a:pt x="2945" y="9420"/>
                </a:lnTo>
                <a:lnTo>
                  <a:pt x="18655" y="9420"/>
                </a:lnTo>
                <a:cubicBezTo>
                  <a:pt x="18655" y="9420"/>
                  <a:pt x="18655" y="20327"/>
                  <a:pt x="18655" y="20327"/>
                </a:cubicBezTo>
                <a:close/>
                <a:moveTo>
                  <a:pt x="6811" y="1488"/>
                </a:moveTo>
                <a:cubicBezTo>
                  <a:pt x="7083" y="1014"/>
                  <a:pt x="7683" y="851"/>
                  <a:pt x="8153" y="1125"/>
                </a:cubicBezTo>
                <a:lnTo>
                  <a:pt x="9854" y="2117"/>
                </a:lnTo>
                <a:lnTo>
                  <a:pt x="7946" y="5454"/>
                </a:lnTo>
                <a:lnTo>
                  <a:pt x="5759" y="5454"/>
                </a:lnTo>
                <a:lnTo>
                  <a:pt x="5698" y="5419"/>
                </a:lnTo>
                <a:lnTo>
                  <a:pt x="5678" y="5454"/>
                </a:lnTo>
                <a:lnTo>
                  <a:pt x="4545" y="5454"/>
                </a:lnTo>
                <a:cubicBezTo>
                  <a:pt x="4545" y="5454"/>
                  <a:pt x="6811" y="1488"/>
                  <a:pt x="6811" y="1488"/>
                </a:cubicBezTo>
                <a:close/>
                <a:moveTo>
                  <a:pt x="15577" y="5454"/>
                </a:moveTo>
                <a:lnTo>
                  <a:pt x="9079" y="5454"/>
                </a:lnTo>
                <a:lnTo>
                  <a:pt x="10704" y="2612"/>
                </a:lnTo>
                <a:cubicBezTo>
                  <a:pt x="10704" y="2612"/>
                  <a:pt x="15577" y="5454"/>
                  <a:pt x="15577" y="5454"/>
                </a:cubicBezTo>
                <a:close/>
                <a:moveTo>
                  <a:pt x="15930" y="2759"/>
                </a:moveTo>
                <a:cubicBezTo>
                  <a:pt x="16454" y="2617"/>
                  <a:pt x="16991" y="2931"/>
                  <a:pt x="17132" y="3460"/>
                </a:cubicBezTo>
                <a:lnTo>
                  <a:pt x="17661" y="5454"/>
                </a:lnTo>
                <a:lnTo>
                  <a:pt x="17540" y="5454"/>
                </a:lnTo>
                <a:lnTo>
                  <a:pt x="16279" y="4718"/>
                </a:lnTo>
                <a:lnTo>
                  <a:pt x="16438" y="4674"/>
                </a:lnTo>
                <a:lnTo>
                  <a:pt x="16184" y="3716"/>
                </a:lnTo>
                <a:lnTo>
                  <a:pt x="15236" y="3973"/>
                </a:lnTo>
                <a:lnTo>
                  <a:pt x="15279" y="4135"/>
                </a:lnTo>
                <a:lnTo>
                  <a:pt x="14076" y="3434"/>
                </a:lnTo>
                <a:lnTo>
                  <a:pt x="14033" y="3272"/>
                </a:lnTo>
                <a:cubicBezTo>
                  <a:pt x="14033" y="3272"/>
                  <a:pt x="15930" y="2759"/>
                  <a:pt x="15930" y="2759"/>
                </a:cubicBezTo>
                <a:close/>
                <a:moveTo>
                  <a:pt x="20618" y="5454"/>
                </a:moveTo>
                <a:lnTo>
                  <a:pt x="18678" y="5454"/>
                </a:lnTo>
                <a:lnTo>
                  <a:pt x="18081" y="3203"/>
                </a:lnTo>
                <a:cubicBezTo>
                  <a:pt x="17800" y="2145"/>
                  <a:pt x="16724" y="1518"/>
                  <a:pt x="15676" y="1801"/>
                </a:cubicBezTo>
                <a:lnTo>
                  <a:pt x="12671" y="2615"/>
                </a:lnTo>
                <a:lnTo>
                  <a:pt x="8644" y="266"/>
                </a:lnTo>
                <a:cubicBezTo>
                  <a:pt x="7704" y="-281"/>
                  <a:pt x="6504" y="44"/>
                  <a:pt x="5961" y="992"/>
                </a:cubicBezTo>
                <a:lnTo>
                  <a:pt x="3410" y="5454"/>
                </a:lnTo>
                <a:lnTo>
                  <a:pt x="982" y="5454"/>
                </a:lnTo>
                <a:cubicBezTo>
                  <a:pt x="440" y="5454"/>
                  <a:pt x="0" y="5898"/>
                  <a:pt x="0" y="6445"/>
                </a:cubicBezTo>
                <a:lnTo>
                  <a:pt x="0" y="8428"/>
                </a:lnTo>
                <a:cubicBezTo>
                  <a:pt x="0" y="8977"/>
                  <a:pt x="440" y="9420"/>
                  <a:pt x="982" y="9420"/>
                </a:cubicBezTo>
                <a:lnTo>
                  <a:pt x="1964" y="9420"/>
                </a:lnTo>
                <a:lnTo>
                  <a:pt x="1964" y="20327"/>
                </a:lnTo>
                <a:cubicBezTo>
                  <a:pt x="1964" y="20875"/>
                  <a:pt x="2403" y="21319"/>
                  <a:pt x="2945" y="21319"/>
                </a:cubicBezTo>
                <a:lnTo>
                  <a:pt x="18655" y="21319"/>
                </a:lnTo>
                <a:cubicBezTo>
                  <a:pt x="19197" y="21319"/>
                  <a:pt x="19636" y="20875"/>
                  <a:pt x="19636" y="20327"/>
                </a:cubicBezTo>
                <a:lnTo>
                  <a:pt x="19636" y="9420"/>
                </a:lnTo>
                <a:lnTo>
                  <a:pt x="20618" y="9420"/>
                </a:lnTo>
                <a:cubicBezTo>
                  <a:pt x="21160" y="9420"/>
                  <a:pt x="21600" y="8977"/>
                  <a:pt x="21600" y="8428"/>
                </a:cubicBezTo>
                <a:lnTo>
                  <a:pt x="21600" y="6445"/>
                </a:lnTo>
                <a:cubicBezTo>
                  <a:pt x="21600" y="5898"/>
                  <a:pt x="21160" y="5454"/>
                  <a:pt x="20618" y="5454"/>
                </a:cubicBezTo>
                <a:moveTo>
                  <a:pt x="7855" y="12395"/>
                </a:moveTo>
                <a:lnTo>
                  <a:pt x="13745" y="12395"/>
                </a:lnTo>
                <a:lnTo>
                  <a:pt x="13745" y="13386"/>
                </a:lnTo>
                <a:lnTo>
                  <a:pt x="7855" y="13386"/>
                </a:lnTo>
                <a:cubicBezTo>
                  <a:pt x="7855" y="13386"/>
                  <a:pt x="7855" y="12395"/>
                  <a:pt x="7855" y="12395"/>
                </a:cubicBezTo>
                <a:close/>
                <a:moveTo>
                  <a:pt x="7855" y="14378"/>
                </a:moveTo>
                <a:lnTo>
                  <a:pt x="13745" y="14378"/>
                </a:lnTo>
                <a:cubicBezTo>
                  <a:pt x="14288" y="14378"/>
                  <a:pt x="14727" y="13934"/>
                  <a:pt x="14727" y="13386"/>
                </a:cubicBezTo>
                <a:lnTo>
                  <a:pt x="14727" y="12395"/>
                </a:lnTo>
                <a:cubicBezTo>
                  <a:pt x="14727" y="11847"/>
                  <a:pt x="14288" y="11403"/>
                  <a:pt x="13745" y="11403"/>
                </a:cubicBezTo>
                <a:lnTo>
                  <a:pt x="7855" y="11403"/>
                </a:lnTo>
                <a:cubicBezTo>
                  <a:pt x="7312" y="11403"/>
                  <a:pt x="6873" y="11847"/>
                  <a:pt x="6873" y="12395"/>
                </a:cubicBezTo>
                <a:lnTo>
                  <a:pt x="6873" y="13386"/>
                </a:lnTo>
                <a:cubicBezTo>
                  <a:pt x="6873" y="13934"/>
                  <a:pt x="7312" y="14378"/>
                  <a:pt x="7855" y="14378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Raleway" panose="020B0503030101060003" pitchFamily="34" charset="0"/>
              <a:ea typeface="Gill Sans"/>
              <a:cs typeface="Gill Sans"/>
              <a:sym typeface="Gill Sans"/>
            </a:endParaRPr>
          </a:p>
        </p:txBody>
      </p:sp>
      <p:sp>
        <p:nvSpPr>
          <p:cNvPr id="174" name="Shape 2617"/>
          <p:cNvSpPr/>
          <p:nvPr/>
        </p:nvSpPr>
        <p:spPr>
          <a:xfrm>
            <a:off x="8334751" y="4577563"/>
            <a:ext cx="279328" cy="2285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57" y="20400"/>
                </a:moveTo>
                <a:cubicBezTo>
                  <a:pt x="4686" y="18711"/>
                  <a:pt x="5897" y="18036"/>
                  <a:pt x="7134" y="17493"/>
                </a:cubicBezTo>
                <a:lnTo>
                  <a:pt x="7173" y="17477"/>
                </a:lnTo>
                <a:cubicBezTo>
                  <a:pt x="8055" y="17190"/>
                  <a:pt x="9626" y="16039"/>
                  <a:pt x="9626" y="13569"/>
                </a:cubicBezTo>
                <a:cubicBezTo>
                  <a:pt x="9626" y="11474"/>
                  <a:pt x="8932" y="10452"/>
                  <a:pt x="8558" y="9902"/>
                </a:cubicBezTo>
                <a:cubicBezTo>
                  <a:pt x="8484" y="9791"/>
                  <a:pt x="8394" y="9649"/>
                  <a:pt x="8414" y="9680"/>
                </a:cubicBezTo>
                <a:cubicBezTo>
                  <a:pt x="8384" y="9599"/>
                  <a:pt x="8237" y="9129"/>
                  <a:pt x="8449" y="8035"/>
                </a:cubicBezTo>
                <a:cubicBezTo>
                  <a:pt x="8549" y="7522"/>
                  <a:pt x="8380" y="7241"/>
                  <a:pt x="8380" y="7241"/>
                </a:cubicBezTo>
                <a:cubicBezTo>
                  <a:pt x="8112" y="6505"/>
                  <a:pt x="7614" y="5133"/>
                  <a:pt x="7988" y="4025"/>
                </a:cubicBezTo>
                <a:cubicBezTo>
                  <a:pt x="8490" y="2492"/>
                  <a:pt x="8935" y="2190"/>
                  <a:pt x="9741" y="1747"/>
                </a:cubicBezTo>
                <a:cubicBezTo>
                  <a:pt x="9788" y="1721"/>
                  <a:pt x="9834" y="1691"/>
                  <a:pt x="9877" y="1657"/>
                </a:cubicBezTo>
                <a:cubicBezTo>
                  <a:pt x="10029" y="1535"/>
                  <a:pt x="10674" y="1200"/>
                  <a:pt x="11403" y="1200"/>
                </a:cubicBezTo>
                <a:cubicBezTo>
                  <a:pt x="11768" y="1200"/>
                  <a:pt x="12075" y="1285"/>
                  <a:pt x="12318" y="1454"/>
                </a:cubicBezTo>
                <a:cubicBezTo>
                  <a:pt x="12610" y="1655"/>
                  <a:pt x="12890" y="2039"/>
                  <a:pt x="13313" y="3271"/>
                </a:cubicBezTo>
                <a:cubicBezTo>
                  <a:pt x="14101" y="5469"/>
                  <a:pt x="13602" y="6698"/>
                  <a:pt x="13350" y="7124"/>
                </a:cubicBezTo>
                <a:cubicBezTo>
                  <a:pt x="13183" y="7407"/>
                  <a:pt x="13126" y="7764"/>
                  <a:pt x="13191" y="8102"/>
                </a:cubicBezTo>
                <a:cubicBezTo>
                  <a:pt x="13386" y="9109"/>
                  <a:pt x="13260" y="9534"/>
                  <a:pt x="13227" y="9619"/>
                </a:cubicBezTo>
                <a:cubicBezTo>
                  <a:pt x="13219" y="9631"/>
                  <a:pt x="13101" y="9814"/>
                  <a:pt x="13041" y="9902"/>
                </a:cubicBezTo>
                <a:cubicBezTo>
                  <a:pt x="12668" y="10452"/>
                  <a:pt x="11973" y="11474"/>
                  <a:pt x="11973" y="13569"/>
                </a:cubicBezTo>
                <a:cubicBezTo>
                  <a:pt x="11973" y="16039"/>
                  <a:pt x="13545" y="17190"/>
                  <a:pt x="14427" y="17477"/>
                </a:cubicBezTo>
                <a:lnTo>
                  <a:pt x="14466" y="17493"/>
                </a:lnTo>
                <a:cubicBezTo>
                  <a:pt x="15703" y="18036"/>
                  <a:pt x="16914" y="18711"/>
                  <a:pt x="17143" y="20400"/>
                </a:cubicBezTo>
                <a:cubicBezTo>
                  <a:pt x="17143" y="20400"/>
                  <a:pt x="4457" y="20400"/>
                  <a:pt x="4457" y="20400"/>
                </a:cubicBezTo>
                <a:close/>
                <a:moveTo>
                  <a:pt x="14715" y="16328"/>
                </a:moveTo>
                <a:cubicBezTo>
                  <a:pt x="14715" y="16328"/>
                  <a:pt x="12955" y="15815"/>
                  <a:pt x="12955" y="13569"/>
                </a:cubicBezTo>
                <a:cubicBezTo>
                  <a:pt x="12955" y="11596"/>
                  <a:pt x="13678" y="10901"/>
                  <a:pt x="13957" y="10421"/>
                </a:cubicBezTo>
                <a:cubicBezTo>
                  <a:pt x="13957" y="10421"/>
                  <a:pt x="14531" y="9807"/>
                  <a:pt x="14146" y="7826"/>
                </a:cubicBezTo>
                <a:cubicBezTo>
                  <a:pt x="14787" y="6740"/>
                  <a:pt x="14995" y="4972"/>
                  <a:pt x="14211" y="2789"/>
                </a:cubicBezTo>
                <a:cubicBezTo>
                  <a:pt x="13774" y="1514"/>
                  <a:pt x="13389" y="815"/>
                  <a:pt x="12801" y="409"/>
                </a:cubicBezTo>
                <a:cubicBezTo>
                  <a:pt x="12370" y="110"/>
                  <a:pt x="11880" y="0"/>
                  <a:pt x="11403" y="0"/>
                </a:cubicBezTo>
                <a:cubicBezTo>
                  <a:pt x="10516" y="0"/>
                  <a:pt x="9675" y="384"/>
                  <a:pt x="9339" y="653"/>
                </a:cubicBezTo>
                <a:cubicBezTo>
                  <a:pt x="8357" y="1192"/>
                  <a:pt x="7697" y="1688"/>
                  <a:pt x="7077" y="3579"/>
                </a:cubicBezTo>
                <a:cubicBezTo>
                  <a:pt x="6540" y="5168"/>
                  <a:pt x="7179" y="6892"/>
                  <a:pt x="7494" y="7758"/>
                </a:cubicBezTo>
                <a:cubicBezTo>
                  <a:pt x="7110" y="9740"/>
                  <a:pt x="7642" y="10421"/>
                  <a:pt x="7642" y="10421"/>
                </a:cubicBezTo>
                <a:cubicBezTo>
                  <a:pt x="7922" y="10901"/>
                  <a:pt x="8644" y="11596"/>
                  <a:pt x="8644" y="13569"/>
                </a:cubicBezTo>
                <a:cubicBezTo>
                  <a:pt x="8644" y="15815"/>
                  <a:pt x="6885" y="16328"/>
                  <a:pt x="6885" y="16328"/>
                </a:cubicBezTo>
                <a:cubicBezTo>
                  <a:pt x="5768" y="16819"/>
                  <a:pt x="3436" y="17760"/>
                  <a:pt x="3436" y="21000"/>
                </a:cubicBezTo>
                <a:cubicBezTo>
                  <a:pt x="3436" y="21000"/>
                  <a:pt x="3436" y="21600"/>
                  <a:pt x="3927" y="21600"/>
                </a:cubicBezTo>
                <a:lnTo>
                  <a:pt x="17673" y="21600"/>
                </a:lnTo>
                <a:cubicBezTo>
                  <a:pt x="18164" y="21600"/>
                  <a:pt x="18164" y="21000"/>
                  <a:pt x="18164" y="21000"/>
                </a:cubicBezTo>
                <a:cubicBezTo>
                  <a:pt x="18164" y="17760"/>
                  <a:pt x="15832" y="16819"/>
                  <a:pt x="14715" y="16328"/>
                </a:cubicBezTo>
                <a:moveTo>
                  <a:pt x="19516" y="15006"/>
                </a:moveTo>
                <a:cubicBezTo>
                  <a:pt x="19516" y="15006"/>
                  <a:pt x="18416" y="14701"/>
                  <a:pt x="18416" y="12954"/>
                </a:cubicBezTo>
                <a:cubicBezTo>
                  <a:pt x="18416" y="11419"/>
                  <a:pt x="18794" y="10879"/>
                  <a:pt x="19017" y="10506"/>
                </a:cubicBezTo>
                <a:cubicBezTo>
                  <a:pt x="19017" y="10506"/>
                  <a:pt x="19443" y="9975"/>
                  <a:pt x="19136" y="8435"/>
                </a:cubicBezTo>
                <a:cubicBezTo>
                  <a:pt x="19388" y="7760"/>
                  <a:pt x="19900" y="6419"/>
                  <a:pt x="19470" y="5184"/>
                </a:cubicBezTo>
                <a:cubicBezTo>
                  <a:pt x="18974" y="3714"/>
                  <a:pt x="18645" y="3327"/>
                  <a:pt x="17860" y="2908"/>
                </a:cubicBezTo>
                <a:cubicBezTo>
                  <a:pt x="17591" y="2699"/>
                  <a:pt x="16918" y="2400"/>
                  <a:pt x="16208" y="2400"/>
                </a:cubicBezTo>
                <a:cubicBezTo>
                  <a:pt x="15873" y="2400"/>
                  <a:pt x="15531" y="2473"/>
                  <a:pt x="15218" y="2647"/>
                </a:cubicBezTo>
                <a:cubicBezTo>
                  <a:pt x="15343" y="3035"/>
                  <a:pt x="15449" y="3420"/>
                  <a:pt x="15525" y="3799"/>
                </a:cubicBezTo>
                <a:cubicBezTo>
                  <a:pt x="15537" y="3790"/>
                  <a:pt x="15550" y="3779"/>
                  <a:pt x="15563" y="3770"/>
                </a:cubicBezTo>
                <a:cubicBezTo>
                  <a:pt x="15730" y="3657"/>
                  <a:pt x="15948" y="3600"/>
                  <a:pt x="16208" y="3600"/>
                </a:cubicBezTo>
                <a:cubicBezTo>
                  <a:pt x="16716" y="3600"/>
                  <a:pt x="17211" y="3825"/>
                  <a:pt x="17332" y="3919"/>
                </a:cubicBezTo>
                <a:cubicBezTo>
                  <a:pt x="17375" y="3953"/>
                  <a:pt x="17421" y="3983"/>
                  <a:pt x="17467" y="4008"/>
                </a:cubicBezTo>
                <a:cubicBezTo>
                  <a:pt x="17950" y="4265"/>
                  <a:pt x="18131" y="4362"/>
                  <a:pt x="18562" y="5641"/>
                </a:cubicBezTo>
                <a:cubicBezTo>
                  <a:pt x="18822" y="6387"/>
                  <a:pt x="18452" y="7378"/>
                  <a:pt x="18253" y="7911"/>
                </a:cubicBezTo>
                <a:cubicBezTo>
                  <a:pt x="18161" y="8156"/>
                  <a:pt x="18130" y="8457"/>
                  <a:pt x="18182" y="8718"/>
                </a:cubicBezTo>
                <a:cubicBezTo>
                  <a:pt x="18316" y="9392"/>
                  <a:pt x="18254" y="9706"/>
                  <a:pt x="18232" y="9784"/>
                </a:cubicBezTo>
                <a:cubicBezTo>
                  <a:pt x="18230" y="9788"/>
                  <a:pt x="18227" y="9793"/>
                  <a:pt x="18224" y="9798"/>
                </a:cubicBezTo>
                <a:lnTo>
                  <a:pt x="18191" y="9853"/>
                </a:lnTo>
                <a:cubicBezTo>
                  <a:pt x="17926" y="10290"/>
                  <a:pt x="17434" y="11106"/>
                  <a:pt x="17434" y="12954"/>
                </a:cubicBezTo>
                <a:cubicBezTo>
                  <a:pt x="17434" y="15019"/>
                  <a:pt x="18570" y="15933"/>
                  <a:pt x="19229" y="16155"/>
                </a:cubicBezTo>
                <a:cubicBezTo>
                  <a:pt x="19856" y="16429"/>
                  <a:pt x="20435" y="16859"/>
                  <a:pt x="20582" y="17999"/>
                </a:cubicBezTo>
                <a:lnTo>
                  <a:pt x="18459" y="18000"/>
                </a:lnTo>
                <a:cubicBezTo>
                  <a:pt x="18647" y="18353"/>
                  <a:pt x="18802" y="18755"/>
                  <a:pt x="18920" y="19200"/>
                </a:cubicBezTo>
                <a:lnTo>
                  <a:pt x="21109" y="19199"/>
                </a:lnTo>
                <a:cubicBezTo>
                  <a:pt x="21600" y="19199"/>
                  <a:pt x="21600" y="18599"/>
                  <a:pt x="21600" y="18599"/>
                </a:cubicBezTo>
                <a:cubicBezTo>
                  <a:pt x="21600" y="16199"/>
                  <a:pt x="20410" y="15388"/>
                  <a:pt x="19516" y="15006"/>
                </a:cubicBezTo>
                <a:moveTo>
                  <a:pt x="2371" y="16155"/>
                </a:moveTo>
                <a:cubicBezTo>
                  <a:pt x="3030" y="15933"/>
                  <a:pt x="4166" y="15019"/>
                  <a:pt x="4166" y="12954"/>
                </a:cubicBezTo>
                <a:cubicBezTo>
                  <a:pt x="4166" y="11106"/>
                  <a:pt x="3673" y="10290"/>
                  <a:pt x="3409" y="9853"/>
                </a:cubicBezTo>
                <a:lnTo>
                  <a:pt x="3376" y="9798"/>
                </a:lnTo>
                <a:cubicBezTo>
                  <a:pt x="3373" y="9793"/>
                  <a:pt x="3370" y="9788"/>
                  <a:pt x="3367" y="9784"/>
                </a:cubicBezTo>
                <a:cubicBezTo>
                  <a:pt x="3346" y="9706"/>
                  <a:pt x="3283" y="9392"/>
                  <a:pt x="3418" y="8718"/>
                </a:cubicBezTo>
                <a:cubicBezTo>
                  <a:pt x="3470" y="8457"/>
                  <a:pt x="3439" y="8156"/>
                  <a:pt x="3347" y="7911"/>
                </a:cubicBezTo>
                <a:cubicBezTo>
                  <a:pt x="3148" y="7378"/>
                  <a:pt x="2778" y="6387"/>
                  <a:pt x="3038" y="5641"/>
                </a:cubicBezTo>
                <a:cubicBezTo>
                  <a:pt x="3469" y="4362"/>
                  <a:pt x="3649" y="4265"/>
                  <a:pt x="4133" y="4008"/>
                </a:cubicBezTo>
                <a:cubicBezTo>
                  <a:pt x="4180" y="3983"/>
                  <a:pt x="4225" y="3953"/>
                  <a:pt x="4268" y="3919"/>
                </a:cubicBezTo>
                <a:cubicBezTo>
                  <a:pt x="4389" y="3825"/>
                  <a:pt x="4884" y="3600"/>
                  <a:pt x="5392" y="3600"/>
                </a:cubicBezTo>
                <a:cubicBezTo>
                  <a:pt x="5636" y="3600"/>
                  <a:pt x="5839" y="3655"/>
                  <a:pt x="6002" y="3755"/>
                </a:cubicBezTo>
                <a:cubicBezTo>
                  <a:pt x="6045" y="3548"/>
                  <a:pt x="6096" y="3341"/>
                  <a:pt x="6165" y="3134"/>
                </a:cubicBezTo>
                <a:cubicBezTo>
                  <a:pt x="6225" y="2950"/>
                  <a:pt x="6289" y="2793"/>
                  <a:pt x="6351" y="2630"/>
                </a:cubicBezTo>
                <a:cubicBezTo>
                  <a:pt x="6046" y="2468"/>
                  <a:pt x="5716" y="2400"/>
                  <a:pt x="5392" y="2400"/>
                </a:cubicBezTo>
                <a:cubicBezTo>
                  <a:pt x="4682" y="2400"/>
                  <a:pt x="4009" y="2699"/>
                  <a:pt x="3740" y="2908"/>
                </a:cubicBezTo>
                <a:cubicBezTo>
                  <a:pt x="2955" y="3327"/>
                  <a:pt x="2625" y="3714"/>
                  <a:pt x="2130" y="5184"/>
                </a:cubicBezTo>
                <a:cubicBezTo>
                  <a:pt x="1700" y="6419"/>
                  <a:pt x="2212" y="7760"/>
                  <a:pt x="2464" y="8435"/>
                </a:cubicBezTo>
                <a:cubicBezTo>
                  <a:pt x="2156" y="9975"/>
                  <a:pt x="2583" y="10506"/>
                  <a:pt x="2583" y="10506"/>
                </a:cubicBezTo>
                <a:cubicBezTo>
                  <a:pt x="2806" y="10879"/>
                  <a:pt x="3185" y="11419"/>
                  <a:pt x="3185" y="12954"/>
                </a:cubicBezTo>
                <a:cubicBezTo>
                  <a:pt x="3185" y="14701"/>
                  <a:pt x="2084" y="15006"/>
                  <a:pt x="2084" y="15006"/>
                </a:cubicBezTo>
                <a:cubicBezTo>
                  <a:pt x="1191" y="15388"/>
                  <a:pt x="0" y="16199"/>
                  <a:pt x="0" y="18599"/>
                </a:cubicBezTo>
                <a:cubicBezTo>
                  <a:pt x="0" y="18599"/>
                  <a:pt x="0" y="19199"/>
                  <a:pt x="491" y="19199"/>
                </a:cubicBezTo>
                <a:lnTo>
                  <a:pt x="2680" y="19200"/>
                </a:lnTo>
                <a:cubicBezTo>
                  <a:pt x="2798" y="18755"/>
                  <a:pt x="2952" y="18353"/>
                  <a:pt x="3141" y="18000"/>
                </a:cubicBezTo>
                <a:lnTo>
                  <a:pt x="1018" y="17999"/>
                </a:lnTo>
                <a:cubicBezTo>
                  <a:pt x="1165" y="16859"/>
                  <a:pt x="1744" y="16429"/>
                  <a:pt x="2371" y="16155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Raleway" panose="020B0503030101060003" pitchFamily="34" charset="0"/>
              <a:ea typeface="Gill Sans"/>
              <a:cs typeface="Gill Sans"/>
              <a:sym typeface="Gill Sans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295367" y="3807371"/>
            <a:ext cx="3007532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FUEL TANK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68886" y="304500"/>
            <a:ext cx="5437189" cy="5922122"/>
            <a:chOff x="424349" y="303009"/>
            <a:chExt cx="5437189" cy="5922122"/>
          </a:xfrm>
        </p:grpSpPr>
        <p:sp>
          <p:nvSpPr>
            <p:cNvPr id="133" name="Freeform 18"/>
            <p:cNvSpPr>
              <a:spLocks/>
            </p:cNvSpPr>
            <p:nvPr/>
          </p:nvSpPr>
          <p:spPr bwMode="auto">
            <a:xfrm>
              <a:off x="4579085" y="1557167"/>
              <a:ext cx="649817" cy="876300"/>
            </a:xfrm>
            <a:custGeom>
              <a:avLst/>
              <a:gdLst>
                <a:gd name="T0" fmla="*/ 246 w 246"/>
                <a:gd name="T1" fmla="*/ 0 h 332"/>
                <a:gd name="T2" fmla="*/ 0 w 246"/>
                <a:gd name="T3" fmla="*/ 0 h 332"/>
                <a:gd name="T4" fmla="*/ 0 w 246"/>
                <a:gd name="T5" fmla="*/ 288 h 332"/>
                <a:gd name="T6" fmla="*/ 83 w 246"/>
                <a:gd name="T7" fmla="*/ 288 h 332"/>
                <a:gd name="T8" fmla="*/ 128 w 246"/>
                <a:gd name="T9" fmla="*/ 332 h 332"/>
                <a:gd name="T10" fmla="*/ 172 w 246"/>
                <a:gd name="T11" fmla="*/ 288 h 332"/>
                <a:gd name="T12" fmla="*/ 246 w 246"/>
                <a:gd name="T13" fmla="*/ 288 h 332"/>
                <a:gd name="T14" fmla="*/ 246 w 246"/>
                <a:gd name="T15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6" h="332">
                  <a:moveTo>
                    <a:pt x="24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83" y="288"/>
                    <a:pt x="83" y="288"/>
                    <a:pt x="83" y="288"/>
                  </a:cubicBezTo>
                  <a:cubicBezTo>
                    <a:pt x="83" y="312"/>
                    <a:pt x="103" y="332"/>
                    <a:pt x="128" y="332"/>
                  </a:cubicBezTo>
                  <a:cubicBezTo>
                    <a:pt x="152" y="332"/>
                    <a:pt x="172" y="312"/>
                    <a:pt x="172" y="288"/>
                  </a:cubicBezTo>
                  <a:cubicBezTo>
                    <a:pt x="246" y="288"/>
                    <a:pt x="246" y="288"/>
                    <a:pt x="246" y="288"/>
                  </a:cubicBezTo>
                  <a:lnTo>
                    <a:pt x="246" y="0"/>
                  </a:lnTo>
                  <a:close/>
                </a:path>
              </a:pathLst>
            </a:custGeom>
            <a:solidFill>
              <a:srgbClr val="A3CD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5" name="Freeform 20"/>
            <p:cNvSpPr>
              <a:spLocks/>
            </p:cNvSpPr>
            <p:nvPr/>
          </p:nvSpPr>
          <p:spPr bwMode="auto">
            <a:xfrm>
              <a:off x="4579085" y="2338216"/>
              <a:ext cx="649817" cy="770467"/>
            </a:xfrm>
            <a:custGeom>
              <a:avLst/>
              <a:gdLst>
                <a:gd name="T0" fmla="*/ 128 w 246"/>
                <a:gd name="T1" fmla="*/ 44 h 292"/>
                <a:gd name="T2" fmla="*/ 79 w 246"/>
                <a:gd name="T3" fmla="*/ 0 h 292"/>
                <a:gd name="T4" fmla="*/ 0 w 246"/>
                <a:gd name="T5" fmla="*/ 0 h 292"/>
                <a:gd name="T6" fmla="*/ 0 w 246"/>
                <a:gd name="T7" fmla="*/ 248 h 292"/>
                <a:gd name="T8" fmla="*/ 83 w 246"/>
                <a:gd name="T9" fmla="*/ 248 h 292"/>
                <a:gd name="T10" fmla="*/ 128 w 246"/>
                <a:gd name="T11" fmla="*/ 292 h 292"/>
                <a:gd name="T12" fmla="*/ 172 w 246"/>
                <a:gd name="T13" fmla="*/ 248 h 292"/>
                <a:gd name="T14" fmla="*/ 246 w 246"/>
                <a:gd name="T15" fmla="*/ 248 h 292"/>
                <a:gd name="T16" fmla="*/ 246 w 246"/>
                <a:gd name="T17" fmla="*/ 0 h 292"/>
                <a:gd name="T18" fmla="*/ 176 w 246"/>
                <a:gd name="T19" fmla="*/ 0 h 292"/>
                <a:gd name="T20" fmla="*/ 128 w 246"/>
                <a:gd name="T21" fmla="*/ 44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6" h="292">
                  <a:moveTo>
                    <a:pt x="128" y="44"/>
                  </a:moveTo>
                  <a:cubicBezTo>
                    <a:pt x="103" y="44"/>
                    <a:pt x="79" y="24"/>
                    <a:pt x="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83" y="248"/>
                    <a:pt x="83" y="248"/>
                    <a:pt x="83" y="248"/>
                  </a:cubicBezTo>
                  <a:cubicBezTo>
                    <a:pt x="83" y="272"/>
                    <a:pt x="103" y="292"/>
                    <a:pt x="128" y="292"/>
                  </a:cubicBezTo>
                  <a:cubicBezTo>
                    <a:pt x="152" y="292"/>
                    <a:pt x="172" y="272"/>
                    <a:pt x="172" y="248"/>
                  </a:cubicBezTo>
                  <a:cubicBezTo>
                    <a:pt x="246" y="248"/>
                    <a:pt x="246" y="248"/>
                    <a:pt x="246" y="248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6" y="24"/>
                    <a:pt x="152" y="44"/>
                    <a:pt x="128" y="44"/>
                  </a:cubicBezTo>
                  <a:close/>
                </a:path>
              </a:pathLst>
            </a:custGeom>
            <a:solidFill>
              <a:srgbClr val="50B8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424349" y="303009"/>
              <a:ext cx="5437189" cy="5922122"/>
              <a:chOff x="424349" y="303009"/>
              <a:chExt cx="5437189" cy="5922122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424349" y="303009"/>
                <a:ext cx="4804553" cy="1366340"/>
                <a:chOff x="424349" y="303009"/>
                <a:chExt cx="4804553" cy="1366340"/>
              </a:xfrm>
            </p:grpSpPr>
            <p:sp>
              <p:nvSpPr>
                <p:cNvPr id="121" name="Freeform 5"/>
                <p:cNvSpPr>
                  <a:spLocks/>
                </p:cNvSpPr>
                <p:nvPr/>
              </p:nvSpPr>
              <p:spPr bwMode="auto">
                <a:xfrm>
                  <a:off x="4579085" y="782467"/>
                  <a:ext cx="649817" cy="579967"/>
                </a:xfrm>
                <a:custGeom>
                  <a:avLst/>
                  <a:gdLst>
                    <a:gd name="T0" fmla="*/ 53 w 246"/>
                    <a:gd name="T1" fmla="*/ 0 h 220"/>
                    <a:gd name="T2" fmla="*/ 0 w 246"/>
                    <a:gd name="T3" fmla="*/ 53 h 220"/>
                    <a:gd name="T4" fmla="*/ 0 w 246"/>
                    <a:gd name="T5" fmla="*/ 167 h 220"/>
                    <a:gd name="T6" fmla="*/ 53 w 246"/>
                    <a:gd name="T7" fmla="*/ 220 h 220"/>
                    <a:gd name="T8" fmla="*/ 193 w 246"/>
                    <a:gd name="T9" fmla="*/ 220 h 220"/>
                    <a:gd name="T10" fmla="*/ 246 w 246"/>
                    <a:gd name="T11" fmla="*/ 167 h 220"/>
                    <a:gd name="T12" fmla="*/ 246 w 246"/>
                    <a:gd name="T13" fmla="*/ 53 h 220"/>
                    <a:gd name="T14" fmla="*/ 193 w 246"/>
                    <a:gd name="T15" fmla="*/ 0 h 220"/>
                    <a:gd name="T16" fmla="*/ 53 w 246"/>
                    <a:gd name="T17" fmla="*/ 0 h 2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6" h="220">
                      <a:moveTo>
                        <a:pt x="53" y="0"/>
                      </a:moveTo>
                      <a:cubicBezTo>
                        <a:pt x="24" y="0"/>
                        <a:pt x="0" y="23"/>
                        <a:pt x="0" y="53"/>
                      </a:cubicBezTo>
                      <a:cubicBezTo>
                        <a:pt x="0" y="167"/>
                        <a:pt x="0" y="167"/>
                        <a:pt x="0" y="167"/>
                      </a:cubicBezTo>
                      <a:cubicBezTo>
                        <a:pt x="0" y="197"/>
                        <a:pt x="24" y="220"/>
                        <a:pt x="53" y="220"/>
                      </a:cubicBezTo>
                      <a:cubicBezTo>
                        <a:pt x="193" y="220"/>
                        <a:pt x="193" y="220"/>
                        <a:pt x="193" y="220"/>
                      </a:cubicBezTo>
                      <a:cubicBezTo>
                        <a:pt x="222" y="220"/>
                        <a:pt x="246" y="197"/>
                        <a:pt x="246" y="167"/>
                      </a:cubicBezTo>
                      <a:cubicBezTo>
                        <a:pt x="246" y="53"/>
                        <a:pt x="246" y="53"/>
                        <a:pt x="246" y="53"/>
                      </a:cubicBezTo>
                      <a:cubicBezTo>
                        <a:pt x="246" y="23"/>
                        <a:pt x="222" y="0"/>
                        <a:pt x="193" y="0"/>
                      </a:cubicBezTo>
                      <a:lnTo>
                        <a:pt x="53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EF5A87">
                        <a:shade val="30000"/>
                        <a:satMod val="115000"/>
                      </a:srgbClr>
                    </a:gs>
                    <a:gs pos="50000">
                      <a:srgbClr val="EF5A87">
                        <a:shade val="67500"/>
                        <a:satMod val="115000"/>
                      </a:srgbClr>
                    </a:gs>
                    <a:gs pos="100000">
                      <a:srgbClr val="EF5A87">
                        <a:shade val="100000"/>
                        <a:satMod val="115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153" name="Freeform 36"/>
                <p:cNvSpPr>
                  <a:spLocks/>
                </p:cNvSpPr>
                <p:nvPr/>
              </p:nvSpPr>
              <p:spPr bwMode="auto">
                <a:xfrm>
                  <a:off x="4579085" y="1176165"/>
                  <a:ext cx="649817" cy="493184"/>
                </a:xfrm>
                <a:custGeom>
                  <a:avLst/>
                  <a:gdLst>
                    <a:gd name="T0" fmla="*/ 18 w 246"/>
                    <a:gd name="T1" fmla="*/ 1 h 187"/>
                    <a:gd name="T2" fmla="*/ 0 w 246"/>
                    <a:gd name="T3" fmla="*/ 1 h 187"/>
                    <a:gd name="T4" fmla="*/ 0 w 246"/>
                    <a:gd name="T5" fmla="*/ 50 h 187"/>
                    <a:gd name="T6" fmla="*/ 0 w 246"/>
                    <a:gd name="T7" fmla="*/ 187 h 187"/>
                    <a:gd name="T8" fmla="*/ 246 w 246"/>
                    <a:gd name="T9" fmla="*/ 187 h 187"/>
                    <a:gd name="T10" fmla="*/ 246 w 246"/>
                    <a:gd name="T11" fmla="*/ 50 h 187"/>
                    <a:gd name="T12" fmla="*/ 246 w 246"/>
                    <a:gd name="T13" fmla="*/ 1 h 187"/>
                    <a:gd name="T14" fmla="*/ 228 w 246"/>
                    <a:gd name="T15" fmla="*/ 1 h 187"/>
                    <a:gd name="T16" fmla="*/ 122 w 246"/>
                    <a:gd name="T17" fmla="*/ 0 h 187"/>
                    <a:gd name="T18" fmla="*/ 18 w 246"/>
                    <a:gd name="T19" fmla="*/ 1 h 1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46" h="187">
                      <a:moveTo>
                        <a:pt x="18" y="1"/>
                      </a:moveTo>
                      <a:cubicBezTo>
                        <a:pt x="7" y="1"/>
                        <a:pt x="0" y="1"/>
                        <a:pt x="0" y="1"/>
                      </a:cubicBezTo>
                      <a:cubicBezTo>
                        <a:pt x="0" y="1"/>
                        <a:pt x="0" y="22"/>
                        <a:pt x="0" y="50"/>
                      </a:cubicBezTo>
                      <a:cubicBezTo>
                        <a:pt x="1" y="93"/>
                        <a:pt x="0" y="142"/>
                        <a:pt x="0" y="187"/>
                      </a:cubicBezTo>
                      <a:cubicBezTo>
                        <a:pt x="82" y="179"/>
                        <a:pt x="165" y="179"/>
                        <a:pt x="246" y="187"/>
                      </a:cubicBezTo>
                      <a:cubicBezTo>
                        <a:pt x="246" y="142"/>
                        <a:pt x="245" y="93"/>
                        <a:pt x="246" y="50"/>
                      </a:cubicBezTo>
                      <a:cubicBezTo>
                        <a:pt x="246" y="22"/>
                        <a:pt x="246" y="1"/>
                        <a:pt x="246" y="1"/>
                      </a:cubicBezTo>
                      <a:cubicBezTo>
                        <a:pt x="246" y="1"/>
                        <a:pt x="239" y="1"/>
                        <a:pt x="228" y="1"/>
                      </a:cubicBezTo>
                      <a:cubicBezTo>
                        <a:pt x="194" y="0"/>
                        <a:pt x="158" y="0"/>
                        <a:pt x="122" y="0"/>
                      </a:cubicBezTo>
                      <a:cubicBezTo>
                        <a:pt x="87" y="0"/>
                        <a:pt x="52" y="0"/>
                        <a:pt x="18" y="1"/>
                      </a:cubicBezTo>
                    </a:path>
                  </a:pathLst>
                </a:custGeom>
                <a:solidFill>
                  <a:srgbClr val="C782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154" name="Rectangle 153"/>
                <p:cNvSpPr>
                  <a:spLocks noChangeArrowheads="1"/>
                </p:cNvSpPr>
                <p:nvPr/>
              </p:nvSpPr>
              <p:spPr bwMode="auto">
                <a:xfrm>
                  <a:off x="4579085" y="1176165"/>
                  <a:ext cx="649817" cy="493184"/>
                </a:xfrm>
                <a:prstGeom prst="rect">
                  <a:avLst/>
                </a:prstGeom>
                <a:gradFill>
                  <a:gsLst>
                    <a:gs pos="48000">
                      <a:srgbClr val="999999"/>
                    </a:gs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</a:gra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 dirty="0"/>
                </a:p>
              </p:txBody>
            </p:sp>
            <p:sp>
              <p:nvSpPr>
                <p:cNvPr id="155" name="Freeform 38"/>
                <p:cNvSpPr>
                  <a:spLocks/>
                </p:cNvSpPr>
                <p:nvPr/>
              </p:nvSpPr>
              <p:spPr bwMode="auto">
                <a:xfrm>
                  <a:off x="4579085" y="1510600"/>
                  <a:ext cx="649817" cy="61384"/>
                </a:xfrm>
                <a:custGeom>
                  <a:avLst/>
                  <a:gdLst>
                    <a:gd name="T0" fmla="*/ 9 w 246"/>
                    <a:gd name="T1" fmla="*/ 0 h 23"/>
                    <a:gd name="T2" fmla="*/ 0 w 246"/>
                    <a:gd name="T3" fmla="*/ 12 h 23"/>
                    <a:gd name="T4" fmla="*/ 9 w 246"/>
                    <a:gd name="T5" fmla="*/ 23 h 23"/>
                    <a:gd name="T6" fmla="*/ 237 w 246"/>
                    <a:gd name="T7" fmla="*/ 23 h 23"/>
                    <a:gd name="T8" fmla="*/ 246 w 246"/>
                    <a:gd name="T9" fmla="*/ 12 h 23"/>
                    <a:gd name="T10" fmla="*/ 237 w 246"/>
                    <a:gd name="T11" fmla="*/ 0 h 23"/>
                    <a:gd name="T12" fmla="*/ 9 w 246"/>
                    <a:gd name="T13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6" h="23">
                      <a:moveTo>
                        <a:pt x="9" y="0"/>
                      </a:moveTo>
                      <a:cubicBezTo>
                        <a:pt x="4" y="0"/>
                        <a:pt x="0" y="5"/>
                        <a:pt x="0" y="12"/>
                      </a:cubicBezTo>
                      <a:cubicBezTo>
                        <a:pt x="0" y="18"/>
                        <a:pt x="4" y="23"/>
                        <a:pt x="9" y="23"/>
                      </a:cubicBezTo>
                      <a:cubicBezTo>
                        <a:pt x="237" y="23"/>
                        <a:pt x="237" y="23"/>
                        <a:pt x="237" y="23"/>
                      </a:cubicBezTo>
                      <a:cubicBezTo>
                        <a:pt x="242" y="23"/>
                        <a:pt x="246" y="18"/>
                        <a:pt x="246" y="12"/>
                      </a:cubicBezTo>
                      <a:cubicBezTo>
                        <a:pt x="246" y="5"/>
                        <a:pt x="242" y="0"/>
                        <a:pt x="237" y="0"/>
                      </a:cubicBezTo>
                      <a:lnTo>
                        <a:pt x="9" y="0"/>
                      </a:lnTo>
                      <a:close/>
                    </a:path>
                  </a:pathLst>
                </a:custGeom>
                <a:solidFill>
                  <a:srgbClr val="44BDC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156" name="Freeform 39"/>
                <p:cNvSpPr>
                  <a:spLocks/>
                </p:cNvSpPr>
                <p:nvPr/>
              </p:nvSpPr>
              <p:spPr bwMode="auto">
                <a:xfrm>
                  <a:off x="4579085" y="1504251"/>
                  <a:ext cx="649817" cy="71967"/>
                </a:xfrm>
                <a:custGeom>
                  <a:avLst/>
                  <a:gdLst>
                    <a:gd name="T0" fmla="*/ 0 w 307"/>
                    <a:gd name="T1" fmla="*/ 32 h 34"/>
                    <a:gd name="T2" fmla="*/ 0 w 307"/>
                    <a:gd name="T3" fmla="*/ 0 h 34"/>
                    <a:gd name="T4" fmla="*/ 307 w 307"/>
                    <a:gd name="T5" fmla="*/ 3 h 34"/>
                    <a:gd name="T6" fmla="*/ 307 w 307"/>
                    <a:gd name="T7" fmla="*/ 34 h 34"/>
                    <a:gd name="T8" fmla="*/ 0 w 307"/>
                    <a:gd name="T9" fmla="*/ 32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7" h="34">
                      <a:moveTo>
                        <a:pt x="0" y="32"/>
                      </a:moveTo>
                      <a:lnTo>
                        <a:pt x="0" y="0"/>
                      </a:lnTo>
                      <a:lnTo>
                        <a:pt x="307" y="3"/>
                      </a:lnTo>
                      <a:lnTo>
                        <a:pt x="307" y="34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157" name="Freeform 40"/>
                <p:cNvSpPr>
                  <a:spLocks/>
                </p:cNvSpPr>
                <p:nvPr/>
              </p:nvSpPr>
              <p:spPr bwMode="auto">
                <a:xfrm>
                  <a:off x="4579085" y="1434400"/>
                  <a:ext cx="649817" cy="57151"/>
                </a:xfrm>
                <a:custGeom>
                  <a:avLst/>
                  <a:gdLst>
                    <a:gd name="T0" fmla="*/ 9 w 246"/>
                    <a:gd name="T1" fmla="*/ 0 h 22"/>
                    <a:gd name="T2" fmla="*/ 0 w 246"/>
                    <a:gd name="T3" fmla="*/ 11 h 22"/>
                    <a:gd name="T4" fmla="*/ 9 w 246"/>
                    <a:gd name="T5" fmla="*/ 22 h 22"/>
                    <a:gd name="T6" fmla="*/ 237 w 246"/>
                    <a:gd name="T7" fmla="*/ 22 h 22"/>
                    <a:gd name="T8" fmla="*/ 246 w 246"/>
                    <a:gd name="T9" fmla="*/ 11 h 22"/>
                    <a:gd name="T10" fmla="*/ 237 w 246"/>
                    <a:gd name="T11" fmla="*/ 0 h 22"/>
                    <a:gd name="T12" fmla="*/ 9 w 246"/>
                    <a:gd name="T13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6" h="22">
                      <a:moveTo>
                        <a:pt x="9" y="0"/>
                      </a:moveTo>
                      <a:cubicBezTo>
                        <a:pt x="4" y="0"/>
                        <a:pt x="0" y="5"/>
                        <a:pt x="0" y="11"/>
                      </a:cubicBezTo>
                      <a:cubicBezTo>
                        <a:pt x="0" y="17"/>
                        <a:pt x="4" y="22"/>
                        <a:pt x="9" y="22"/>
                      </a:cubicBezTo>
                      <a:cubicBezTo>
                        <a:pt x="237" y="22"/>
                        <a:pt x="237" y="22"/>
                        <a:pt x="237" y="22"/>
                      </a:cubicBezTo>
                      <a:cubicBezTo>
                        <a:pt x="242" y="22"/>
                        <a:pt x="246" y="17"/>
                        <a:pt x="246" y="11"/>
                      </a:cubicBezTo>
                      <a:cubicBezTo>
                        <a:pt x="246" y="5"/>
                        <a:pt x="242" y="0"/>
                        <a:pt x="237" y="0"/>
                      </a:cubicBezTo>
                      <a:lnTo>
                        <a:pt x="9" y="0"/>
                      </a:lnTo>
                      <a:close/>
                    </a:path>
                  </a:pathLst>
                </a:custGeom>
                <a:solidFill>
                  <a:srgbClr val="44BDC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158" name="Freeform 41"/>
                <p:cNvSpPr>
                  <a:spLocks/>
                </p:cNvSpPr>
                <p:nvPr/>
              </p:nvSpPr>
              <p:spPr bwMode="auto">
                <a:xfrm>
                  <a:off x="4579085" y="1425935"/>
                  <a:ext cx="649817" cy="71967"/>
                </a:xfrm>
                <a:custGeom>
                  <a:avLst/>
                  <a:gdLst>
                    <a:gd name="T0" fmla="*/ 0 w 307"/>
                    <a:gd name="T1" fmla="*/ 31 h 34"/>
                    <a:gd name="T2" fmla="*/ 0 w 307"/>
                    <a:gd name="T3" fmla="*/ 0 h 34"/>
                    <a:gd name="T4" fmla="*/ 307 w 307"/>
                    <a:gd name="T5" fmla="*/ 4 h 34"/>
                    <a:gd name="T6" fmla="*/ 307 w 307"/>
                    <a:gd name="T7" fmla="*/ 34 h 34"/>
                    <a:gd name="T8" fmla="*/ 0 w 307"/>
                    <a:gd name="T9" fmla="*/ 31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7" h="34">
                      <a:moveTo>
                        <a:pt x="0" y="31"/>
                      </a:moveTo>
                      <a:lnTo>
                        <a:pt x="0" y="0"/>
                      </a:lnTo>
                      <a:lnTo>
                        <a:pt x="307" y="4"/>
                      </a:lnTo>
                      <a:lnTo>
                        <a:pt x="307" y="34"/>
                      </a:lnTo>
                      <a:lnTo>
                        <a:pt x="0" y="31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159" name="Freeform 42"/>
                <p:cNvSpPr>
                  <a:spLocks/>
                </p:cNvSpPr>
                <p:nvPr/>
              </p:nvSpPr>
              <p:spPr bwMode="auto">
                <a:xfrm>
                  <a:off x="4579085" y="1351848"/>
                  <a:ext cx="649817" cy="61384"/>
                </a:xfrm>
                <a:custGeom>
                  <a:avLst/>
                  <a:gdLst>
                    <a:gd name="T0" fmla="*/ 10 w 246"/>
                    <a:gd name="T1" fmla="*/ 0 h 23"/>
                    <a:gd name="T2" fmla="*/ 0 w 246"/>
                    <a:gd name="T3" fmla="*/ 11 h 23"/>
                    <a:gd name="T4" fmla="*/ 10 w 246"/>
                    <a:gd name="T5" fmla="*/ 23 h 23"/>
                    <a:gd name="T6" fmla="*/ 237 w 246"/>
                    <a:gd name="T7" fmla="*/ 23 h 23"/>
                    <a:gd name="T8" fmla="*/ 246 w 246"/>
                    <a:gd name="T9" fmla="*/ 11 h 23"/>
                    <a:gd name="T10" fmla="*/ 237 w 246"/>
                    <a:gd name="T11" fmla="*/ 0 h 23"/>
                    <a:gd name="T12" fmla="*/ 10 w 246"/>
                    <a:gd name="T13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6" h="23">
                      <a:moveTo>
                        <a:pt x="10" y="0"/>
                      </a:moveTo>
                      <a:cubicBezTo>
                        <a:pt x="4" y="0"/>
                        <a:pt x="0" y="5"/>
                        <a:pt x="0" y="11"/>
                      </a:cubicBezTo>
                      <a:cubicBezTo>
                        <a:pt x="0" y="18"/>
                        <a:pt x="4" y="23"/>
                        <a:pt x="10" y="23"/>
                      </a:cubicBezTo>
                      <a:cubicBezTo>
                        <a:pt x="237" y="23"/>
                        <a:pt x="237" y="23"/>
                        <a:pt x="237" y="23"/>
                      </a:cubicBezTo>
                      <a:cubicBezTo>
                        <a:pt x="242" y="23"/>
                        <a:pt x="246" y="18"/>
                        <a:pt x="246" y="11"/>
                      </a:cubicBezTo>
                      <a:cubicBezTo>
                        <a:pt x="246" y="5"/>
                        <a:pt x="242" y="0"/>
                        <a:pt x="237" y="0"/>
                      </a:cubicBez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44BDC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160" name="Freeform 43"/>
                <p:cNvSpPr>
                  <a:spLocks/>
                </p:cNvSpPr>
                <p:nvPr/>
              </p:nvSpPr>
              <p:spPr bwMode="auto">
                <a:xfrm>
                  <a:off x="4579085" y="1347616"/>
                  <a:ext cx="649817" cy="69851"/>
                </a:xfrm>
                <a:custGeom>
                  <a:avLst/>
                  <a:gdLst>
                    <a:gd name="T0" fmla="*/ 0 w 307"/>
                    <a:gd name="T1" fmla="*/ 31 h 33"/>
                    <a:gd name="T2" fmla="*/ 0 w 307"/>
                    <a:gd name="T3" fmla="*/ 0 h 33"/>
                    <a:gd name="T4" fmla="*/ 307 w 307"/>
                    <a:gd name="T5" fmla="*/ 2 h 33"/>
                    <a:gd name="T6" fmla="*/ 307 w 307"/>
                    <a:gd name="T7" fmla="*/ 33 h 33"/>
                    <a:gd name="T8" fmla="*/ 0 w 307"/>
                    <a:gd name="T9" fmla="*/ 31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7" h="33">
                      <a:moveTo>
                        <a:pt x="0" y="31"/>
                      </a:moveTo>
                      <a:lnTo>
                        <a:pt x="0" y="0"/>
                      </a:lnTo>
                      <a:lnTo>
                        <a:pt x="307" y="2"/>
                      </a:lnTo>
                      <a:lnTo>
                        <a:pt x="307" y="33"/>
                      </a:lnTo>
                      <a:lnTo>
                        <a:pt x="0" y="31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2" name="TextBox 1"/>
                <p:cNvSpPr txBox="1"/>
                <p:nvPr/>
              </p:nvSpPr>
              <p:spPr>
                <a:xfrm>
                  <a:off x="424349" y="303009"/>
                  <a:ext cx="1861407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4400" dirty="0" smtClean="0">
                      <a:solidFill>
                        <a:srgbClr val="002060"/>
                      </a:solidFill>
                      <a:latin typeface="Proxima Nova Alt Rg" panose="02000506030000020004" pitchFamily="50" charset="0"/>
                    </a:rPr>
                    <a:t>INDEX</a:t>
                  </a:r>
                  <a:endParaRPr lang="en-IN" sz="4400" dirty="0">
                    <a:solidFill>
                      <a:srgbClr val="002060"/>
                    </a:solidFill>
                    <a:latin typeface="Proxima Nova Alt Rg" panose="02000506030000020004" pitchFamily="50" charset="0"/>
                  </a:endParaRPr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4009292" y="1650302"/>
                <a:ext cx="1852246" cy="4574829"/>
                <a:chOff x="4009292" y="1650302"/>
                <a:chExt cx="1852246" cy="4574829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4579085" y="1650302"/>
                  <a:ext cx="649817" cy="4483098"/>
                  <a:chOff x="4579085" y="1650302"/>
                  <a:chExt cx="649817" cy="4483098"/>
                </a:xfrm>
              </p:grpSpPr>
              <p:sp>
                <p:nvSpPr>
                  <p:cNvPr id="129" name="Freeform 14"/>
                  <p:cNvSpPr>
                    <a:spLocks/>
                  </p:cNvSpPr>
                  <p:nvPr/>
                </p:nvSpPr>
                <p:spPr bwMode="auto">
                  <a:xfrm>
                    <a:off x="4583317" y="5468767"/>
                    <a:ext cx="643467" cy="664633"/>
                  </a:xfrm>
                  <a:custGeom>
                    <a:avLst/>
                    <a:gdLst>
                      <a:gd name="T0" fmla="*/ 0 w 304"/>
                      <a:gd name="T1" fmla="*/ 0 h 314"/>
                      <a:gd name="T2" fmla="*/ 5 w 304"/>
                      <a:gd name="T3" fmla="*/ 17 h 314"/>
                      <a:gd name="T4" fmla="*/ 159 w 304"/>
                      <a:gd name="T5" fmla="*/ 314 h 314"/>
                      <a:gd name="T6" fmla="*/ 299 w 304"/>
                      <a:gd name="T7" fmla="*/ 19 h 314"/>
                      <a:gd name="T8" fmla="*/ 304 w 304"/>
                      <a:gd name="T9" fmla="*/ 3 h 314"/>
                      <a:gd name="T10" fmla="*/ 0 w 304"/>
                      <a:gd name="T11" fmla="*/ 0 h 3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304" h="314">
                        <a:moveTo>
                          <a:pt x="0" y="0"/>
                        </a:moveTo>
                        <a:lnTo>
                          <a:pt x="5" y="17"/>
                        </a:lnTo>
                        <a:lnTo>
                          <a:pt x="159" y="314"/>
                        </a:lnTo>
                        <a:lnTo>
                          <a:pt x="299" y="19"/>
                        </a:lnTo>
                        <a:lnTo>
                          <a:pt x="304" y="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D7925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/>
                  </a:p>
                </p:txBody>
              </p:sp>
              <p:sp>
                <p:nvSpPr>
                  <p:cNvPr id="136" name="Freeform 21"/>
                  <p:cNvSpPr>
                    <a:spLocks/>
                  </p:cNvSpPr>
                  <p:nvPr/>
                </p:nvSpPr>
                <p:spPr bwMode="auto">
                  <a:xfrm>
                    <a:off x="4579085" y="3015549"/>
                    <a:ext cx="649817" cy="770467"/>
                  </a:xfrm>
                  <a:custGeom>
                    <a:avLst/>
                    <a:gdLst>
                      <a:gd name="T0" fmla="*/ 127 w 246"/>
                      <a:gd name="T1" fmla="*/ 44 h 292"/>
                      <a:gd name="T2" fmla="*/ 78 w 246"/>
                      <a:gd name="T3" fmla="*/ 0 h 292"/>
                      <a:gd name="T4" fmla="*/ 0 w 246"/>
                      <a:gd name="T5" fmla="*/ 0 h 292"/>
                      <a:gd name="T6" fmla="*/ 0 w 246"/>
                      <a:gd name="T7" fmla="*/ 248 h 292"/>
                      <a:gd name="T8" fmla="*/ 82 w 246"/>
                      <a:gd name="T9" fmla="*/ 248 h 292"/>
                      <a:gd name="T10" fmla="*/ 127 w 246"/>
                      <a:gd name="T11" fmla="*/ 292 h 292"/>
                      <a:gd name="T12" fmla="*/ 172 w 246"/>
                      <a:gd name="T13" fmla="*/ 248 h 292"/>
                      <a:gd name="T14" fmla="*/ 246 w 246"/>
                      <a:gd name="T15" fmla="*/ 248 h 292"/>
                      <a:gd name="T16" fmla="*/ 246 w 246"/>
                      <a:gd name="T17" fmla="*/ 0 h 292"/>
                      <a:gd name="T18" fmla="*/ 176 w 246"/>
                      <a:gd name="T19" fmla="*/ 0 h 292"/>
                      <a:gd name="T20" fmla="*/ 127 w 246"/>
                      <a:gd name="T21" fmla="*/ 44 h 2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246" h="292">
                        <a:moveTo>
                          <a:pt x="127" y="44"/>
                        </a:moveTo>
                        <a:cubicBezTo>
                          <a:pt x="103" y="44"/>
                          <a:pt x="79" y="24"/>
                          <a:pt x="78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248"/>
                          <a:pt x="0" y="248"/>
                          <a:pt x="0" y="248"/>
                        </a:cubicBezTo>
                        <a:cubicBezTo>
                          <a:pt x="82" y="248"/>
                          <a:pt x="82" y="248"/>
                          <a:pt x="82" y="248"/>
                        </a:cubicBezTo>
                        <a:cubicBezTo>
                          <a:pt x="83" y="272"/>
                          <a:pt x="103" y="292"/>
                          <a:pt x="127" y="292"/>
                        </a:cubicBezTo>
                        <a:cubicBezTo>
                          <a:pt x="151" y="292"/>
                          <a:pt x="171" y="272"/>
                          <a:pt x="172" y="248"/>
                        </a:cubicBezTo>
                        <a:cubicBezTo>
                          <a:pt x="246" y="248"/>
                          <a:pt x="246" y="248"/>
                          <a:pt x="246" y="248"/>
                        </a:cubicBezTo>
                        <a:cubicBezTo>
                          <a:pt x="246" y="0"/>
                          <a:pt x="246" y="0"/>
                          <a:pt x="246" y="0"/>
                        </a:cubicBezTo>
                        <a:cubicBezTo>
                          <a:pt x="176" y="0"/>
                          <a:pt x="176" y="0"/>
                          <a:pt x="176" y="0"/>
                        </a:cubicBezTo>
                        <a:cubicBezTo>
                          <a:pt x="175" y="24"/>
                          <a:pt x="151" y="44"/>
                          <a:pt x="127" y="44"/>
                        </a:cubicBezTo>
                        <a:close/>
                      </a:path>
                    </a:pathLst>
                  </a:custGeom>
                  <a:solidFill>
                    <a:srgbClr val="93544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/>
                  </a:p>
                </p:txBody>
              </p:sp>
              <p:sp>
                <p:nvSpPr>
                  <p:cNvPr id="137" name="Freeform 22"/>
                  <p:cNvSpPr>
                    <a:spLocks/>
                  </p:cNvSpPr>
                  <p:nvPr/>
                </p:nvSpPr>
                <p:spPr bwMode="auto">
                  <a:xfrm>
                    <a:off x="4579085" y="3690766"/>
                    <a:ext cx="649817" cy="770467"/>
                  </a:xfrm>
                  <a:custGeom>
                    <a:avLst/>
                    <a:gdLst>
                      <a:gd name="T0" fmla="*/ 128 w 246"/>
                      <a:gd name="T1" fmla="*/ 44 h 292"/>
                      <a:gd name="T2" fmla="*/ 79 w 246"/>
                      <a:gd name="T3" fmla="*/ 0 h 292"/>
                      <a:gd name="T4" fmla="*/ 0 w 246"/>
                      <a:gd name="T5" fmla="*/ 0 h 292"/>
                      <a:gd name="T6" fmla="*/ 0 w 246"/>
                      <a:gd name="T7" fmla="*/ 248 h 292"/>
                      <a:gd name="T8" fmla="*/ 83 w 246"/>
                      <a:gd name="T9" fmla="*/ 248 h 292"/>
                      <a:gd name="T10" fmla="*/ 128 w 246"/>
                      <a:gd name="T11" fmla="*/ 292 h 292"/>
                      <a:gd name="T12" fmla="*/ 172 w 246"/>
                      <a:gd name="T13" fmla="*/ 248 h 292"/>
                      <a:gd name="T14" fmla="*/ 246 w 246"/>
                      <a:gd name="T15" fmla="*/ 248 h 292"/>
                      <a:gd name="T16" fmla="*/ 246 w 246"/>
                      <a:gd name="T17" fmla="*/ 0 h 292"/>
                      <a:gd name="T18" fmla="*/ 176 w 246"/>
                      <a:gd name="T19" fmla="*/ 0 h 292"/>
                      <a:gd name="T20" fmla="*/ 128 w 246"/>
                      <a:gd name="T21" fmla="*/ 44 h 2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246" h="292">
                        <a:moveTo>
                          <a:pt x="128" y="44"/>
                        </a:moveTo>
                        <a:cubicBezTo>
                          <a:pt x="103" y="44"/>
                          <a:pt x="79" y="24"/>
                          <a:pt x="79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248"/>
                          <a:pt x="0" y="248"/>
                          <a:pt x="0" y="248"/>
                        </a:cubicBezTo>
                        <a:cubicBezTo>
                          <a:pt x="83" y="248"/>
                          <a:pt x="83" y="248"/>
                          <a:pt x="83" y="248"/>
                        </a:cubicBezTo>
                        <a:cubicBezTo>
                          <a:pt x="83" y="272"/>
                          <a:pt x="103" y="292"/>
                          <a:pt x="128" y="292"/>
                        </a:cubicBezTo>
                        <a:cubicBezTo>
                          <a:pt x="152" y="292"/>
                          <a:pt x="172" y="272"/>
                          <a:pt x="172" y="248"/>
                        </a:cubicBezTo>
                        <a:cubicBezTo>
                          <a:pt x="246" y="248"/>
                          <a:pt x="246" y="248"/>
                          <a:pt x="246" y="248"/>
                        </a:cubicBezTo>
                        <a:cubicBezTo>
                          <a:pt x="246" y="0"/>
                          <a:pt x="246" y="0"/>
                          <a:pt x="246" y="0"/>
                        </a:cubicBezTo>
                        <a:cubicBezTo>
                          <a:pt x="176" y="0"/>
                          <a:pt x="176" y="0"/>
                          <a:pt x="176" y="0"/>
                        </a:cubicBezTo>
                        <a:cubicBezTo>
                          <a:pt x="176" y="24"/>
                          <a:pt x="152" y="44"/>
                          <a:pt x="128" y="44"/>
                        </a:cubicBezTo>
                        <a:close/>
                      </a:path>
                    </a:pathLst>
                  </a:custGeom>
                  <a:solidFill>
                    <a:srgbClr val="EB9C2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/>
                  </a:p>
                </p:txBody>
              </p:sp>
              <p:sp>
                <p:nvSpPr>
                  <p:cNvPr id="138" name="Freeform 23"/>
                  <p:cNvSpPr>
                    <a:spLocks/>
                  </p:cNvSpPr>
                  <p:nvPr/>
                </p:nvSpPr>
                <p:spPr bwMode="auto">
                  <a:xfrm>
                    <a:off x="4579085" y="4365982"/>
                    <a:ext cx="649817" cy="770467"/>
                  </a:xfrm>
                  <a:custGeom>
                    <a:avLst/>
                    <a:gdLst>
                      <a:gd name="T0" fmla="*/ 127 w 246"/>
                      <a:gd name="T1" fmla="*/ 44 h 292"/>
                      <a:gd name="T2" fmla="*/ 78 w 246"/>
                      <a:gd name="T3" fmla="*/ 0 h 292"/>
                      <a:gd name="T4" fmla="*/ 0 w 246"/>
                      <a:gd name="T5" fmla="*/ 0 h 292"/>
                      <a:gd name="T6" fmla="*/ 0 w 246"/>
                      <a:gd name="T7" fmla="*/ 248 h 292"/>
                      <a:gd name="T8" fmla="*/ 82 w 246"/>
                      <a:gd name="T9" fmla="*/ 248 h 292"/>
                      <a:gd name="T10" fmla="*/ 127 w 246"/>
                      <a:gd name="T11" fmla="*/ 292 h 292"/>
                      <a:gd name="T12" fmla="*/ 172 w 246"/>
                      <a:gd name="T13" fmla="*/ 248 h 292"/>
                      <a:gd name="T14" fmla="*/ 246 w 246"/>
                      <a:gd name="T15" fmla="*/ 248 h 292"/>
                      <a:gd name="T16" fmla="*/ 246 w 246"/>
                      <a:gd name="T17" fmla="*/ 0 h 292"/>
                      <a:gd name="T18" fmla="*/ 176 w 246"/>
                      <a:gd name="T19" fmla="*/ 0 h 292"/>
                      <a:gd name="T20" fmla="*/ 127 w 246"/>
                      <a:gd name="T21" fmla="*/ 44 h 2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246" h="292">
                        <a:moveTo>
                          <a:pt x="127" y="44"/>
                        </a:moveTo>
                        <a:cubicBezTo>
                          <a:pt x="103" y="44"/>
                          <a:pt x="79" y="24"/>
                          <a:pt x="78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248"/>
                          <a:pt x="0" y="248"/>
                          <a:pt x="0" y="248"/>
                        </a:cubicBezTo>
                        <a:cubicBezTo>
                          <a:pt x="82" y="248"/>
                          <a:pt x="82" y="248"/>
                          <a:pt x="82" y="248"/>
                        </a:cubicBezTo>
                        <a:cubicBezTo>
                          <a:pt x="83" y="272"/>
                          <a:pt x="103" y="292"/>
                          <a:pt x="127" y="292"/>
                        </a:cubicBezTo>
                        <a:cubicBezTo>
                          <a:pt x="151" y="292"/>
                          <a:pt x="171" y="272"/>
                          <a:pt x="172" y="248"/>
                        </a:cubicBezTo>
                        <a:cubicBezTo>
                          <a:pt x="246" y="248"/>
                          <a:pt x="246" y="248"/>
                          <a:pt x="246" y="248"/>
                        </a:cubicBezTo>
                        <a:cubicBezTo>
                          <a:pt x="246" y="0"/>
                          <a:pt x="246" y="0"/>
                          <a:pt x="246" y="0"/>
                        </a:cubicBezTo>
                        <a:cubicBezTo>
                          <a:pt x="176" y="0"/>
                          <a:pt x="176" y="0"/>
                          <a:pt x="176" y="0"/>
                        </a:cubicBezTo>
                        <a:cubicBezTo>
                          <a:pt x="175" y="24"/>
                          <a:pt x="151" y="44"/>
                          <a:pt x="127" y="44"/>
                        </a:cubicBezTo>
                        <a:close/>
                      </a:path>
                    </a:pathLst>
                  </a:custGeom>
                  <a:solidFill>
                    <a:srgbClr val="D2593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/>
                  </a:p>
                </p:txBody>
              </p:sp>
              <p:sp>
                <p:nvSpPr>
                  <p:cNvPr id="139" name="Freeform 24"/>
                  <p:cNvSpPr>
                    <a:spLocks/>
                  </p:cNvSpPr>
                  <p:nvPr/>
                </p:nvSpPr>
                <p:spPr bwMode="auto">
                  <a:xfrm>
                    <a:off x="4583317" y="5041200"/>
                    <a:ext cx="643467" cy="527051"/>
                  </a:xfrm>
                  <a:custGeom>
                    <a:avLst/>
                    <a:gdLst>
                      <a:gd name="T0" fmla="*/ 0 w 244"/>
                      <a:gd name="T1" fmla="*/ 159 h 200"/>
                      <a:gd name="T2" fmla="*/ 40 w 244"/>
                      <a:gd name="T3" fmla="*/ 200 h 200"/>
                      <a:gd name="T4" fmla="*/ 41 w 244"/>
                      <a:gd name="T5" fmla="*/ 200 h 200"/>
                      <a:gd name="T6" fmla="*/ 81 w 244"/>
                      <a:gd name="T7" fmla="*/ 160 h 200"/>
                      <a:gd name="T8" fmla="*/ 122 w 244"/>
                      <a:gd name="T9" fmla="*/ 200 h 200"/>
                      <a:gd name="T10" fmla="*/ 123 w 244"/>
                      <a:gd name="T11" fmla="*/ 200 h 200"/>
                      <a:gd name="T12" fmla="*/ 163 w 244"/>
                      <a:gd name="T13" fmla="*/ 160 h 200"/>
                      <a:gd name="T14" fmla="*/ 204 w 244"/>
                      <a:gd name="T15" fmla="*/ 200 h 200"/>
                      <a:gd name="T16" fmla="*/ 205 w 244"/>
                      <a:gd name="T17" fmla="*/ 200 h 200"/>
                      <a:gd name="T18" fmla="*/ 244 w 244"/>
                      <a:gd name="T19" fmla="*/ 160 h 200"/>
                      <a:gd name="T20" fmla="*/ 244 w 244"/>
                      <a:gd name="T21" fmla="*/ 72 h 200"/>
                      <a:gd name="T22" fmla="*/ 244 w 244"/>
                      <a:gd name="T23" fmla="*/ 72 h 200"/>
                      <a:gd name="T24" fmla="*/ 244 w 244"/>
                      <a:gd name="T25" fmla="*/ 0 h 200"/>
                      <a:gd name="T26" fmla="*/ 175 w 244"/>
                      <a:gd name="T27" fmla="*/ 0 h 200"/>
                      <a:gd name="T28" fmla="*/ 126 w 244"/>
                      <a:gd name="T29" fmla="*/ 44 h 200"/>
                      <a:gd name="T30" fmla="*/ 77 w 244"/>
                      <a:gd name="T31" fmla="*/ 0 h 200"/>
                      <a:gd name="T32" fmla="*/ 0 w 244"/>
                      <a:gd name="T33" fmla="*/ 0 h 200"/>
                      <a:gd name="T34" fmla="*/ 0 w 244"/>
                      <a:gd name="T35" fmla="*/ 72 h 200"/>
                      <a:gd name="T36" fmla="*/ 0 w 244"/>
                      <a:gd name="T37" fmla="*/ 159 h 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44" h="200">
                        <a:moveTo>
                          <a:pt x="0" y="159"/>
                        </a:moveTo>
                        <a:cubicBezTo>
                          <a:pt x="0" y="181"/>
                          <a:pt x="17" y="200"/>
                          <a:pt x="40" y="200"/>
                        </a:cubicBezTo>
                        <a:cubicBezTo>
                          <a:pt x="41" y="200"/>
                          <a:pt x="41" y="200"/>
                          <a:pt x="41" y="200"/>
                        </a:cubicBezTo>
                        <a:cubicBezTo>
                          <a:pt x="63" y="200"/>
                          <a:pt x="81" y="182"/>
                          <a:pt x="81" y="160"/>
                        </a:cubicBezTo>
                        <a:cubicBezTo>
                          <a:pt x="81" y="182"/>
                          <a:pt x="99" y="200"/>
                          <a:pt x="122" y="200"/>
                        </a:cubicBezTo>
                        <a:cubicBezTo>
                          <a:pt x="123" y="200"/>
                          <a:pt x="123" y="200"/>
                          <a:pt x="123" y="200"/>
                        </a:cubicBezTo>
                        <a:cubicBezTo>
                          <a:pt x="145" y="200"/>
                          <a:pt x="163" y="182"/>
                          <a:pt x="163" y="160"/>
                        </a:cubicBezTo>
                        <a:cubicBezTo>
                          <a:pt x="163" y="182"/>
                          <a:pt x="181" y="200"/>
                          <a:pt x="204" y="200"/>
                        </a:cubicBezTo>
                        <a:cubicBezTo>
                          <a:pt x="205" y="200"/>
                          <a:pt x="205" y="200"/>
                          <a:pt x="205" y="200"/>
                        </a:cubicBezTo>
                        <a:cubicBezTo>
                          <a:pt x="227" y="200"/>
                          <a:pt x="244" y="182"/>
                          <a:pt x="244" y="160"/>
                        </a:cubicBezTo>
                        <a:cubicBezTo>
                          <a:pt x="244" y="72"/>
                          <a:pt x="244" y="72"/>
                          <a:pt x="244" y="72"/>
                        </a:cubicBezTo>
                        <a:cubicBezTo>
                          <a:pt x="244" y="72"/>
                          <a:pt x="244" y="72"/>
                          <a:pt x="244" y="72"/>
                        </a:cubicBezTo>
                        <a:cubicBezTo>
                          <a:pt x="244" y="0"/>
                          <a:pt x="244" y="0"/>
                          <a:pt x="244" y="0"/>
                        </a:cubicBezTo>
                        <a:cubicBezTo>
                          <a:pt x="175" y="0"/>
                          <a:pt x="175" y="0"/>
                          <a:pt x="175" y="0"/>
                        </a:cubicBezTo>
                        <a:cubicBezTo>
                          <a:pt x="174" y="24"/>
                          <a:pt x="150" y="44"/>
                          <a:pt x="126" y="44"/>
                        </a:cubicBezTo>
                        <a:cubicBezTo>
                          <a:pt x="102" y="44"/>
                          <a:pt x="78" y="24"/>
                          <a:pt x="77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72"/>
                          <a:pt x="0" y="72"/>
                          <a:pt x="0" y="72"/>
                        </a:cubicBezTo>
                        <a:lnTo>
                          <a:pt x="0" y="159"/>
                        </a:lnTo>
                        <a:close/>
                      </a:path>
                    </a:pathLst>
                  </a:custGeom>
                  <a:solidFill>
                    <a:srgbClr val="D0691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/>
                  </a:p>
                </p:txBody>
              </p:sp>
              <p:sp>
                <p:nvSpPr>
                  <p:cNvPr id="141" name="Freeform 26"/>
                  <p:cNvSpPr>
                    <a:spLocks/>
                  </p:cNvSpPr>
                  <p:nvPr/>
                </p:nvSpPr>
                <p:spPr bwMode="auto">
                  <a:xfrm>
                    <a:off x="4583316" y="1650302"/>
                    <a:ext cx="239184" cy="4296833"/>
                  </a:xfrm>
                  <a:custGeom>
                    <a:avLst/>
                    <a:gdLst>
                      <a:gd name="T0" fmla="*/ 0 w 113"/>
                      <a:gd name="T1" fmla="*/ 1770 h 2030"/>
                      <a:gd name="T2" fmla="*/ 0 w 113"/>
                      <a:gd name="T3" fmla="*/ 1807 h 2030"/>
                      <a:gd name="T4" fmla="*/ 113 w 113"/>
                      <a:gd name="T5" fmla="*/ 2030 h 2030"/>
                      <a:gd name="T6" fmla="*/ 89 w 113"/>
                      <a:gd name="T7" fmla="*/ 1823 h 2030"/>
                      <a:gd name="T8" fmla="*/ 79 w 113"/>
                      <a:gd name="T9" fmla="*/ 0 h 2030"/>
                      <a:gd name="T10" fmla="*/ 0 w 113"/>
                      <a:gd name="T11" fmla="*/ 0 h 2030"/>
                      <a:gd name="T12" fmla="*/ 0 w 113"/>
                      <a:gd name="T13" fmla="*/ 1770 h 20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13" h="2030">
                        <a:moveTo>
                          <a:pt x="0" y="1770"/>
                        </a:moveTo>
                        <a:lnTo>
                          <a:pt x="0" y="1807"/>
                        </a:lnTo>
                        <a:lnTo>
                          <a:pt x="113" y="2030"/>
                        </a:lnTo>
                        <a:lnTo>
                          <a:pt x="89" y="1823"/>
                        </a:lnTo>
                        <a:lnTo>
                          <a:pt x="79" y="0"/>
                        </a:lnTo>
                        <a:lnTo>
                          <a:pt x="0" y="0"/>
                        </a:lnTo>
                        <a:lnTo>
                          <a:pt x="0" y="1770"/>
                        </a:lnTo>
                        <a:close/>
                      </a:path>
                    </a:pathLst>
                  </a:custGeom>
                  <a:solidFill>
                    <a:srgbClr val="56403A">
                      <a:alpha val="7000"/>
                    </a:srgbClr>
                  </a:solidFill>
                  <a:ln>
                    <a:noFill/>
                  </a:ln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/>
                  </a:p>
                </p:txBody>
              </p:sp>
              <p:sp>
                <p:nvSpPr>
                  <p:cNvPr id="142" name="Freeform 27"/>
                  <p:cNvSpPr>
                    <a:spLocks/>
                  </p:cNvSpPr>
                  <p:nvPr/>
                </p:nvSpPr>
                <p:spPr bwMode="auto">
                  <a:xfrm>
                    <a:off x="4989717" y="1650302"/>
                    <a:ext cx="237067" cy="4296833"/>
                  </a:xfrm>
                  <a:custGeom>
                    <a:avLst/>
                    <a:gdLst>
                      <a:gd name="T0" fmla="*/ 112 w 112"/>
                      <a:gd name="T1" fmla="*/ 1770 h 2030"/>
                      <a:gd name="T2" fmla="*/ 112 w 112"/>
                      <a:gd name="T3" fmla="*/ 1807 h 2030"/>
                      <a:gd name="T4" fmla="*/ 0 w 112"/>
                      <a:gd name="T5" fmla="*/ 2030 h 2030"/>
                      <a:gd name="T6" fmla="*/ 23 w 112"/>
                      <a:gd name="T7" fmla="*/ 1823 h 2030"/>
                      <a:gd name="T8" fmla="*/ 32 w 112"/>
                      <a:gd name="T9" fmla="*/ 0 h 2030"/>
                      <a:gd name="T10" fmla="*/ 112 w 112"/>
                      <a:gd name="T11" fmla="*/ 0 h 2030"/>
                      <a:gd name="T12" fmla="*/ 112 w 112"/>
                      <a:gd name="T13" fmla="*/ 1770 h 20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12" h="2030">
                        <a:moveTo>
                          <a:pt x="112" y="1770"/>
                        </a:moveTo>
                        <a:lnTo>
                          <a:pt x="112" y="1807"/>
                        </a:lnTo>
                        <a:lnTo>
                          <a:pt x="0" y="2030"/>
                        </a:lnTo>
                        <a:lnTo>
                          <a:pt x="23" y="1823"/>
                        </a:lnTo>
                        <a:lnTo>
                          <a:pt x="32" y="0"/>
                        </a:lnTo>
                        <a:lnTo>
                          <a:pt x="112" y="0"/>
                        </a:lnTo>
                        <a:lnTo>
                          <a:pt x="112" y="1770"/>
                        </a:lnTo>
                        <a:close/>
                      </a:path>
                    </a:pathLst>
                  </a:custGeom>
                  <a:solidFill>
                    <a:srgbClr val="56403A">
                      <a:alpha val="7000"/>
                    </a:srgbClr>
                  </a:solidFill>
                  <a:ln>
                    <a:noFill/>
                  </a:ln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/>
                  </a:p>
                </p:txBody>
              </p:sp>
            </p:grpSp>
            <p:sp>
              <p:nvSpPr>
                <p:cNvPr id="143" name="Oval 142"/>
                <p:cNvSpPr/>
                <p:nvPr/>
              </p:nvSpPr>
              <p:spPr>
                <a:xfrm flipV="1">
                  <a:off x="4009292" y="6050770"/>
                  <a:ext cx="1852246" cy="17436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alpha val="43000"/>
                      </a:schemeClr>
                    </a:gs>
                    <a:gs pos="100000">
                      <a:schemeClr val="bg1">
                        <a:alpha val="0"/>
                        <a:lumMod val="0"/>
                        <a:lumOff val="10000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914377">
                    <a:defRPr/>
                  </a:pPr>
                  <a:endParaRPr lang="en-US" sz="1800" kern="0">
                    <a:solidFill>
                      <a:sysClr val="window" lastClr="FFFFFF"/>
                    </a:solidFill>
                    <a:latin typeface="Calibri"/>
                  </a:endParaRPr>
                </a:p>
              </p:txBody>
            </p:sp>
            <p:sp>
              <p:nvSpPr>
                <p:cNvPr id="140" name="Freeform 25"/>
                <p:cNvSpPr>
                  <a:spLocks/>
                </p:cNvSpPr>
                <p:nvPr/>
              </p:nvSpPr>
              <p:spPr bwMode="auto">
                <a:xfrm>
                  <a:off x="4818266" y="5938667"/>
                  <a:ext cx="194733" cy="194733"/>
                </a:xfrm>
                <a:custGeom>
                  <a:avLst/>
                  <a:gdLst>
                    <a:gd name="T0" fmla="*/ 0 w 92"/>
                    <a:gd name="T1" fmla="*/ 0 h 92"/>
                    <a:gd name="T2" fmla="*/ 48 w 92"/>
                    <a:gd name="T3" fmla="*/ 92 h 92"/>
                    <a:gd name="T4" fmla="*/ 92 w 92"/>
                    <a:gd name="T5" fmla="*/ 0 h 92"/>
                    <a:gd name="T6" fmla="*/ 0 w 92"/>
                    <a:gd name="T7" fmla="*/ 0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2" h="92">
                      <a:moveTo>
                        <a:pt x="0" y="0"/>
                      </a:moveTo>
                      <a:lnTo>
                        <a:pt x="48" y="92"/>
                      </a:lnTo>
                      <a:lnTo>
                        <a:pt x="9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532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</p:grpSp>
        </p:grpSp>
      </p:grpSp>
      <p:grpSp>
        <p:nvGrpSpPr>
          <p:cNvPr id="13" name="Group 12"/>
          <p:cNvGrpSpPr/>
          <p:nvPr/>
        </p:nvGrpSpPr>
        <p:grpSpPr>
          <a:xfrm>
            <a:off x="5120950" y="1669350"/>
            <a:ext cx="3801533" cy="647700"/>
            <a:chOff x="5120950" y="1669350"/>
            <a:chExt cx="3801533" cy="647700"/>
          </a:xfrm>
        </p:grpSpPr>
        <p:sp>
          <p:nvSpPr>
            <p:cNvPr id="128" name="Freeform 13"/>
            <p:cNvSpPr>
              <a:spLocks/>
            </p:cNvSpPr>
            <p:nvPr/>
          </p:nvSpPr>
          <p:spPr bwMode="auto">
            <a:xfrm>
              <a:off x="5120950" y="1669350"/>
              <a:ext cx="3801533" cy="647700"/>
            </a:xfrm>
            <a:custGeom>
              <a:avLst/>
              <a:gdLst>
                <a:gd name="T0" fmla="*/ 1696 w 1796"/>
                <a:gd name="T1" fmla="*/ 306 h 306"/>
                <a:gd name="T2" fmla="*/ 0 w 1796"/>
                <a:gd name="T3" fmla="*/ 306 h 306"/>
                <a:gd name="T4" fmla="*/ 1 w 1796"/>
                <a:gd name="T5" fmla="*/ 0 h 306"/>
                <a:gd name="T6" fmla="*/ 1698 w 1796"/>
                <a:gd name="T7" fmla="*/ 0 h 306"/>
                <a:gd name="T8" fmla="*/ 1796 w 1796"/>
                <a:gd name="T9" fmla="*/ 157 h 306"/>
                <a:gd name="T10" fmla="*/ 1696 w 1796"/>
                <a:gd name="T11" fmla="*/ 306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96" h="306">
                  <a:moveTo>
                    <a:pt x="1696" y="306"/>
                  </a:moveTo>
                  <a:lnTo>
                    <a:pt x="0" y="306"/>
                  </a:lnTo>
                  <a:lnTo>
                    <a:pt x="1" y="0"/>
                  </a:lnTo>
                  <a:lnTo>
                    <a:pt x="1698" y="0"/>
                  </a:lnTo>
                  <a:lnTo>
                    <a:pt x="1796" y="157"/>
                  </a:lnTo>
                  <a:lnTo>
                    <a:pt x="1696" y="306"/>
                  </a:lnTo>
                  <a:close/>
                </a:path>
              </a:pathLst>
            </a:custGeom>
            <a:solidFill>
              <a:srgbClr val="A3CD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2" name="Freeform 17"/>
            <p:cNvSpPr>
              <a:spLocks/>
            </p:cNvSpPr>
            <p:nvPr/>
          </p:nvSpPr>
          <p:spPr bwMode="auto">
            <a:xfrm>
              <a:off x="8179334" y="1707450"/>
              <a:ext cx="696583" cy="571500"/>
            </a:xfrm>
            <a:custGeom>
              <a:avLst/>
              <a:gdLst>
                <a:gd name="T0" fmla="*/ 242 w 327"/>
                <a:gd name="T1" fmla="*/ 270 h 270"/>
                <a:gd name="T2" fmla="*/ 2 w 327"/>
                <a:gd name="T3" fmla="*/ 270 h 270"/>
                <a:gd name="T4" fmla="*/ 0 w 327"/>
                <a:gd name="T5" fmla="*/ 0 h 270"/>
                <a:gd name="T6" fmla="*/ 239 w 327"/>
                <a:gd name="T7" fmla="*/ 0 h 270"/>
                <a:gd name="T8" fmla="*/ 327 w 327"/>
                <a:gd name="T9" fmla="*/ 141 h 270"/>
                <a:gd name="T10" fmla="*/ 242 w 327"/>
                <a:gd name="T11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7" h="270">
                  <a:moveTo>
                    <a:pt x="242" y="270"/>
                  </a:moveTo>
                  <a:lnTo>
                    <a:pt x="2" y="270"/>
                  </a:lnTo>
                  <a:lnTo>
                    <a:pt x="0" y="0"/>
                  </a:lnTo>
                  <a:lnTo>
                    <a:pt x="239" y="0"/>
                  </a:lnTo>
                  <a:lnTo>
                    <a:pt x="327" y="141"/>
                  </a:lnTo>
                  <a:lnTo>
                    <a:pt x="242" y="270"/>
                  </a:lnTo>
                  <a:close/>
                </a:path>
              </a:pathLst>
            </a:custGeom>
            <a:solidFill>
              <a:srgbClr val="86AD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295367" y="1808120"/>
              <a:ext cx="2821931" cy="40011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IN" sz="20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EXECUTIVE SUMMARY</a:t>
              </a:r>
              <a:endPara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8292377" y="1831566"/>
              <a:ext cx="364969" cy="364969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5116718" y="2338216"/>
            <a:ext cx="3805767" cy="656167"/>
            <a:chOff x="5116718" y="2338216"/>
            <a:chExt cx="3805767" cy="656167"/>
          </a:xfrm>
        </p:grpSpPr>
        <p:sp>
          <p:nvSpPr>
            <p:cNvPr id="122" name="Freeform 7"/>
            <p:cNvSpPr>
              <a:spLocks/>
            </p:cNvSpPr>
            <p:nvPr/>
          </p:nvSpPr>
          <p:spPr bwMode="auto">
            <a:xfrm>
              <a:off x="5116718" y="2338216"/>
              <a:ext cx="3805767" cy="656167"/>
            </a:xfrm>
            <a:custGeom>
              <a:avLst/>
              <a:gdLst>
                <a:gd name="T0" fmla="*/ 1698 w 1798"/>
                <a:gd name="T1" fmla="*/ 310 h 310"/>
                <a:gd name="T2" fmla="*/ 2 w 1798"/>
                <a:gd name="T3" fmla="*/ 310 h 310"/>
                <a:gd name="T4" fmla="*/ 0 w 1798"/>
                <a:gd name="T5" fmla="*/ 0 h 310"/>
                <a:gd name="T6" fmla="*/ 1696 w 1798"/>
                <a:gd name="T7" fmla="*/ 0 h 310"/>
                <a:gd name="T8" fmla="*/ 1798 w 1798"/>
                <a:gd name="T9" fmla="*/ 160 h 310"/>
                <a:gd name="T10" fmla="*/ 1698 w 1798"/>
                <a:gd name="T11" fmla="*/ 31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98" h="310">
                  <a:moveTo>
                    <a:pt x="1698" y="310"/>
                  </a:moveTo>
                  <a:lnTo>
                    <a:pt x="2" y="310"/>
                  </a:lnTo>
                  <a:lnTo>
                    <a:pt x="0" y="0"/>
                  </a:lnTo>
                  <a:lnTo>
                    <a:pt x="1696" y="0"/>
                  </a:lnTo>
                  <a:lnTo>
                    <a:pt x="1798" y="160"/>
                  </a:lnTo>
                  <a:lnTo>
                    <a:pt x="1698" y="310"/>
                  </a:lnTo>
                  <a:close/>
                </a:path>
              </a:pathLst>
            </a:custGeom>
            <a:solidFill>
              <a:srgbClr val="50B8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1" name="Freeform 16"/>
            <p:cNvSpPr>
              <a:spLocks/>
            </p:cNvSpPr>
            <p:nvPr/>
          </p:nvSpPr>
          <p:spPr bwMode="auto">
            <a:xfrm>
              <a:off x="8179334" y="2385057"/>
              <a:ext cx="696583" cy="569384"/>
            </a:xfrm>
            <a:custGeom>
              <a:avLst/>
              <a:gdLst>
                <a:gd name="T0" fmla="*/ 243 w 328"/>
                <a:gd name="T1" fmla="*/ 269 h 269"/>
                <a:gd name="T2" fmla="*/ 4 w 328"/>
                <a:gd name="T3" fmla="*/ 269 h 269"/>
                <a:gd name="T4" fmla="*/ 0 w 328"/>
                <a:gd name="T5" fmla="*/ 0 h 269"/>
                <a:gd name="T6" fmla="*/ 239 w 328"/>
                <a:gd name="T7" fmla="*/ 0 h 269"/>
                <a:gd name="T8" fmla="*/ 328 w 328"/>
                <a:gd name="T9" fmla="*/ 140 h 269"/>
                <a:gd name="T10" fmla="*/ 243 w 328"/>
                <a:gd name="T11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8" h="269">
                  <a:moveTo>
                    <a:pt x="243" y="269"/>
                  </a:moveTo>
                  <a:lnTo>
                    <a:pt x="4" y="269"/>
                  </a:lnTo>
                  <a:lnTo>
                    <a:pt x="0" y="0"/>
                  </a:lnTo>
                  <a:lnTo>
                    <a:pt x="239" y="0"/>
                  </a:lnTo>
                  <a:lnTo>
                    <a:pt x="328" y="140"/>
                  </a:lnTo>
                  <a:lnTo>
                    <a:pt x="243" y="269"/>
                  </a:lnTo>
                  <a:close/>
                </a:path>
              </a:pathLst>
            </a:custGeom>
            <a:solidFill>
              <a:srgbClr val="40A0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5295369" y="2459230"/>
              <a:ext cx="2797593" cy="40011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IN" sz="20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OBJECTIVE</a:t>
              </a:r>
              <a:endPara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8292377" y="2486297"/>
              <a:ext cx="376987" cy="376987"/>
            </a:xfrm>
            <a:prstGeom prst="rect">
              <a:avLst/>
            </a:prstGeom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92803" y="3154129"/>
            <a:ext cx="376561" cy="37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708674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/>
          <p:cNvSpPr/>
          <p:nvPr/>
        </p:nvSpPr>
        <p:spPr>
          <a:xfrm>
            <a:off x="3010556" y="5625663"/>
            <a:ext cx="5676245" cy="534333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43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77">
              <a:defRPr/>
            </a:pPr>
            <a:endParaRPr lang="en-US" sz="1800" kern="0">
              <a:solidFill>
                <a:sysClr val="window" lastClr="FFFFFF"/>
              </a:solidFill>
              <a:latin typeface="Calibri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162248" y="1445123"/>
            <a:ext cx="5372859" cy="4414247"/>
            <a:chOff x="3279130" y="1445123"/>
            <a:chExt cx="5372858" cy="4414246"/>
          </a:xfrm>
        </p:grpSpPr>
        <p:grpSp>
          <p:nvGrpSpPr>
            <p:cNvPr id="23" name="Group 22"/>
            <p:cNvGrpSpPr/>
            <p:nvPr/>
          </p:nvGrpSpPr>
          <p:grpSpPr>
            <a:xfrm>
              <a:off x="5103606" y="1445123"/>
              <a:ext cx="3548382" cy="3548382"/>
              <a:chOff x="608012" y="2220660"/>
              <a:chExt cx="2766951" cy="2766951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608012" y="2220660"/>
                <a:ext cx="2766951" cy="2766951"/>
              </a:xfrm>
              <a:prstGeom prst="ellipse">
                <a:avLst/>
              </a:prstGeom>
              <a:gradFill flip="none" rotWithShape="1">
                <a:gsLst>
                  <a:gs pos="66000">
                    <a:schemeClr val="bg1">
                      <a:lumMod val="95000"/>
                    </a:schemeClr>
                  </a:gs>
                  <a:gs pos="23000">
                    <a:srgbClr val="5A5A5A"/>
                  </a:gs>
                  <a:gs pos="45000">
                    <a:schemeClr val="bg1">
                      <a:lumMod val="85000"/>
                    </a:schemeClr>
                  </a:gs>
                  <a:gs pos="1000">
                    <a:schemeClr val="accent1">
                      <a:tint val="66000"/>
                      <a:satMod val="160000"/>
                      <a:alpha val="0"/>
                      <a:lumMod val="0"/>
                    </a:schemeClr>
                  </a:gs>
                  <a:gs pos="100000">
                    <a:schemeClr val="tx1">
                      <a:alpha val="5300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721448" y="2334097"/>
                <a:ext cx="2540079" cy="2540078"/>
              </a:xfrm>
              <a:prstGeom prst="ellipse">
                <a:avLst/>
              </a:prstGeom>
              <a:gradFill flip="none" rotWithShape="1">
                <a:gsLst>
                  <a:gs pos="83000">
                    <a:schemeClr val="bg1">
                      <a:lumMod val="85000"/>
                    </a:schemeClr>
                  </a:gs>
                  <a:gs pos="0">
                    <a:srgbClr val="5A5A5A"/>
                  </a:gs>
                  <a:gs pos="39195">
                    <a:schemeClr val="bg1">
                      <a:lumMod val="85000"/>
                    </a:schemeClr>
                  </a:gs>
                  <a:gs pos="62000">
                    <a:srgbClr val="000000"/>
                  </a:gs>
                  <a:gs pos="13000">
                    <a:schemeClr val="bg1">
                      <a:lumMod val="93000"/>
                    </a:schemeClr>
                  </a:gs>
                  <a:gs pos="100000">
                    <a:schemeClr val="tx1">
                      <a:alpha val="53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793760" y="2406408"/>
                <a:ext cx="2395455" cy="2395455"/>
              </a:xfrm>
              <a:prstGeom prst="ellipse">
                <a:avLst/>
              </a:prstGeom>
              <a:gradFill flip="none" rotWithShape="1">
                <a:gsLst>
                  <a:gs pos="83000">
                    <a:schemeClr val="bg1">
                      <a:lumMod val="85000"/>
                    </a:schemeClr>
                  </a:gs>
                  <a:gs pos="22000">
                    <a:srgbClr val="5A5A5A"/>
                  </a:gs>
                  <a:gs pos="39195">
                    <a:schemeClr val="bg1">
                      <a:lumMod val="85000"/>
                    </a:schemeClr>
                  </a:gs>
                  <a:gs pos="62000">
                    <a:srgbClr val="000000"/>
                  </a:gs>
                  <a:gs pos="5000">
                    <a:schemeClr val="accent1">
                      <a:tint val="66000"/>
                      <a:satMod val="160000"/>
                      <a:alpha val="0"/>
                      <a:lumMod val="0"/>
                    </a:schemeClr>
                  </a:gs>
                  <a:gs pos="100000">
                    <a:schemeClr val="tx1">
                      <a:alpha val="53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6877077" y="3218594"/>
              <a:ext cx="720" cy="72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miter lim="800000"/>
              <a:headEnd/>
              <a:tailEnd/>
            </a:ln>
            <a:scene3d>
              <a:camera prst="orthographicFront"/>
              <a:lightRig rig="threePt" dir="t">
                <a:rot lat="0" lon="0" rev="11400000"/>
              </a:lightRig>
            </a:scene3d>
            <a:sp3d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5442435" y="2823924"/>
              <a:ext cx="1434642" cy="1830753"/>
            </a:xfrm>
            <a:custGeom>
              <a:avLst/>
              <a:gdLst>
                <a:gd name="T0" fmla="*/ 1020 w 1992"/>
                <a:gd name="T1" fmla="*/ 5 h 2542"/>
                <a:gd name="T2" fmla="*/ 1121 w 1992"/>
                <a:gd name="T3" fmla="*/ 42 h 2542"/>
                <a:gd name="T4" fmla="*/ 1203 w 1992"/>
                <a:gd name="T5" fmla="*/ 111 h 2542"/>
                <a:gd name="T6" fmla="*/ 1258 w 1992"/>
                <a:gd name="T7" fmla="*/ 203 h 2542"/>
                <a:gd name="T8" fmla="*/ 1278 w 1992"/>
                <a:gd name="T9" fmla="*/ 313 h 2542"/>
                <a:gd name="T10" fmla="*/ 1259 w 1992"/>
                <a:gd name="T11" fmla="*/ 419 h 2542"/>
                <a:gd name="T12" fmla="*/ 1208 w 1992"/>
                <a:gd name="T13" fmla="*/ 510 h 2542"/>
                <a:gd name="T14" fmla="*/ 1172 w 1992"/>
                <a:gd name="T15" fmla="*/ 548 h 2542"/>
                <a:gd name="T16" fmla="*/ 1992 w 1992"/>
                <a:gd name="T17" fmla="*/ 1369 h 2542"/>
                <a:gd name="T18" fmla="*/ 1954 w 1992"/>
                <a:gd name="T19" fmla="*/ 1334 h 2542"/>
                <a:gd name="T20" fmla="*/ 1862 w 1992"/>
                <a:gd name="T21" fmla="*/ 1283 h 2542"/>
                <a:gd name="T22" fmla="*/ 1756 w 1992"/>
                <a:gd name="T23" fmla="*/ 1265 h 2542"/>
                <a:gd name="T24" fmla="*/ 1647 w 1992"/>
                <a:gd name="T25" fmla="*/ 1285 h 2542"/>
                <a:gd name="T26" fmla="*/ 1555 w 1992"/>
                <a:gd name="T27" fmla="*/ 1338 h 2542"/>
                <a:gd name="T28" fmla="*/ 1486 w 1992"/>
                <a:gd name="T29" fmla="*/ 1420 h 2542"/>
                <a:gd name="T30" fmla="*/ 1449 w 1992"/>
                <a:gd name="T31" fmla="*/ 1523 h 2542"/>
                <a:gd name="T32" fmla="*/ 1449 w 1992"/>
                <a:gd name="T33" fmla="*/ 1634 h 2542"/>
                <a:gd name="T34" fmla="*/ 1488 w 1992"/>
                <a:gd name="T35" fmla="*/ 1736 h 2542"/>
                <a:gd name="T36" fmla="*/ 1557 w 1992"/>
                <a:gd name="T37" fmla="*/ 1817 h 2542"/>
                <a:gd name="T38" fmla="*/ 1649 w 1992"/>
                <a:gd name="T39" fmla="*/ 1870 h 2542"/>
                <a:gd name="T40" fmla="*/ 1758 w 1992"/>
                <a:gd name="T41" fmla="*/ 1890 h 2542"/>
                <a:gd name="T42" fmla="*/ 1864 w 1992"/>
                <a:gd name="T43" fmla="*/ 1872 h 2542"/>
                <a:gd name="T44" fmla="*/ 1956 w 1992"/>
                <a:gd name="T45" fmla="*/ 1819 h 2542"/>
                <a:gd name="T46" fmla="*/ 1992 w 1992"/>
                <a:gd name="T47" fmla="*/ 2542 h 2542"/>
                <a:gd name="T48" fmla="*/ 1698 w 1992"/>
                <a:gd name="T49" fmla="*/ 2520 h 2542"/>
                <a:gd name="T50" fmla="*/ 1417 w 1992"/>
                <a:gd name="T51" fmla="*/ 2457 h 2542"/>
                <a:gd name="T52" fmla="*/ 1153 w 1992"/>
                <a:gd name="T53" fmla="*/ 2356 h 2542"/>
                <a:gd name="T54" fmla="*/ 909 w 1992"/>
                <a:gd name="T55" fmla="*/ 2221 h 2542"/>
                <a:gd name="T56" fmla="*/ 686 w 1992"/>
                <a:gd name="T57" fmla="*/ 2053 h 2542"/>
                <a:gd name="T58" fmla="*/ 488 w 1992"/>
                <a:gd name="T59" fmla="*/ 1857 h 2542"/>
                <a:gd name="T60" fmla="*/ 322 w 1992"/>
                <a:gd name="T61" fmla="*/ 1634 h 2542"/>
                <a:gd name="T62" fmla="*/ 185 w 1992"/>
                <a:gd name="T63" fmla="*/ 1389 h 2542"/>
                <a:gd name="T64" fmla="*/ 84 w 1992"/>
                <a:gd name="T65" fmla="*/ 1124 h 2542"/>
                <a:gd name="T66" fmla="*/ 22 w 1992"/>
                <a:gd name="T67" fmla="*/ 843 h 2542"/>
                <a:gd name="T68" fmla="*/ 0 w 1992"/>
                <a:gd name="T69" fmla="*/ 548 h 2542"/>
                <a:gd name="T70" fmla="*/ 759 w 1992"/>
                <a:gd name="T71" fmla="*/ 548 h 2542"/>
                <a:gd name="T72" fmla="*/ 693 w 1992"/>
                <a:gd name="T73" fmla="*/ 468 h 2542"/>
                <a:gd name="T74" fmla="*/ 656 w 1992"/>
                <a:gd name="T75" fmla="*/ 369 h 2542"/>
                <a:gd name="T76" fmla="*/ 656 w 1992"/>
                <a:gd name="T77" fmla="*/ 258 h 2542"/>
                <a:gd name="T78" fmla="*/ 695 w 1992"/>
                <a:gd name="T79" fmla="*/ 157 h 2542"/>
                <a:gd name="T80" fmla="*/ 762 w 1992"/>
                <a:gd name="T81" fmla="*/ 75 h 2542"/>
                <a:gd name="T82" fmla="*/ 854 w 1992"/>
                <a:gd name="T83" fmla="*/ 20 h 2542"/>
                <a:gd name="T84" fmla="*/ 963 w 1992"/>
                <a:gd name="T85" fmla="*/ 0 h 2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992" h="2542">
                  <a:moveTo>
                    <a:pt x="963" y="0"/>
                  </a:moveTo>
                  <a:lnTo>
                    <a:pt x="1020" y="5"/>
                  </a:lnTo>
                  <a:lnTo>
                    <a:pt x="1073" y="20"/>
                  </a:lnTo>
                  <a:lnTo>
                    <a:pt x="1121" y="42"/>
                  </a:lnTo>
                  <a:lnTo>
                    <a:pt x="1164" y="73"/>
                  </a:lnTo>
                  <a:lnTo>
                    <a:pt x="1203" y="111"/>
                  </a:lnTo>
                  <a:lnTo>
                    <a:pt x="1234" y="153"/>
                  </a:lnTo>
                  <a:lnTo>
                    <a:pt x="1258" y="203"/>
                  </a:lnTo>
                  <a:lnTo>
                    <a:pt x="1272" y="256"/>
                  </a:lnTo>
                  <a:lnTo>
                    <a:pt x="1278" y="313"/>
                  </a:lnTo>
                  <a:lnTo>
                    <a:pt x="1272" y="367"/>
                  </a:lnTo>
                  <a:lnTo>
                    <a:pt x="1259" y="419"/>
                  </a:lnTo>
                  <a:lnTo>
                    <a:pt x="1237" y="466"/>
                  </a:lnTo>
                  <a:lnTo>
                    <a:pt x="1208" y="510"/>
                  </a:lnTo>
                  <a:lnTo>
                    <a:pt x="1172" y="546"/>
                  </a:lnTo>
                  <a:lnTo>
                    <a:pt x="1172" y="548"/>
                  </a:lnTo>
                  <a:lnTo>
                    <a:pt x="1992" y="548"/>
                  </a:lnTo>
                  <a:lnTo>
                    <a:pt x="1992" y="1369"/>
                  </a:lnTo>
                  <a:lnTo>
                    <a:pt x="1990" y="1369"/>
                  </a:lnTo>
                  <a:lnTo>
                    <a:pt x="1954" y="1334"/>
                  </a:lnTo>
                  <a:lnTo>
                    <a:pt x="1910" y="1305"/>
                  </a:lnTo>
                  <a:lnTo>
                    <a:pt x="1862" y="1283"/>
                  </a:lnTo>
                  <a:lnTo>
                    <a:pt x="1811" y="1268"/>
                  </a:lnTo>
                  <a:lnTo>
                    <a:pt x="1756" y="1265"/>
                  </a:lnTo>
                  <a:lnTo>
                    <a:pt x="1700" y="1270"/>
                  </a:lnTo>
                  <a:lnTo>
                    <a:pt x="1647" y="1285"/>
                  </a:lnTo>
                  <a:lnTo>
                    <a:pt x="1599" y="1307"/>
                  </a:lnTo>
                  <a:lnTo>
                    <a:pt x="1555" y="1338"/>
                  </a:lnTo>
                  <a:lnTo>
                    <a:pt x="1517" y="1376"/>
                  </a:lnTo>
                  <a:lnTo>
                    <a:pt x="1486" y="1420"/>
                  </a:lnTo>
                  <a:lnTo>
                    <a:pt x="1464" y="1470"/>
                  </a:lnTo>
                  <a:lnTo>
                    <a:pt x="1449" y="1523"/>
                  </a:lnTo>
                  <a:lnTo>
                    <a:pt x="1444" y="1579"/>
                  </a:lnTo>
                  <a:lnTo>
                    <a:pt x="1449" y="1634"/>
                  </a:lnTo>
                  <a:lnTo>
                    <a:pt x="1464" y="1687"/>
                  </a:lnTo>
                  <a:lnTo>
                    <a:pt x="1488" y="1736"/>
                  </a:lnTo>
                  <a:lnTo>
                    <a:pt x="1519" y="1780"/>
                  </a:lnTo>
                  <a:lnTo>
                    <a:pt x="1557" y="1817"/>
                  </a:lnTo>
                  <a:lnTo>
                    <a:pt x="1601" y="1848"/>
                  </a:lnTo>
                  <a:lnTo>
                    <a:pt x="1649" y="1870"/>
                  </a:lnTo>
                  <a:lnTo>
                    <a:pt x="1702" y="1884"/>
                  </a:lnTo>
                  <a:lnTo>
                    <a:pt x="1758" y="1890"/>
                  </a:lnTo>
                  <a:lnTo>
                    <a:pt x="1813" y="1884"/>
                  </a:lnTo>
                  <a:lnTo>
                    <a:pt x="1864" y="1872"/>
                  </a:lnTo>
                  <a:lnTo>
                    <a:pt x="1912" y="1848"/>
                  </a:lnTo>
                  <a:lnTo>
                    <a:pt x="1956" y="1819"/>
                  </a:lnTo>
                  <a:lnTo>
                    <a:pt x="1992" y="1782"/>
                  </a:lnTo>
                  <a:lnTo>
                    <a:pt x="1992" y="2542"/>
                  </a:lnTo>
                  <a:lnTo>
                    <a:pt x="1844" y="2537"/>
                  </a:lnTo>
                  <a:lnTo>
                    <a:pt x="1698" y="2520"/>
                  </a:lnTo>
                  <a:lnTo>
                    <a:pt x="1555" y="2493"/>
                  </a:lnTo>
                  <a:lnTo>
                    <a:pt x="1417" y="2457"/>
                  </a:lnTo>
                  <a:lnTo>
                    <a:pt x="1283" y="2411"/>
                  </a:lnTo>
                  <a:lnTo>
                    <a:pt x="1153" y="2356"/>
                  </a:lnTo>
                  <a:lnTo>
                    <a:pt x="1027" y="2292"/>
                  </a:lnTo>
                  <a:lnTo>
                    <a:pt x="909" y="2221"/>
                  </a:lnTo>
                  <a:lnTo>
                    <a:pt x="793" y="2140"/>
                  </a:lnTo>
                  <a:lnTo>
                    <a:pt x="686" y="2053"/>
                  </a:lnTo>
                  <a:lnTo>
                    <a:pt x="583" y="1958"/>
                  </a:lnTo>
                  <a:lnTo>
                    <a:pt x="488" y="1857"/>
                  </a:lnTo>
                  <a:lnTo>
                    <a:pt x="401" y="1747"/>
                  </a:lnTo>
                  <a:lnTo>
                    <a:pt x="322" y="1634"/>
                  </a:lnTo>
                  <a:lnTo>
                    <a:pt x="249" y="1513"/>
                  </a:lnTo>
                  <a:lnTo>
                    <a:pt x="185" y="1389"/>
                  </a:lnTo>
                  <a:lnTo>
                    <a:pt x="130" y="1259"/>
                  </a:lnTo>
                  <a:lnTo>
                    <a:pt x="84" y="1124"/>
                  </a:lnTo>
                  <a:lnTo>
                    <a:pt x="48" y="985"/>
                  </a:lnTo>
                  <a:lnTo>
                    <a:pt x="22" y="843"/>
                  </a:lnTo>
                  <a:lnTo>
                    <a:pt x="6" y="698"/>
                  </a:lnTo>
                  <a:lnTo>
                    <a:pt x="0" y="548"/>
                  </a:lnTo>
                  <a:lnTo>
                    <a:pt x="0" y="548"/>
                  </a:lnTo>
                  <a:lnTo>
                    <a:pt x="759" y="548"/>
                  </a:lnTo>
                  <a:lnTo>
                    <a:pt x="722" y="512"/>
                  </a:lnTo>
                  <a:lnTo>
                    <a:pt x="693" y="468"/>
                  </a:lnTo>
                  <a:lnTo>
                    <a:pt x="671" y="420"/>
                  </a:lnTo>
                  <a:lnTo>
                    <a:pt x="656" y="369"/>
                  </a:lnTo>
                  <a:lnTo>
                    <a:pt x="653" y="314"/>
                  </a:lnTo>
                  <a:lnTo>
                    <a:pt x="656" y="258"/>
                  </a:lnTo>
                  <a:lnTo>
                    <a:pt x="671" y="205"/>
                  </a:lnTo>
                  <a:lnTo>
                    <a:pt x="695" y="157"/>
                  </a:lnTo>
                  <a:lnTo>
                    <a:pt x="724" y="113"/>
                  </a:lnTo>
                  <a:lnTo>
                    <a:pt x="762" y="75"/>
                  </a:lnTo>
                  <a:lnTo>
                    <a:pt x="806" y="44"/>
                  </a:lnTo>
                  <a:lnTo>
                    <a:pt x="854" y="20"/>
                  </a:lnTo>
                  <a:lnTo>
                    <a:pt x="907" y="5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chemeClr val="accent4"/>
            </a:solidFill>
            <a:ln w="38100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3500000" scaled="1"/>
                <a:tileRect/>
              </a:gradFill>
              <a:prstDash val="solid"/>
              <a:round/>
              <a:headEnd/>
              <a:tailEnd/>
            </a:ln>
            <a:effectLst>
              <a:innerShdw blurRad="558800" dist="203200" dir="8100000">
                <a:prstClr val="black">
                  <a:alpha val="64000"/>
                </a:prstClr>
              </a:innerShdw>
            </a:effectLst>
            <a:scene3d>
              <a:camera prst="orthographicFront"/>
              <a:lightRig rig="threePt" dir="t">
                <a:rot lat="0" lon="0" rev="11400000"/>
              </a:lightRig>
            </a:scene3d>
            <a:sp3d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5442435" y="1783952"/>
              <a:ext cx="1829313" cy="1434642"/>
            </a:xfrm>
            <a:custGeom>
              <a:avLst/>
              <a:gdLst>
                <a:gd name="T0" fmla="*/ 1992 w 2540"/>
                <a:gd name="T1" fmla="*/ 0 h 1992"/>
                <a:gd name="T2" fmla="*/ 2031 w 2540"/>
                <a:gd name="T3" fmla="*/ 722 h 1992"/>
                <a:gd name="T4" fmla="*/ 2120 w 2540"/>
                <a:gd name="T5" fmla="*/ 671 h 1992"/>
                <a:gd name="T6" fmla="*/ 2226 w 2540"/>
                <a:gd name="T7" fmla="*/ 651 h 1992"/>
                <a:gd name="T8" fmla="*/ 2336 w 2540"/>
                <a:gd name="T9" fmla="*/ 671 h 1992"/>
                <a:gd name="T10" fmla="*/ 2429 w 2540"/>
                <a:gd name="T11" fmla="*/ 724 h 1992"/>
                <a:gd name="T12" fmla="*/ 2496 w 2540"/>
                <a:gd name="T13" fmla="*/ 806 h 1992"/>
                <a:gd name="T14" fmla="*/ 2535 w 2540"/>
                <a:gd name="T15" fmla="*/ 907 h 1992"/>
                <a:gd name="T16" fmla="*/ 2537 w 2540"/>
                <a:gd name="T17" fmla="*/ 1020 h 1992"/>
                <a:gd name="T18" fmla="*/ 2498 w 2540"/>
                <a:gd name="T19" fmla="*/ 1120 h 1992"/>
                <a:gd name="T20" fmla="*/ 2431 w 2540"/>
                <a:gd name="T21" fmla="*/ 1203 h 1992"/>
                <a:gd name="T22" fmla="*/ 2337 w 2540"/>
                <a:gd name="T23" fmla="*/ 1258 h 1992"/>
                <a:gd name="T24" fmla="*/ 2230 w 2540"/>
                <a:gd name="T25" fmla="*/ 1278 h 1992"/>
                <a:gd name="T26" fmla="*/ 2122 w 2540"/>
                <a:gd name="T27" fmla="*/ 1259 h 1992"/>
                <a:gd name="T28" fmla="*/ 2032 w 2540"/>
                <a:gd name="T29" fmla="*/ 1208 h 1992"/>
                <a:gd name="T30" fmla="*/ 1992 w 2540"/>
                <a:gd name="T31" fmla="*/ 1172 h 1992"/>
                <a:gd name="T32" fmla="*/ 1172 w 2540"/>
                <a:gd name="T33" fmla="*/ 1992 h 1992"/>
                <a:gd name="T34" fmla="*/ 1208 w 2540"/>
                <a:gd name="T35" fmla="*/ 1954 h 1992"/>
                <a:gd name="T36" fmla="*/ 1259 w 2540"/>
                <a:gd name="T37" fmla="*/ 1863 h 1992"/>
                <a:gd name="T38" fmla="*/ 1278 w 2540"/>
                <a:gd name="T39" fmla="*/ 1757 h 1992"/>
                <a:gd name="T40" fmla="*/ 1258 w 2540"/>
                <a:gd name="T41" fmla="*/ 1647 h 1992"/>
                <a:gd name="T42" fmla="*/ 1203 w 2540"/>
                <a:gd name="T43" fmla="*/ 1555 h 1992"/>
                <a:gd name="T44" fmla="*/ 1121 w 2540"/>
                <a:gd name="T45" fmla="*/ 1486 h 1992"/>
                <a:gd name="T46" fmla="*/ 1020 w 2540"/>
                <a:gd name="T47" fmla="*/ 1449 h 1992"/>
                <a:gd name="T48" fmla="*/ 907 w 2540"/>
                <a:gd name="T49" fmla="*/ 1449 h 1992"/>
                <a:gd name="T50" fmla="*/ 806 w 2540"/>
                <a:gd name="T51" fmla="*/ 1488 h 1992"/>
                <a:gd name="T52" fmla="*/ 724 w 2540"/>
                <a:gd name="T53" fmla="*/ 1557 h 1992"/>
                <a:gd name="T54" fmla="*/ 671 w 2540"/>
                <a:gd name="T55" fmla="*/ 1649 h 1992"/>
                <a:gd name="T56" fmla="*/ 653 w 2540"/>
                <a:gd name="T57" fmla="*/ 1758 h 1992"/>
                <a:gd name="T58" fmla="*/ 671 w 2540"/>
                <a:gd name="T59" fmla="*/ 1864 h 1992"/>
                <a:gd name="T60" fmla="*/ 722 w 2540"/>
                <a:gd name="T61" fmla="*/ 1956 h 1992"/>
                <a:gd name="T62" fmla="*/ 0 w 2540"/>
                <a:gd name="T63" fmla="*/ 1992 h 1992"/>
                <a:gd name="T64" fmla="*/ 22 w 2540"/>
                <a:gd name="T65" fmla="*/ 1698 h 1992"/>
                <a:gd name="T66" fmla="*/ 84 w 2540"/>
                <a:gd name="T67" fmla="*/ 1417 h 1992"/>
                <a:gd name="T68" fmla="*/ 185 w 2540"/>
                <a:gd name="T69" fmla="*/ 1153 h 1992"/>
                <a:gd name="T70" fmla="*/ 322 w 2540"/>
                <a:gd name="T71" fmla="*/ 907 h 1992"/>
                <a:gd name="T72" fmla="*/ 488 w 2540"/>
                <a:gd name="T73" fmla="*/ 685 h 1992"/>
                <a:gd name="T74" fmla="*/ 686 w 2540"/>
                <a:gd name="T75" fmla="*/ 488 h 1992"/>
                <a:gd name="T76" fmla="*/ 909 w 2540"/>
                <a:gd name="T77" fmla="*/ 320 h 1992"/>
                <a:gd name="T78" fmla="*/ 1153 w 2540"/>
                <a:gd name="T79" fmla="*/ 185 h 1992"/>
                <a:gd name="T80" fmla="*/ 1417 w 2540"/>
                <a:gd name="T81" fmla="*/ 84 h 1992"/>
                <a:gd name="T82" fmla="*/ 1698 w 2540"/>
                <a:gd name="T83" fmla="*/ 22 h 1992"/>
                <a:gd name="T84" fmla="*/ 1992 w 2540"/>
                <a:gd name="T85" fmla="*/ 0 h 1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40" h="1992">
                  <a:moveTo>
                    <a:pt x="1992" y="0"/>
                  </a:moveTo>
                  <a:lnTo>
                    <a:pt x="1992" y="0"/>
                  </a:lnTo>
                  <a:lnTo>
                    <a:pt x="1992" y="759"/>
                  </a:lnTo>
                  <a:lnTo>
                    <a:pt x="2031" y="722"/>
                  </a:lnTo>
                  <a:lnTo>
                    <a:pt x="2073" y="693"/>
                  </a:lnTo>
                  <a:lnTo>
                    <a:pt x="2120" y="671"/>
                  </a:lnTo>
                  <a:lnTo>
                    <a:pt x="2171" y="656"/>
                  </a:lnTo>
                  <a:lnTo>
                    <a:pt x="2226" y="651"/>
                  </a:lnTo>
                  <a:lnTo>
                    <a:pt x="2283" y="656"/>
                  </a:lnTo>
                  <a:lnTo>
                    <a:pt x="2336" y="671"/>
                  </a:lnTo>
                  <a:lnTo>
                    <a:pt x="2385" y="693"/>
                  </a:lnTo>
                  <a:lnTo>
                    <a:pt x="2429" y="724"/>
                  </a:lnTo>
                  <a:lnTo>
                    <a:pt x="2465" y="762"/>
                  </a:lnTo>
                  <a:lnTo>
                    <a:pt x="2496" y="806"/>
                  </a:lnTo>
                  <a:lnTo>
                    <a:pt x="2520" y="854"/>
                  </a:lnTo>
                  <a:lnTo>
                    <a:pt x="2535" y="907"/>
                  </a:lnTo>
                  <a:lnTo>
                    <a:pt x="2540" y="963"/>
                  </a:lnTo>
                  <a:lnTo>
                    <a:pt x="2537" y="1020"/>
                  </a:lnTo>
                  <a:lnTo>
                    <a:pt x="2522" y="1073"/>
                  </a:lnTo>
                  <a:lnTo>
                    <a:pt x="2498" y="1120"/>
                  </a:lnTo>
                  <a:lnTo>
                    <a:pt x="2467" y="1164"/>
                  </a:lnTo>
                  <a:lnTo>
                    <a:pt x="2431" y="1203"/>
                  </a:lnTo>
                  <a:lnTo>
                    <a:pt x="2387" y="1234"/>
                  </a:lnTo>
                  <a:lnTo>
                    <a:pt x="2337" y="1258"/>
                  </a:lnTo>
                  <a:lnTo>
                    <a:pt x="2286" y="1272"/>
                  </a:lnTo>
                  <a:lnTo>
                    <a:pt x="2230" y="1278"/>
                  </a:lnTo>
                  <a:lnTo>
                    <a:pt x="2175" y="1272"/>
                  </a:lnTo>
                  <a:lnTo>
                    <a:pt x="2122" y="1259"/>
                  </a:lnTo>
                  <a:lnTo>
                    <a:pt x="2074" y="1237"/>
                  </a:lnTo>
                  <a:lnTo>
                    <a:pt x="2032" y="1208"/>
                  </a:lnTo>
                  <a:lnTo>
                    <a:pt x="1994" y="1172"/>
                  </a:lnTo>
                  <a:lnTo>
                    <a:pt x="1992" y="1172"/>
                  </a:lnTo>
                  <a:lnTo>
                    <a:pt x="1992" y="1992"/>
                  </a:lnTo>
                  <a:lnTo>
                    <a:pt x="1172" y="1992"/>
                  </a:lnTo>
                  <a:lnTo>
                    <a:pt x="1172" y="1990"/>
                  </a:lnTo>
                  <a:lnTo>
                    <a:pt x="1208" y="1954"/>
                  </a:lnTo>
                  <a:lnTo>
                    <a:pt x="1237" y="1910"/>
                  </a:lnTo>
                  <a:lnTo>
                    <a:pt x="1259" y="1863"/>
                  </a:lnTo>
                  <a:lnTo>
                    <a:pt x="1272" y="1811"/>
                  </a:lnTo>
                  <a:lnTo>
                    <a:pt x="1278" y="1757"/>
                  </a:lnTo>
                  <a:lnTo>
                    <a:pt x="1272" y="1700"/>
                  </a:lnTo>
                  <a:lnTo>
                    <a:pt x="1258" y="1647"/>
                  </a:lnTo>
                  <a:lnTo>
                    <a:pt x="1234" y="1597"/>
                  </a:lnTo>
                  <a:lnTo>
                    <a:pt x="1203" y="1555"/>
                  </a:lnTo>
                  <a:lnTo>
                    <a:pt x="1164" y="1517"/>
                  </a:lnTo>
                  <a:lnTo>
                    <a:pt x="1121" y="1486"/>
                  </a:lnTo>
                  <a:lnTo>
                    <a:pt x="1073" y="1464"/>
                  </a:lnTo>
                  <a:lnTo>
                    <a:pt x="1020" y="1449"/>
                  </a:lnTo>
                  <a:lnTo>
                    <a:pt x="963" y="1444"/>
                  </a:lnTo>
                  <a:lnTo>
                    <a:pt x="907" y="1449"/>
                  </a:lnTo>
                  <a:lnTo>
                    <a:pt x="854" y="1464"/>
                  </a:lnTo>
                  <a:lnTo>
                    <a:pt x="806" y="1488"/>
                  </a:lnTo>
                  <a:lnTo>
                    <a:pt x="762" y="1519"/>
                  </a:lnTo>
                  <a:lnTo>
                    <a:pt x="724" y="1557"/>
                  </a:lnTo>
                  <a:lnTo>
                    <a:pt x="695" y="1601"/>
                  </a:lnTo>
                  <a:lnTo>
                    <a:pt x="671" y="1649"/>
                  </a:lnTo>
                  <a:lnTo>
                    <a:pt x="656" y="1702"/>
                  </a:lnTo>
                  <a:lnTo>
                    <a:pt x="653" y="1758"/>
                  </a:lnTo>
                  <a:lnTo>
                    <a:pt x="656" y="1813"/>
                  </a:lnTo>
                  <a:lnTo>
                    <a:pt x="671" y="1864"/>
                  </a:lnTo>
                  <a:lnTo>
                    <a:pt x="693" y="1912"/>
                  </a:lnTo>
                  <a:lnTo>
                    <a:pt x="722" y="1956"/>
                  </a:lnTo>
                  <a:lnTo>
                    <a:pt x="759" y="1992"/>
                  </a:lnTo>
                  <a:lnTo>
                    <a:pt x="0" y="1992"/>
                  </a:lnTo>
                  <a:lnTo>
                    <a:pt x="6" y="1844"/>
                  </a:lnTo>
                  <a:lnTo>
                    <a:pt x="22" y="1698"/>
                  </a:lnTo>
                  <a:lnTo>
                    <a:pt x="48" y="1555"/>
                  </a:lnTo>
                  <a:lnTo>
                    <a:pt x="84" y="1417"/>
                  </a:lnTo>
                  <a:lnTo>
                    <a:pt x="130" y="1283"/>
                  </a:lnTo>
                  <a:lnTo>
                    <a:pt x="185" y="1153"/>
                  </a:lnTo>
                  <a:lnTo>
                    <a:pt x="249" y="1027"/>
                  </a:lnTo>
                  <a:lnTo>
                    <a:pt x="322" y="907"/>
                  </a:lnTo>
                  <a:lnTo>
                    <a:pt x="401" y="793"/>
                  </a:lnTo>
                  <a:lnTo>
                    <a:pt x="488" y="685"/>
                  </a:lnTo>
                  <a:lnTo>
                    <a:pt x="583" y="583"/>
                  </a:lnTo>
                  <a:lnTo>
                    <a:pt x="686" y="488"/>
                  </a:lnTo>
                  <a:lnTo>
                    <a:pt x="793" y="400"/>
                  </a:lnTo>
                  <a:lnTo>
                    <a:pt x="909" y="320"/>
                  </a:lnTo>
                  <a:lnTo>
                    <a:pt x="1027" y="249"/>
                  </a:lnTo>
                  <a:lnTo>
                    <a:pt x="1153" y="185"/>
                  </a:lnTo>
                  <a:lnTo>
                    <a:pt x="1283" y="130"/>
                  </a:lnTo>
                  <a:lnTo>
                    <a:pt x="1417" y="84"/>
                  </a:lnTo>
                  <a:lnTo>
                    <a:pt x="1555" y="48"/>
                  </a:lnTo>
                  <a:lnTo>
                    <a:pt x="1698" y="22"/>
                  </a:lnTo>
                  <a:lnTo>
                    <a:pt x="1844" y="5"/>
                  </a:lnTo>
                  <a:lnTo>
                    <a:pt x="1992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16200000" scaled="1"/>
                <a:tileRect/>
              </a:gradFill>
              <a:prstDash val="solid"/>
              <a:round/>
              <a:headEnd/>
              <a:tailEnd/>
            </a:ln>
            <a:effectLst>
              <a:innerShdw blurRad="406400" dist="304800" dir="13740000">
                <a:prstClr val="black">
                  <a:alpha val="63000"/>
                </a:prstClr>
              </a:innerShdw>
            </a:effectLst>
            <a:scene3d>
              <a:camera prst="orthographicFront"/>
              <a:lightRig rig="threePt" dir="t">
                <a:rot lat="0" lon="0" rev="11400000"/>
              </a:lightRig>
            </a:scene3d>
            <a:sp3d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482407" y="3218594"/>
              <a:ext cx="1830753" cy="1436083"/>
            </a:xfrm>
            <a:custGeom>
              <a:avLst/>
              <a:gdLst>
                <a:gd name="T0" fmla="*/ 1369 w 2542"/>
                <a:gd name="T1" fmla="*/ 0 h 1994"/>
                <a:gd name="T2" fmla="*/ 1334 w 2542"/>
                <a:gd name="T3" fmla="*/ 41 h 1994"/>
                <a:gd name="T4" fmla="*/ 1283 w 2542"/>
                <a:gd name="T5" fmla="*/ 130 h 1994"/>
                <a:gd name="T6" fmla="*/ 1264 w 2542"/>
                <a:gd name="T7" fmla="*/ 238 h 1994"/>
                <a:gd name="T8" fmla="*/ 1285 w 2542"/>
                <a:gd name="T9" fmla="*/ 346 h 1994"/>
                <a:gd name="T10" fmla="*/ 1339 w 2542"/>
                <a:gd name="T11" fmla="*/ 439 h 1994"/>
                <a:gd name="T12" fmla="*/ 1420 w 2542"/>
                <a:gd name="T13" fmla="*/ 507 h 1994"/>
                <a:gd name="T14" fmla="*/ 1522 w 2542"/>
                <a:gd name="T15" fmla="*/ 543 h 1994"/>
                <a:gd name="T16" fmla="*/ 1634 w 2542"/>
                <a:gd name="T17" fmla="*/ 543 h 1994"/>
                <a:gd name="T18" fmla="*/ 1736 w 2542"/>
                <a:gd name="T19" fmla="*/ 505 h 1994"/>
                <a:gd name="T20" fmla="*/ 1816 w 2542"/>
                <a:gd name="T21" fmla="*/ 437 h 1994"/>
                <a:gd name="T22" fmla="*/ 1871 w 2542"/>
                <a:gd name="T23" fmla="*/ 344 h 1994"/>
                <a:gd name="T24" fmla="*/ 1889 w 2542"/>
                <a:gd name="T25" fmla="*/ 234 h 1994"/>
                <a:gd name="T26" fmla="*/ 1871 w 2542"/>
                <a:gd name="T27" fmla="*/ 128 h 1994"/>
                <a:gd name="T28" fmla="*/ 1818 w 2542"/>
                <a:gd name="T29" fmla="*/ 39 h 1994"/>
                <a:gd name="T30" fmla="*/ 2542 w 2542"/>
                <a:gd name="T31" fmla="*/ 0 h 1994"/>
                <a:gd name="T32" fmla="*/ 2520 w 2542"/>
                <a:gd name="T33" fmla="*/ 295 h 1994"/>
                <a:gd name="T34" fmla="*/ 2458 w 2542"/>
                <a:gd name="T35" fmla="*/ 576 h 1994"/>
                <a:gd name="T36" fmla="*/ 2355 w 2542"/>
                <a:gd name="T37" fmla="*/ 841 h 1994"/>
                <a:gd name="T38" fmla="*/ 2220 w 2542"/>
                <a:gd name="T39" fmla="*/ 1086 h 1994"/>
                <a:gd name="T40" fmla="*/ 2052 w 2542"/>
                <a:gd name="T41" fmla="*/ 1309 h 1994"/>
                <a:gd name="T42" fmla="*/ 1856 w 2542"/>
                <a:gd name="T43" fmla="*/ 1505 h 1994"/>
                <a:gd name="T44" fmla="*/ 1634 w 2542"/>
                <a:gd name="T45" fmla="*/ 1673 h 1994"/>
                <a:gd name="T46" fmla="*/ 1389 w 2542"/>
                <a:gd name="T47" fmla="*/ 1808 h 1994"/>
                <a:gd name="T48" fmla="*/ 1124 w 2542"/>
                <a:gd name="T49" fmla="*/ 1909 h 1994"/>
                <a:gd name="T50" fmla="*/ 842 w 2542"/>
                <a:gd name="T51" fmla="*/ 1972 h 1994"/>
                <a:gd name="T52" fmla="*/ 548 w 2542"/>
                <a:gd name="T53" fmla="*/ 1994 h 1994"/>
                <a:gd name="T54" fmla="*/ 512 w 2542"/>
                <a:gd name="T55" fmla="*/ 1271 h 1994"/>
                <a:gd name="T56" fmla="*/ 420 w 2542"/>
                <a:gd name="T57" fmla="*/ 1324 h 1994"/>
                <a:gd name="T58" fmla="*/ 314 w 2542"/>
                <a:gd name="T59" fmla="*/ 1342 h 1994"/>
                <a:gd name="T60" fmla="*/ 205 w 2542"/>
                <a:gd name="T61" fmla="*/ 1322 h 1994"/>
                <a:gd name="T62" fmla="*/ 113 w 2542"/>
                <a:gd name="T63" fmla="*/ 1269 h 1994"/>
                <a:gd name="T64" fmla="*/ 44 w 2542"/>
                <a:gd name="T65" fmla="*/ 1188 h 1994"/>
                <a:gd name="T66" fmla="*/ 5 w 2542"/>
                <a:gd name="T67" fmla="*/ 1086 h 1994"/>
                <a:gd name="T68" fmla="*/ 5 w 2542"/>
                <a:gd name="T69" fmla="*/ 975 h 1994"/>
                <a:gd name="T70" fmla="*/ 42 w 2542"/>
                <a:gd name="T71" fmla="*/ 872 h 1994"/>
                <a:gd name="T72" fmla="*/ 111 w 2542"/>
                <a:gd name="T73" fmla="*/ 790 h 1994"/>
                <a:gd name="T74" fmla="*/ 203 w 2542"/>
                <a:gd name="T75" fmla="*/ 737 h 1994"/>
                <a:gd name="T76" fmla="*/ 312 w 2542"/>
                <a:gd name="T77" fmla="*/ 717 h 1994"/>
                <a:gd name="T78" fmla="*/ 418 w 2542"/>
                <a:gd name="T79" fmla="*/ 735 h 1994"/>
                <a:gd name="T80" fmla="*/ 510 w 2542"/>
                <a:gd name="T81" fmla="*/ 786 h 1994"/>
                <a:gd name="T82" fmla="*/ 548 w 2542"/>
                <a:gd name="T83" fmla="*/ 821 h 1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42" h="1994">
                  <a:moveTo>
                    <a:pt x="548" y="0"/>
                  </a:moveTo>
                  <a:lnTo>
                    <a:pt x="1369" y="0"/>
                  </a:lnTo>
                  <a:lnTo>
                    <a:pt x="1369" y="2"/>
                  </a:lnTo>
                  <a:lnTo>
                    <a:pt x="1334" y="41"/>
                  </a:lnTo>
                  <a:lnTo>
                    <a:pt x="1305" y="83"/>
                  </a:lnTo>
                  <a:lnTo>
                    <a:pt x="1283" y="130"/>
                  </a:lnTo>
                  <a:lnTo>
                    <a:pt x="1268" y="183"/>
                  </a:lnTo>
                  <a:lnTo>
                    <a:pt x="1264" y="238"/>
                  </a:lnTo>
                  <a:lnTo>
                    <a:pt x="1270" y="293"/>
                  </a:lnTo>
                  <a:lnTo>
                    <a:pt x="1285" y="346"/>
                  </a:lnTo>
                  <a:lnTo>
                    <a:pt x="1308" y="395"/>
                  </a:lnTo>
                  <a:lnTo>
                    <a:pt x="1339" y="439"/>
                  </a:lnTo>
                  <a:lnTo>
                    <a:pt x="1376" y="476"/>
                  </a:lnTo>
                  <a:lnTo>
                    <a:pt x="1420" y="507"/>
                  </a:lnTo>
                  <a:lnTo>
                    <a:pt x="1469" y="530"/>
                  </a:lnTo>
                  <a:lnTo>
                    <a:pt x="1522" y="543"/>
                  </a:lnTo>
                  <a:lnTo>
                    <a:pt x="1579" y="549"/>
                  </a:lnTo>
                  <a:lnTo>
                    <a:pt x="1634" y="543"/>
                  </a:lnTo>
                  <a:lnTo>
                    <a:pt x="1687" y="529"/>
                  </a:lnTo>
                  <a:lnTo>
                    <a:pt x="1736" y="505"/>
                  </a:lnTo>
                  <a:lnTo>
                    <a:pt x="1780" y="474"/>
                  </a:lnTo>
                  <a:lnTo>
                    <a:pt x="1816" y="437"/>
                  </a:lnTo>
                  <a:lnTo>
                    <a:pt x="1847" y="393"/>
                  </a:lnTo>
                  <a:lnTo>
                    <a:pt x="1871" y="344"/>
                  </a:lnTo>
                  <a:lnTo>
                    <a:pt x="1884" y="291"/>
                  </a:lnTo>
                  <a:lnTo>
                    <a:pt x="1889" y="234"/>
                  </a:lnTo>
                  <a:lnTo>
                    <a:pt x="1884" y="179"/>
                  </a:lnTo>
                  <a:lnTo>
                    <a:pt x="1871" y="128"/>
                  </a:lnTo>
                  <a:lnTo>
                    <a:pt x="1847" y="81"/>
                  </a:lnTo>
                  <a:lnTo>
                    <a:pt x="1818" y="39"/>
                  </a:lnTo>
                  <a:lnTo>
                    <a:pt x="1783" y="0"/>
                  </a:lnTo>
                  <a:lnTo>
                    <a:pt x="2542" y="0"/>
                  </a:lnTo>
                  <a:lnTo>
                    <a:pt x="2536" y="150"/>
                  </a:lnTo>
                  <a:lnTo>
                    <a:pt x="2520" y="295"/>
                  </a:lnTo>
                  <a:lnTo>
                    <a:pt x="2492" y="437"/>
                  </a:lnTo>
                  <a:lnTo>
                    <a:pt x="2458" y="576"/>
                  </a:lnTo>
                  <a:lnTo>
                    <a:pt x="2410" y="711"/>
                  </a:lnTo>
                  <a:lnTo>
                    <a:pt x="2355" y="841"/>
                  </a:lnTo>
                  <a:lnTo>
                    <a:pt x="2291" y="965"/>
                  </a:lnTo>
                  <a:lnTo>
                    <a:pt x="2220" y="1086"/>
                  </a:lnTo>
                  <a:lnTo>
                    <a:pt x="2140" y="1199"/>
                  </a:lnTo>
                  <a:lnTo>
                    <a:pt x="2052" y="1309"/>
                  </a:lnTo>
                  <a:lnTo>
                    <a:pt x="1957" y="1410"/>
                  </a:lnTo>
                  <a:lnTo>
                    <a:pt x="1856" y="1505"/>
                  </a:lnTo>
                  <a:lnTo>
                    <a:pt x="1749" y="1592"/>
                  </a:lnTo>
                  <a:lnTo>
                    <a:pt x="1634" y="1673"/>
                  </a:lnTo>
                  <a:lnTo>
                    <a:pt x="1513" y="1744"/>
                  </a:lnTo>
                  <a:lnTo>
                    <a:pt x="1389" y="1808"/>
                  </a:lnTo>
                  <a:lnTo>
                    <a:pt x="1259" y="1863"/>
                  </a:lnTo>
                  <a:lnTo>
                    <a:pt x="1124" y="1909"/>
                  </a:lnTo>
                  <a:lnTo>
                    <a:pt x="985" y="1945"/>
                  </a:lnTo>
                  <a:lnTo>
                    <a:pt x="842" y="1972"/>
                  </a:lnTo>
                  <a:lnTo>
                    <a:pt x="698" y="1989"/>
                  </a:lnTo>
                  <a:lnTo>
                    <a:pt x="548" y="1994"/>
                  </a:lnTo>
                  <a:lnTo>
                    <a:pt x="548" y="1234"/>
                  </a:lnTo>
                  <a:lnTo>
                    <a:pt x="512" y="1271"/>
                  </a:lnTo>
                  <a:lnTo>
                    <a:pt x="468" y="1300"/>
                  </a:lnTo>
                  <a:lnTo>
                    <a:pt x="420" y="1324"/>
                  </a:lnTo>
                  <a:lnTo>
                    <a:pt x="369" y="1336"/>
                  </a:lnTo>
                  <a:lnTo>
                    <a:pt x="314" y="1342"/>
                  </a:lnTo>
                  <a:lnTo>
                    <a:pt x="258" y="1336"/>
                  </a:lnTo>
                  <a:lnTo>
                    <a:pt x="205" y="1322"/>
                  </a:lnTo>
                  <a:lnTo>
                    <a:pt x="157" y="1300"/>
                  </a:lnTo>
                  <a:lnTo>
                    <a:pt x="113" y="1269"/>
                  </a:lnTo>
                  <a:lnTo>
                    <a:pt x="75" y="1232"/>
                  </a:lnTo>
                  <a:lnTo>
                    <a:pt x="44" y="1188"/>
                  </a:lnTo>
                  <a:lnTo>
                    <a:pt x="20" y="1139"/>
                  </a:lnTo>
                  <a:lnTo>
                    <a:pt x="5" y="1086"/>
                  </a:lnTo>
                  <a:lnTo>
                    <a:pt x="0" y="1031"/>
                  </a:lnTo>
                  <a:lnTo>
                    <a:pt x="5" y="975"/>
                  </a:lnTo>
                  <a:lnTo>
                    <a:pt x="20" y="922"/>
                  </a:lnTo>
                  <a:lnTo>
                    <a:pt x="42" y="872"/>
                  </a:lnTo>
                  <a:lnTo>
                    <a:pt x="73" y="828"/>
                  </a:lnTo>
                  <a:lnTo>
                    <a:pt x="111" y="790"/>
                  </a:lnTo>
                  <a:lnTo>
                    <a:pt x="155" y="759"/>
                  </a:lnTo>
                  <a:lnTo>
                    <a:pt x="203" y="737"/>
                  </a:lnTo>
                  <a:lnTo>
                    <a:pt x="256" y="722"/>
                  </a:lnTo>
                  <a:lnTo>
                    <a:pt x="312" y="717"/>
                  </a:lnTo>
                  <a:lnTo>
                    <a:pt x="367" y="720"/>
                  </a:lnTo>
                  <a:lnTo>
                    <a:pt x="418" y="735"/>
                  </a:lnTo>
                  <a:lnTo>
                    <a:pt x="466" y="757"/>
                  </a:lnTo>
                  <a:lnTo>
                    <a:pt x="510" y="786"/>
                  </a:lnTo>
                  <a:lnTo>
                    <a:pt x="546" y="821"/>
                  </a:lnTo>
                  <a:lnTo>
                    <a:pt x="548" y="821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chemeClr val="accent2"/>
            </a:solidFill>
            <a:ln w="38100">
              <a:gradFill flip="none" rotWithShape="1">
                <a:gsLst>
                  <a:gs pos="0">
                    <a:schemeClr val="accent2"/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prstDash val="solid"/>
              <a:round/>
              <a:headEnd/>
              <a:tailEnd/>
            </a:ln>
            <a:effectLst>
              <a:innerShdw blurRad="508000" dist="203200" dir="2700000">
                <a:prstClr val="black">
                  <a:alpha val="64000"/>
                </a:prstClr>
              </a:innerShdw>
            </a:effectLst>
            <a:scene3d>
              <a:camera prst="orthographicFront"/>
              <a:lightRig rig="threePt" dir="t">
                <a:rot lat="0" lon="0" rev="11400000"/>
              </a:lightRig>
            </a:scene3d>
            <a:sp3d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6877076" y="1783952"/>
              <a:ext cx="1436083" cy="1830033"/>
            </a:xfrm>
            <a:custGeom>
              <a:avLst/>
              <a:gdLst>
                <a:gd name="T0" fmla="*/ 150 w 1994"/>
                <a:gd name="T1" fmla="*/ 5 h 2541"/>
                <a:gd name="T2" fmla="*/ 437 w 1994"/>
                <a:gd name="T3" fmla="*/ 48 h 2541"/>
                <a:gd name="T4" fmla="*/ 711 w 1994"/>
                <a:gd name="T5" fmla="*/ 130 h 2541"/>
                <a:gd name="T6" fmla="*/ 965 w 1994"/>
                <a:gd name="T7" fmla="*/ 249 h 2541"/>
                <a:gd name="T8" fmla="*/ 1201 w 1994"/>
                <a:gd name="T9" fmla="*/ 400 h 2541"/>
                <a:gd name="T10" fmla="*/ 1409 w 1994"/>
                <a:gd name="T11" fmla="*/ 583 h 2541"/>
                <a:gd name="T12" fmla="*/ 1592 w 1994"/>
                <a:gd name="T13" fmla="*/ 793 h 2541"/>
                <a:gd name="T14" fmla="*/ 1743 w 1994"/>
                <a:gd name="T15" fmla="*/ 1027 h 2541"/>
                <a:gd name="T16" fmla="*/ 1862 w 1994"/>
                <a:gd name="T17" fmla="*/ 1283 h 2541"/>
                <a:gd name="T18" fmla="*/ 1944 w 1994"/>
                <a:gd name="T19" fmla="*/ 1555 h 2541"/>
                <a:gd name="T20" fmla="*/ 1988 w 1994"/>
                <a:gd name="T21" fmla="*/ 1844 h 2541"/>
                <a:gd name="T22" fmla="*/ 1235 w 1994"/>
                <a:gd name="T23" fmla="*/ 1992 h 2541"/>
                <a:gd name="T24" fmla="*/ 1299 w 1994"/>
                <a:gd name="T25" fmla="*/ 2073 h 2541"/>
                <a:gd name="T26" fmla="*/ 1336 w 1994"/>
                <a:gd name="T27" fmla="*/ 2171 h 2541"/>
                <a:gd name="T28" fmla="*/ 1336 w 1994"/>
                <a:gd name="T29" fmla="*/ 2283 h 2541"/>
                <a:gd name="T30" fmla="*/ 1299 w 1994"/>
                <a:gd name="T31" fmla="*/ 2385 h 2541"/>
                <a:gd name="T32" fmla="*/ 1232 w 1994"/>
                <a:gd name="T33" fmla="*/ 2466 h 2541"/>
                <a:gd name="T34" fmla="*/ 1139 w 1994"/>
                <a:gd name="T35" fmla="*/ 2521 h 2541"/>
                <a:gd name="T36" fmla="*/ 1031 w 1994"/>
                <a:gd name="T37" fmla="*/ 2541 h 2541"/>
                <a:gd name="T38" fmla="*/ 921 w 1994"/>
                <a:gd name="T39" fmla="*/ 2522 h 2541"/>
                <a:gd name="T40" fmla="*/ 828 w 1994"/>
                <a:gd name="T41" fmla="*/ 2468 h 2541"/>
                <a:gd name="T42" fmla="*/ 760 w 1994"/>
                <a:gd name="T43" fmla="*/ 2387 h 2541"/>
                <a:gd name="T44" fmla="*/ 722 w 1994"/>
                <a:gd name="T45" fmla="*/ 2285 h 2541"/>
                <a:gd name="T46" fmla="*/ 720 w 1994"/>
                <a:gd name="T47" fmla="*/ 2175 h 2541"/>
                <a:gd name="T48" fmla="*/ 757 w 1994"/>
                <a:gd name="T49" fmla="*/ 2075 h 2541"/>
                <a:gd name="T50" fmla="*/ 821 w 1994"/>
                <a:gd name="T51" fmla="*/ 1994 h 2541"/>
                <a:gd name="T52" fmla="*/ 0 w 1994"/>
                <a:gd name="T53" fmla="*/ 1992 h 2541"/>
                <a:gd name="T54" fmla="*/ 2 w 1994"/>
                <a:gd name="T55" fmla="*/ 1172 h 2541"/>
                <a:gd name="T56" fmla="*/ 82 w 1994"/>
                <a:gd name="T57" fmla="*/ 1237 h 2541"/>
                <a:gd name="T58" fmla="*/ 183 w 1994"/>
                <a:gd name="T59" fmla="*/ 1272 h 2541"/>
                <a:gd name="T60" fmla="*/ 294 w 1994"/>
                <a:gd name="T61" fmla="*/ 1272 h 2541"/>
                <a:gd name="T62" fmla="*/ 395 w 1994"/>
                <a:gd name="T63" fmla="*/ 1234 h 2541"/>
                <a:gd name="T64" fmla="*/ 475 w 1994"/>
                <a:gd name="T65" fmla="*/ 1164 h 2541"/>
                <a:gd name="T66" fmla="*/ 530 w 1994"/>
                <a:gd name="T67" fmla="*/ 1073 h 2541"/>
                <a:gd name="T68" fmla="*/ 548 w 1994"/>
                <a:gd name="T69" fmla="*/ 963 h 2541"/>
                <a:gd name="T70" fmla="*/ 528 w 1994"/>
                <a:gd name="T71" fmla="*/ 854 h 2541"/>
                <a:gd name="T72" fmla="*/ 473 w 1994"/>
                <a:gd name="T73" fmla="*/ 762 h 2541"/>
                <a:gd name="T74" fmla="*/ 393 w 1994"/>
                <a:gd name="T75" fmla="*/ 693 h 2541"/>
                <a:gd name="T76" fmla="*/ 291 w 1994"/>
                <a:gd name="T77" fmla="*/ 656 h 2541"/>
                <a:gd name="T78" fmla="*/ 179 w 1994"/>
                <a:gd name="T79" fmla="*/ 656 h 2541"/>
                <a:gd name="T80" fmla="*/ 81 w 1994"/>
                <a:gd name="T81" fmla="*/ 693 h 2541"/>
                <a:gd name="T82" fmla="*/ 0 w 1994"/>
                <a:gd name="T83" fmla="*/ 759 h 2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994" h="2541">
                  <a:moveTo>
                    <a:pt x="0" y="0"/>
                  </a:moveTo>
                  <a:lnTo>
                    <a:pt x="150" y="5"/>
                  </a:lnTo>
                  <a:lnTo>
                    <a:pt x="294" y="22"/>
                  </a:lnTo>
                  <a:lnTo>
                    <a:pt x="437" y="48"/>
                  </a:lnTo>
                  <a:lnTo>
                    <a:pt x="576" y="84"/>
                  </a:lnTo>
                  <a:lnTo>
                    <a:pt x="711" y="130"/>
                  </a:lnTo>
                  <a:lnTo>
                    <a:pt x="841" y="185"/>
                  </a:lnTo>
                  <a:lnTo>
                    <a:pt x="965" y="249"/>
                  </a:lnTo>
                  <a:lnTo>
                    <a:pt x="1086" y="320"/>
                  </a:lnTo>
                  <a:lnTo>
                    <a:pt x="1201" y="400"/>
                  </a:lnTo>
                  <a:lnTo>
                    <a:pt x="1308" y="488"/>
                  </a:lnTo>
                  <a:lnTo>
                    <a:pt x="1409" y="583"/>
                  </a:lnTo>
                  <a:lnTo>
                    <a:pt x="1504" y="685"/>
                  </a:lnTo>
                  <a:lnTo>
                    <a:pt x="1592" y="793"/>
                  </a:lnTo>
                  <a:lnTo>
                    <a:pt x="1672" y="907"/>
                  </a:lnTo>
                  <a:lnTo>
                    <a:pt x="1743" y="1027"/>
                  </a:lnTo>
                  <a:lnTo>
                    <a:pt x="1807" y="1153"/>
                  </a:lnTo>
                  <a:lnTo>
                    <a:pt x="1862" y="1283"/>
                  </a:lnTo>
                  <a:lnTo>
                    <a:pt x="1910" y="1417"/>
                  </a:lnTo>
                  <a:lnTo>
                    <a:pt x="1944" y="1555"/>
                  </a:lnTo>
                  <a:lnTo>
                    <a:pt x="1972" y="1698"/>
                  </a:lnTo>
                  <a:lnTo>
                    <a:pt x="1988" y="1844"/>
                  </a:lnTo>
                  <a:lnTo>
                    <a:pt x="1994" y="1992"/>
                  </a:lnTo>
                  <a:lnTo>
                    <a:pt x="1235" y="1992"/>
                  </a:lnTo>
                  <a:lnTo>
                    <a:pt x="1270" y="2031"/>
                  </a:lnTo>
                  <a:lnTo>
                    <a:pt x="1299" y="2073"/>
                  </a:lnTo>
                  <a:lnTo>
                    <a:pt x="1323" y="2120"/>
                  </a:lnTo>
                  <a:lnTo>
                    <a:pt x="1336" y="2171"/>
                  </a:lnTo>
                  <a:lnTo>
                    <a:pt x="1341" y="2226"/>
                  </a:lnTo>
                  <a:lnTo>
                    <a:pt x="1336" y="2283"/>
                  </a:lnTo>
                  <a:lnTo>
                    <a:pt x="1323" y="2336"/>
                  </a:lnTo>
                  <a:lnTo>
                    <a:pt x="1299" y="2385"/>
                  </a:lnTo>
                  <a:lnTo>
                    <a:pt x="1268" y="2429"/>
                  </a:lnTo>
                  <a:lnTo>
                    <a:pt x="1232" y="2466"/>
                  </a:lnTo>
                  <a:lnTo>
                    <a:pt x="1188" y="2497"/>
                  </a:lnTo>
                  <a:lnTo>
                    <a:pt x="1139" y="2521"/>
                  </a:lnTo>
                  <a:lnTo>
                    <a:pt x="1086" y="2535"/>
                  </a:lnTo>
                  <a:lnTo>
                    <a:pt x="1031" y="2541"/>
                  </a:lnTo>
                  <a:lnTo>
                    <a:pt x="974" y="2535"/>
                  </a:lnTo>
                  <a:lnTo>
                    <a:pt x="921" y="2522"/>
                  </a:lnTo>
                  <a:lnTo>
                    <a:pt x="872" y="2499"/>
                  </a:lnTo>
                  <a:lnTo>
                    <a:pt x="828" y="2468"/>
                  </a:lnTo>
                  <a:lnTo>
                    <a:pt x="791" y="2431"/>
                  </a:lnTo>
                  <a:lnTo>
                    <a:pt x="760" y="2387"/>
                  </a:lnTo>
                  <a:lnTo>
                    <a:pt x="737" y="2338"/>
                  </a:lnTo>
                  <a:lnTo>
                    <a:pt x="722" y="2285"/>
                  </a:lnTo>
                  <a:lnTo>
                    <a:pt x="716" y="2230"/>
                  </a:lnTo>
                  <a:lnTo>
                    <a:pt x="720" y="2175"/>
                  </a:lnTo>
                  <a:lnTo>
                    <a:pt x="735" y="2122"/>
                  </a:lnTo>
                  <a:lnTo>
                    <a:pt x="757" y="2075"/>
                  </a:lnTo>
                  <a:lnTo>
                    <a:pt x="786" y="2033"/>
                  </a:lnTo>
                  <a:lnTo>
                    <a:pt x="821" y="1994"/>
                  </a:lnTo>
                  <a:lnTo>
                    <a:pt x="821" y="1992"/>
                  </a:lnTo>
                  <a:lnTo>
                    <a:pt x="0" y="1992"/>
                  </a:lnTo>
                  <a:lnTo>
                    <a:pt x="0" y="1172"/>
                  </a:lnTo>
                  <a:lnTo>
                    <a:pt x="2" y="1172"/>
                  </a:lnTo>
                  <a:lnTo>
                    <a:pt x="40" y="1208"/>
                  </a:lnTo>
                  <a:lnTo>
                    <a:pt x="82" y="1237"/>
                  </a:lnTo>
                  <a:lnTo>
                    <a:pt x="130" y="1259"/>
                  </a:lnTo>
                  <a:lnTo>
                    <a:pt x="183" y="1272"/>
                  </a:lnTo>
                  <a:lnTo>
                    <a:pt x="238" y="1278"/>
                  </a:lnTo>
                  <a:lnTo>
                    <a:pt x="294" y="1272"/>
                  </a:lnTo>
                  <a:lnTo>
                    <a:pt x="345" y="1258"/>
                  </a:lnTo>
                  <a:lnTo>
                    <a:pt x="395" y="1234"/>
                  </a:lnTo>
                  <a:lnTo>
                    <a:pt x="439" y="1203"/>
                  </a:lnTo>
                  <a:lnTo>
                    <a:pt x="475" y="1164"/>
                  </a:lnTo>
                  <a:lnTo>
                    <a:pt x="506" y="1120"/>
                  </a:lnTo>
                  <a:lnTo>
                    <a:pt x="530" y="1073"/>
                  </a:lnTo>
                  <a:lnTo>
                    <a:pt x="545" y="1020"/>
                  </a:lnTo>
                  <a:lnTo>
                    <a:pt x="548" y="963"/>
                  </a:lnTo>
                  <a:lnTo>
                    <a:pt x="543" y="907"/>
                  </a:lnTo>
                  <a:lnTo>
                    <a:pt x="528" y="854"/>
                  </a:lnTo>
                  <a:lnTo>
                    <a:pt x="504" y="806"/>
                  </a:lnTo>
                  <a:lnTo>
                    <a:pt x="473" y="762"/>
                  </a:lnTo>
                  <a:lnTo>
                    <a:pt x="437" y="724"/>
                  </a:lnTo>
                  <a:lnTo>
                    <a:pt x="393" y="693"/>
                  </a:lnTo>
                  <a:lnTo>
                    <a:pt x="344" y="671"/>
                  </a:lnTo>
                  <a:lnTo>
                    <a:pt x="291" y="656"/>
                  </a:lnTo>
                  <a:lnTo>
                    <a:pt x="234" y="651"/>
                  </a:lnTo>
                  <a:lnTo>
                    <a:pt x="179" y="656"/>
                  </a:lnTo>
                  <a:lnTo>
                    <a:pt x="128" y="671"/>
                  </a:lnTo>
                  <a:lnTo>
                    <a:pt x="81" y="693"/>
                  </a:lnTo>
                  <a:lnTo>
                    <a:pt x="39" y="722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3810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  <a:prstDash val="solid"/>
              <a:round/>
              <a:headEnd/>
              <a:tailEnd/>
            </a:ln>
            <a:effectLst>
              <a:innerShdw blurRad="381000" dist="266700" dir="18900000">
                <a:prstClr val="black">
                  <a:alpha val="64000"/>
                </a:prstClr>
              </a:innerShdw>
            </a:effectLst>
            <a:scene3d>
              <a:camera prst="orthographicFront"/>
              <a:lightRig rig="threePt" dir="t">
                <a:rot lat="0" lon="0" rev="11400000"/>
              </a:lightRig>
            </a:scene3d>
            <a:sp3d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 rot="3243413">
              <a:off x="4729837" y="4045610"/>
              <a:ext cx="566236" cy="956811"/>
            </a:xfrm>
            <a:custGeom>
              <a:avLst/>
              <a:gdLst>
                <a:gd name="T0" fmla="*/ 152 w 851"/>
                <a:gd name="T1" fmla="*/ 0 h 1438"/>
                <a:gd name="T2" fmla="*/ 700 w 851"/>
                <a:gd name="T3" fmla="*/ 0 h 1438"/>
                <a:gd name="T4" fmla="*/ 740 w 851"/>
                <a:gd name="T5" fmla="*/ 5 h 1438"/>
                <a:gd name="T6" fmla="*/ 777 w 851"/>
                <a:gd name="T7" fmla="*/ 20 h 1438"/>
                <a:gd name="T8" fmla="*/ 808 w 851"/>
                <a:gd name="T9" fmla="*/ 44 h 1438"/>
                <a:gd name="T10" fmla="*/ 831 w 851"/>
                <a:gd name="T11" fmla="*/ 75 h 1438"/>
                <a:gd name="T12" fmla="*/ 846 w 851"/>
                <a:gd name="T13" fmla="*/ 111 h 1438"/>
                <a:gd name="T14" fmla="*/ 851 w 851"/>
                <a:gd name="T15" fmla="*/ 152 h 1438"/>
                <a:gd name="T16" fmla="*/ 851 w 851"/>
                <a:gd name="T17" fmla="*/ 1287 h 1438"/>
                <a:gd name="T18" fmla="*/ 846 w 851"/>
                <a:gd name="T19" fmla="*/ 1327 h 1438"/>
                <a:gd name="T20" fmla="*/ 831 w 851"/>
                <a:gd name="T21" fmla="*/ 1363 h 1438"/>
                <a:gd name="T22" fmla="*/ 808 w 851"/>
                <a:gd name="T23" fmla="*/ 1394 h 1438"/>
                <a:gd name="T24" fmla="*/ 777 w 851"/>
                <a:gd name="T25" fmla="*/ 1418 h 1438"/>
                <a:gd name="T26" fmla="*/ 740 w 851"/>
                <a:gd name="T27" fmla="*/ 1433 h 1438"/>
                <a:gd name="T28" fmla="*/ 700 w 851"/>
                <a:gd name="T29" fmla="*/ 1438 h 1438"/>
                <a:gd name="T30" fmla="*/ 152 w 851"/>
                <a:gd name="T31" fmla="*/ 1438 h 1438"/>
                <a:gd name="T32" fmla="*/ 111 w 851"/>
                <a:gd name="T33" fmla="*/ 1433 h 1438"/>
                <a:gd name="T34" fmla="*/ 75 w 851"/>
                <a:gd name="T35" fmla="*/ 1418 h 1438"/>
                <a:gd name="T36" fmla="*/ 46 w 851"/>
                <a:gd name="T37" fmla="*/ 1394 h 1438"/>
                <a:gd name="T38" fmla="*/ 22 w 851"/>
                <a:gd name="T39" fmla="*/ 1363 h 1438"/>
                <a:gd name="T40" fmla="*/ 5 w 851"/>
                <a:gd name="T41" fmla="*/ 1327 h 1438"/>
                <a:gd name="T42" fmla="*/ 0 w 851"/>
                <a:gd name="T43" fmla="*/ 1287 h 1438"/>
                <a:gd name="T44" fmla="*/ 0 w 851"/>
                <a:gd name="T45" fmla="*/ 152 h 1438"/>
                <a:gd name="T46" fmla="*/ 5 w 851"/>
                <a:gd name="T47" fmla="*/ 111 h 1438"/>
                <a:gd name="T48" fmla="*/ 22 w 851"/>
                <a:gd name="T49" fmla="*/ 75 h 1438"/>
                <a:gd name="T50" fmla="*/ 46 w 851"/>
                <a:gd name="T51" fmla="*/ 44 h 1438"/>
                <a:gd name="T52" fmla="*/ 75 w 851"/>
                <a:gd name="T53" fmla="*/ 20 h 1438"/>
                <a:gd name="T54" fmla="*/ 111 w 851"/>
                <a:gd name="T55" fmla="*/ 5 h 1438"/>
                <a:gd name="T56" fmla="*/ 152 w 851"/>
                <a:gd name="T57" fmla="*/ 0 h 1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51" h="1438">
                  <a:moveTo>
                    <a:pt x="152" y="0"/>
                  </a:moveTo>
                  <a:lnTo>
                    <a:pt x="700" y="0"/>
                  </a:lnTo>
                  <a:lnTo>
                    <a:pt x="740" y="5"/>
                  </a:lnTo>
                  <a:lnTo>
                    <a:pt x="777" y="20"/>
                  </a:lnTo>
                  <a:lnTo>
                    <a:pt x="808" y="44"/>
                  </a:lnTo>
                  <a:lnTo>
                    <a:pt x="831" y="75"/>
                  </a:lnTo>
                  <a:lnTo>
                    <a:pt x="846" y="111"/>
                  </a:lnTo>
                  <a:lnTo>
                    <a:pt x="851" y="152"/>
                  </a:lnTo>
                  <a:lnTo>
                    <a:pt x="851" y="1287"/>
                  </a:lnTo>
                  <a:lnTo>
                    <a:pt x="846" y="1327"/>
                  </a:lnTo>
                  <a:lnTo>
                    <a:pt x="831" y="1363"/>
                  </a:lnTo>
                  <a:lnTo>
                    <a:pt x="808" y="1394"/>
                  </a:lnTo>
                  <a:lnTo>
                    <a:pt x="777" y="1418"/>
                  </a:lnTo>
                  <a:lnTo>
                    <a:pt x="740" y="1433"/>
                  </a:lnTo>
                  <a:lnTo>
                    <a:pt x="700" y="1438"/>
                  </a:lnTo>
                  <a:lnTo>
                    <a:pt x="152" y="1438"/>
                  </a:lnTo>
                  <a:lnTo>
                    <a:pt x="111" y="1433"/>
                  </a:lnTo>
                  <a:lnTo>
                    <a:pt x="75" y="1418"/>
                  </a:lnTo>
                  <a:lnTo>
                    <a:pt x="46" y="1394"/>
                  </a:lnTo>
                  <a:lnTo>
                    <a:pt x="22" y="1363"/>
                  </a:lnTo>
                  <a:lnTo>
                    <a:pt x="5" y="1327"/>
                  </a:lnTo>
                  <a:lnTo>
                    <a:pt x="0" y="1287"/>
                  </a:lnTo>
                  <a:lnTo>
                    <a:pt x="0" y="152"/>
                  </a:lnTo>
                  <a:lnTo>
                    <a:pt x="5" y="111"/>
                  </a:lnTo>
                  <a:lnTo>
                    <a:pt x="22" y="75"/>
                  </a:lnTo>
                  <a:lnTo>
                    <a:pt x="46" y="44"/>
                  </a:lnTo>
                  <a:lnTo>
                    <a:pt x="75" y="20"/>
                  </a:lnTo>
                  <a:lnTo>
                    <a:pt x="111" y="5"/>
                  </a:lnTo>
                  <a:lnTo>
                    <a:pt x="152" y="0"/>
                  </a:lnTo>
                  <a:close/>
                </a:path>
              </a:pathLst>
            </a:custGeom>
            <a:gradFill>
              <a:gsLst>
                <a:gs pos="83000">
                  <a:schemeClr val="bg1">
                    <a:lumMod val="63000"/>
                  </a:schemeClr>
                </a:gs>
                <a:gs pos="0">
                  <a:srgbClr val="5A5A5A">
                    <a:lumMod val="54000"/>
                  </a:srgbClr>
                </a:gs>
                <a:gs pos="39195">
                  <a:schemeClr val="bg1">
                    <a:lumMod val="89000"/>
                    <a:lumOff val="11000"/>
                  </a:schemeClr>
                </a:gs>
                <a:gs pos="62000">
                  <a:srgbClr val="000000">
                    <a:lumMod val="77000"/>
                  </a:srgbClr>
                </a:gs>
                <a:gs pos="13000">
                  <a:schemeClr val="bg1">
                    <a:lumMod val="65000"/>
                  </a:schemeClr>
                </a:gs>
                <a:gs pos="100000">
                  <a:schemeClr val="tx1">
                    <a:alpha val="53000"/>
                    <a:lumMod val="66000"/>
                    <a:lumOff val="34000"/>
                  </a:schemeClr>
                </a:gs>
              </a:gsLst>
              <a:lin ang="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 rot="3243413">
              <a:off x="3832723" y="4268706"/>
              <a:ext cx="646746" cy="1753932"/>
            </a:xfrm>
            <a:custGeom>
              <a:avLst/>
              <a:gdLst>
                <a:gd name="T0" fmla="*/ 124 w 972"/>
                <a:gd name="T1" fmla="*/ 0 h 2636"/>
                <a:gd name="T2" fmla="*/ 151 w 972"/>
                <a:gd name="T3" fmla="*/ 0 h 2636"/>
                <a:gd name="T4" fmla="*/ 820 w 972"/>
                <a:gd name="T5" fmla="*/ 0 h 2636"/>
                <a:gd name="T6" fmla="*/ 848 w 972"/>
                <a:gd name="T7" fmla="*/ 0 h 2636"/>
                <a:gd name="T8" fmla="*/ 873 w 972"/>
                <a:gd name="T9" fmla="*/ 0 h 2636"/>
                <a:gd name="T10" fmla="*/ 897 w 972"/>
                <a:gd name="T11" fmla="*/ 2 h 2636"/>
                <a:gd name="T12" fmla="*/ 919 w 972"/>
                <a:gd name="T13" fmla="*/ 6 h 2636"/>
                <a:gd name="T14" fmla="*/ 937 w 972"/>
                <a:gd name="T15" fmla="*/ 11 h 2636"/>
                <a:gd name="T16" fmla="*/ 952 w 972"/>
                <a:gd name="T17" fmla="*/ 20 h 2636"/>
                <a:gd name="T18" fmla="*/ 963 w 972"/>
                <a:gd name="T19" fmla="*/ 35 h 2636"/>
                <a:gd name="T20" fmla="*/ 970 w 972"/>
                <a:gd name="T21" fmla="*/ 53 h 2636"/>
                <a:gd name="T22" fmla="*/ 972 w 972"/>
                <a:gd name="T23" fmla="*/ 77 h 2636"/>
                <a:gd name="T24" fmla="*/ 972 w 972"/>
                <a:gd name="T25" fmla="*/ 2484 h 2636"/>
                <a:gd name="T26" fmla="*/ 966 w 972"/>
                <a:gd name="T27" fmla="*/ 2525 h 2636"/>
                <a:gd name="T28" fmla="*/ 952 w 972"/>
                <a:gd name="T29" fmla="*/ 2561 h 2636"/>
                <a:gd name="T30" fmla="*/ 928 w 972"/>
                <a:gd name="T31" fmla="*/ 2592 h 2636"/>
                <a:gd name="T32" fmla="*/ 897 w 972"/>
                <a:gd name="T33" fmla="*/ 2616 h 2636"/>
                <a:gd name="T34" fmla="*/ 860 w 972"/>
                <a:gd name="T35" fmla="*/ 2632 h 2636"/>
                <a:gd name="T36" fmla="*/ 820 w 972"/>
                <a:gd name="T37" fmla="*/ 2636 h 2636"/>
                <a:gd name="T38" fmla="*/ 151 w 972"/>
                <a:gd name="T39" fmla="*/ 2636 h 2636"/>
                <a:gd name="T40" fmla="*/ 111 w 972"/>
                <a:gd name="T41" fmla="*/ 2632 h 2636"/>
                <a:gd name="T42" fmla="*/ 75 w 972"/>
                <a:gd name="T43" fmla="*/ 2616 h 2636"/>
                <a:gd name="T44" fmla="*/ 45 w 972"/>
                <a:gd name="T45" fmla="*/ 2592 h 2636"/>
                <a:gd name="T46" fmla="*/ 22 w 972"/>
                <a:gd name="T47" fmla="*/ 2561 h 2636"/>
                <a:gd name="T48" fmla="*/ 5 w 972"/>
                <a:gd name="T49" fmla="*/ 2525 h 2636"/>
                <a:gd name="T50" fmla="*/ 0 w 972"/>
                <a:gd name="T51" fmla="*/ 2484 h 2636"/>
                <a:gd name="T52" fmla="*/ 0 w 972"/>
                <a:gd name="T53" fmla="*/ 77 h 2636"/>
                <a:gd name="T54" fmla="*/ 3 w 972"/>
                <a:gd name="T55" fmla="*/ 53 h 2636"/>
                <a:gd name="T56" fmla="*/ 9 w 972"/>
                <a:gd name="T57" fmla="*/ 35 h 2636"/>
                <a:gd name="T58" fmla="*/ 22 w 972"/>
                <a:gd name="T59" fmla="*/ 20 h 2636"/>
                <a:gd name="T60" fmla="*/ 36 w 972"/>
                <a:gd name="T61" fmla="*/ 11 h 2636"/>
                <a:gd name="T62" fmla="*/ 54 w 972"/>
                <a:gd name="T63" fmla="*/ 6 h 2636"/>
                <a:gd name="T64" fmla="*/ 75 w 972"/>
                <a:gd name="T65" fmla="*/ 2 h 2636"/>
                <a:gd name="T66" fmla="*/ 98 w 972"/>
                <a:gd name="T67" fmla="*/ 0 h 2636"/>
                <a:gd name="T68" fmla="*/ 124 w 972"/>
                <a:gd name="T69" fmla="*/ 0 h 2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72" h="2636">
                  <a:moveTo>
                    <a:pt x="124" y="0"/>
                  </a:moveTo>
                  <a:lnTo>
                    <a:pt x="151" y="0"/>
                  </a:lnTo>
                  <a:lnTo>
                    <a:pt x="820" y="0"/>
                  </a:lnTo>
                  <a:lnTo>
                    <a:pt x="848" y="0"/>
                  </a:lnTo>
                  <a:lnTo>
                    <a:pt x="873" y="0"/>
                  </a:lnTo>
                  <a:lnTo>
                    <a:pt x="897" y="2"/>
                  </a:lnTo>
                  <a:lnTo>
                    <a:pt x="919" y="6"/>
                  </a:lnTo>
                  <a:lnTo>
                    <a:pt x="937" y="11"/>
                  </a:lnTo>
                  <a:lnTo>
                    <a:pt x="952" y="20"/>
                  </a:lnTo>
                  <a:lnTo>
                    <a:pt x="963" y="35"/>
                  </a:lnTo>
                  <a:lnTo>
                    <a:pt x="970" y="53"/>
                  </a:lnTo>
                  <a:lnTo>
                    <a:pt x="972" y="77"/>
                  </a:lnTo>
                  <a:lnTo>
                    <a:pt x="972" y="2484"/>
                  </a:lnTo>
                  <a:lnTo>
                    <a:pt x="966" y="2525"/>
                  </a:lnTo>
                  <a:lnTo>
                    <a:pt x="952" y="2561"/>
                  </a:lnTo>
                  <a:lnTo>
                    <a:pt x="928" y="2592"/>
                  </a:lnTo>
                  <a:lnTo>
                    <a:pt x="897" y="2616"/>
                  </a:lnTo>
                  <a:lnTo>
                    <a:pt x="860" y="2632"/>
                  </a:lnTo>
                  <a:lnTo>
                    <a:pt x="820" y="2636"/>
                  </a:lnTo>
                  <a:lnTo>
                    <a:pt x="151" y="2636"/>
                  </a:lnTo>
                  <a:lnTo>
                    <a:pt x="111" y="2632"/>
                  </a:lnTo>
                  <a:lnTo>
                    <a:pt x="75" y="2616"/>
                  </a:lnTo>
                  <a:lnTo>
                    <a:pt x="45" y="2592"/>
                  </a:lnTo>
                  <a:lnTo>
                    <a:pt x="22" y="2561"/>
                  </a:lnTo>
                  <a:lnTo>
                    <a:pt x="5" y="2525"/>
                  </a:lnTo>
                  <a:lnTo>
                    <a:pt x="0" y="2484"/>
                  </a:lnTo>
                  <a:lnTo>
                    <a:pt x="0" y="77"/>
                  </a:lnTo>
                  <a:lnTo>
                    <a:pt x="3" y="53"/>
                  </a:lnTo>
                  <a:lnTo>
                    <a:pt x="9" y="35"/>
                  </a:lnTo>
                  <a:lnTo>
                    <a:pt x="22" y="20"/>
                  </a:lnTo>
                  <a:lnTo>
                    <a:pt x="36" y="11"/>
                  </a:lnTo>
                  <a:lnTo>
                    <a:pt x="54" y="6"/>
                  </a:lnTo>
                  <a:lnTo>
                    <a:pt x="75" y="2"/>
                  </a:lnTo>
                  <a:lnTo>
                    <a:pt x="98" y="0"/>
                  </a:lnTo>
                  <a:lnTo>
                    <a:pt x="124" y="0"/>
                  </a:lnTo>
                  <a:close/>
                </a:path>
              </a:pathLst>
            </a:custGeom>
            <a:gradFill>
              <a:gsLst>
                <a:gs pos="83000">
                  <a:schemeClr val="bg1">
                    <a:lumMod val="77000"/>
                    <a:lumOff val="23000"/>
                  </a:schemeClr>
                </a:gs>
                <a:gs pos="0">
                  <a:srgbClr val="5A5A5A">
                    <a:lumMod val="58000"/>
                    <a:lumOff val="42000"/>
                  </a:srgbClr>
                </a:gs>
                <a:gs pos="39195">
                  <a:schemeClr val="bg1">
                    <a:lumMod val="98000"/>
                  </a:schemeClr>
                </a:gs>
                <a:gs pos="62000">
                  <a:srgbClr val="000000">
                    <a:lumMod val="58000"/>
                    <a:lumOff val="42000"/>
                  </a:srgbClr>
                </a:gs>
                <a:gs pos="13000">
                  <a:schemeClr val="bg1"/>
                </a:gs>
                <a:gs pos="100000">
                  <a:schemeClr val="tx1">
                    <a:alpha val="53000"/>
                    <a:lumMod val="41000"/>
                    <a:lumOff val="59000"/>
                  </a:schemeClr>
                </a:gs>
              </a:gsLst>
              <a:lin ang="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 rot="3243413">
              <a:off x="5073728" y="4179969"/>
              <a:ext cx="600835" cy="164348"/>
            </a:xfrm>
            <a:custGeom>
              <a:avLst/>
              <a:gdLst>
                <a:gd name="T0" fmla="*/ 79 w 903"/>
                <a:gd name="T1" fmla="*/ 0 h 247"/>
                <a:gd name="T2" fmla="*/ 824 w 903"/>
                <a:gd name="T3" fmla="*/ 0 h 247"/>
                <a:gd name="T4" fmla="*/ 850 w 903"/>
                <a:gd name="T5" fmla="*/ 5 h 247"/>
                <a:gd name="T6" fmla="*/ 870 w 903"/>
                <a:gd name="T7" fmla="*/ 16 h 247"/>
                <a:gd name="T8" fmla="*/ 888 w 903"/>
                <a:gd name="T9" fmla="*/ 33 h 247"/>
                <a:gd name="T10" fmla="*/ 899 w 903"/>
                <a:gd name="T11" fmla="*/ 55 h 247"/>
                <a:gd name="T12" fmla="*/ 903 w 903"/>
                <a:gd name="T13" fmla="*/ 80 h 247"/>
                <a:gd name="T14" fmla="*/ 903 w 903"/>
                <a:gd name="T15" fmla="*/ 168 h 247"/>
                <a:gd name="T16" fmla="*/ 899 w 903"/>
                <a:gd name="T17" fmla="*/ 194 h 247"/>
                <a:gd name="T18" fmla="*/ 888 w 903"/>
                <a:gd name="T19" fmla="*/ 216 h 247"/>
                <a:gd name="T20" fmla="*/ 870 w 903"/>
                <a:gd name="T21" fmla="*/ 232 h 247"/>
                <a:gd name="T22" fmla="*/ 850 w 903"/>
                <a:gd name="T23" fmla="*/ 243 h 247"/>
                <a:gd name="T24" fmla="*/ 824 w 903"/>
                <a:gd name="T25" fmla="*/ 247 h 247"/>
                <a:gd name="T26" fmla="*/ 79 w 903"/>
                <a:gd name="T27" fmla="*/ 247 h 247"/>
                <a:gd name="T28" fmla="*/ 55 w 903"/>
                <a:gd name="T29" fmla="*/ 243 h 247"/>
                <a:gd name="T30" fmla="*/ 33 w 903"/>
                <a:gd name="T31" fmla="*/ 232 h 247"/>
                <a:gd name="T32" fmla="*/ 17 w 903"/>
                <a:gd name="T33" fmla="*/ 216 h 247"/>
                <a:gd name="T34" fmla="*/ 6 w 903"/>
                <a:gd name="T35" fmla="*/ 194 h 247"/>
                <a:gd name="T36" fmla="*/ 0 w 903"/>
                <a:gd name="T37" fmla="*/ 168 h 247"/>
                <a:gd name="T38" fmla="*/ 0 w 903"/>
                <a:gd name="T39" fmla="*/ 80 h 247"/>
                <a:gd name="T40" fmla="*/ 6 w 903"/>
                <a:gd name="T41" fmla="*/ 55 h 247"/>
                <a:gd name="T42" fmla="*/ 17 w 903"/>
                <a:gd name="T43" fmla="*/ 33 h 247"/>
                <a:gd name="T44" fmla="*/ 33 w 903"/>
                <a:gd name="T45" fmla="*/ 16 h 247"/>
                <a:gd name="T46" fmla="*/ 55 w 903"/>
                <a:gd name="T47" fmla="*/ 5 h 247"/>
                <a:gd name="T48" fmla="*/ 79 w 903"/>
                <a:gd name="T4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03" h="247">
                  <a:moveTo>
                    <a:pt x="79" y="0"/>
                  </a:moveTo>
                  <a:lnTo>
                    <a:pt x="824" y="0"/>
                  </a:lnTo>
                  <a:lnTo>
                    <a:pt x="850" y="5"/>
                  </a:lnTo>
                  <a:lnTo>
                    <a:pt x="870" y="16"/>
                  </a:lnTo>
                  <a:lnTo>
                    <a:pt x="888" y="33"/>
                  </a:lnTo>
                  <a:lnTo>
                    <a:pt x="899" y="55"/>
                  </a:lnTo>
                  <a:lnTo>
                    <a:pt x="903" y="80"/>
                  </a:lnTo>
                  <a:lnTo>
                    <a:pt x="903" y="168"/>
                  </a:lnTo>
                  <a:lnTo>
                    <a:pt x="899" y="194"/>
                  </a:lnTo>
                  <a:lnTo>
                    <a:pt x="888" y="216"/>
                  </a:lnTo>
                  <a:lnTo>
                    <a:pt x="870" y="232"/>
                  </a:lnTo>
                  <a:lnTo>
                    <a:pt x="850" y="243"/>
                  </a:lnTo>
                  <a:lnTo>
                    <a:pt x="824" y="247"/>
                  </a:lnTo>
                  <a:lnTo>
                    <a:pt x="79" y="247"/>
                  </a:lnTo>
                  <a:lnTo>
                    <a:pt x="55" y="243"/>
                  </a:lnTo>
                  <a:lnTo>
                    <a:pt x="33" y="232"/>
                  </a:lnTo>
                  <a:lnTo>
                    <a:pt x="17" y="216"/>
                  </a:lnTo>
                  <a:lnTo>
                    <a:pt x="6" y="194"/>
                  </a:lnTo>
                  <a:lnTo>
                    <a:pt x="0" y="168"/>
                  </a:lnTo>
                  <a:lnTo>
                    <a:pt x="0" y="80"/>
                  </a:lnTo>
                  <a:lnTo>
                    <a:pt x="6" y="55"/>
                  </a:lnTo>
                  <a:lnTo>
                    <a:pt x="17" y="33"/>
                  </a:lnTo>
                  <a:lnTo>
                    <a:pt x="33" y="16"/>
                  </a:lnTo>
                  <a:lnTo>
                    <a:pt x="55" y="5"/>
                  </a:lnTo>
                  <a:lnTo>
                    <a:pt x="79" y="0"/>
                  </a:lnTo>
                  <a:close/>
                </a:path>
              </a:pathLst>
            </a:custGeom>
            <a:gradFill>
              <a:gsLst>
                <a:gs pos="83000">
                  <a:schemeClr val="bg1">
                    <a:lumMod val="77000"/>
                    <a:lumOff val="23000"/>
                  </a:schemeClr>
                </a:gs>
                <a:gs pos="0">
                  <a:srgbClr val="5A5A5A">
                    <a:lumMod val="58000"/>
                    <a:lumOff val="42000"/>
                  </a:srgbClr>
                </a:gs>
                <a:gs pos="39195">
                  <a:schemeClr val="bg1">
                    <a:lumMod val="98000"/>
                  </a:schemeClr>
                </a:gs>
                <a:gs pos="62000">
                  <a:srgbClr val="000000">
                    <a:lumMod val="58000"/>
                    <a:lumOff val="42000"/>
                  </a:srgbClr>
                </a:gs>
                <a:gs pos="13000">
                  <a:schemeClr val="bg1"/>
                </a:gs>
                <a:gs pos="100000">
                  <a:schemeClr val="tx1">
                    <a:alpha val="53000"/>
                    <a:lumMod val="41000"/>
                    <a:lumOff val="59000"/>
                  </a:schemeClr>
                </a:gs>
              </a:gsLst>
              <a:lin ang="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" name="Freeform 12"/>
            <p:cNvSpPr>
              <a:spLocks/>
            </p:cNvSpPr>
            <p:nvPr/>
          </p:nvSpPr>
          <p:spPr bwMode="auto">
            <a:xfrm rot="3243413">
              <a:off x="3293986" y="5320650"/>
              <a:ext cx="651800" cy="425638"/>
            </a:xfrm>
            <a:custGeom>
              <a:avLst/>
              <a:gdLst>
                <a:gd name="T0" fmla="*/ 124 w 972"/>
                <a:gd name="T1" fmla="*/ 0 h 2636"/>
                <a:gd name="T2" fmla="*/ 151 w 972"/>
                <a:gd name="T3" fmla="*/ 0 h 2636"/>
                <a:gd name="T4" fmla="*/ 820 w 972"/>
                <a:gd name="T5" fmla="*/ 0 h 2636"/>
                <a:gd name="T6" fmla="*/ 848 w 972"/>
                <a:gd name="T7" fmla="*/ 0 h 2636"/>
                <a:gd name="T8" fmla="*/ 873 w 972"/>
                <a:gd name="T9" fmla="*/ 0 h 2636"/>
                <a:gd name="T10" fmla="*/ 897 w 972"/>
                <a:gd name="T11" fmla="*/ 2 h 2636"/>
                <a:gd name="T12" fmla="*/ 919 w 972"/>
                <a:gd name="T13" fmla="*/ 6 h 2636"/>
                <a:gd name="T14" fmla="*/ 937 w 972"/>
                <a:gd name="T15" fmla="*/ 11 h 2636"/>
                <a:gd name="T16" fmla="*/ 952 w 972"/>
                <a:gd name="T17" fmla="*/ 20 h 2636"/>
                <a:gd name="T18" fmla="*/ 963 w 972"/>
                <a:gd name="T19" fmla="*/ 35 h 2636"/>
                <a:gd name="T20" fmla="*/ 970 w 972"/>
                <a:gd name="T21" fmla="*/ 53 h 2636"/>
                <a:gd name="T22" fmla="*/ 972 w 972"/>
                <a:gd name="T23" fmla="*/ 77 h 2636"/>
                <a:gd name="T24" fmla="*/ 972 w 972"/>
                <a:gd name="T25" fmla="*/ 2484 h 2636"/>
                <a:gd name="T26" fmla="*/ 966 w 972"/>
                <a:gd name="T27" fmla="*/ 2525 h 2636"/>
                <a:gd name="T28" fmla="*/ 952 w 972"/>
                <a:gd name="T29" fmla="*/ 2561 h 2636"/>
                <a:gd name="T30" fmla="*/ 928 w 972"/>
                <a:gd name="T31" fmla="*/ 2592 h 2636"/>
                <a:gd name="T32" fmla="*/ 897 w 972"/>
                <a:gd name="T33" fmla="*/ 2616 h 2636"/>
                <a:gd name="T34" fmla="*/ 860 w 972"/>
                <a:gd name="T35" fmla="*/ 2632 h 2636"/>
                <a:gd name="T36" fmla="*/ 820 w 972"/>
                <a:gd name="T37" fmla="*/ 2636 h 2636"/>
                <a:gd name="T38" fmla="*/ 151 w 972"/>
                <a:gd name="T39" fmla="*/ 2636 h 2636"/>
                <a:gd name="T40" fmla="*/ 111 w 972"/>
                <a:gd name="T41" fmla="*/ 2632 h 2636"/>
                <a:gd name="T42" fmla="*/ 75 w 972"/>
                <a:gd name="T43" fmla="*/ 2616 h 2636"/>
                <a:gd name="T44" fmla="*/ 45 w 972"/>
                <a:gd name="T45" fmla="*/ 2592 h 2636"/>
                <a:gd name="T46" fmla="*/ 22 w 972"/>
                <a:gd name="T47" fmla="*/ 2561 h 2636"/>
                <a:gd name="T48" fmla="*/ 5 w 972"/>
                <a:gd name="T49" fmla="*/ 2525 h 2636"/>
                <a:gd name="T50" fmla="*/ 0 w 972"/>
                <a:gd name="T51" fmla="*/ 2484 h 2636"/>
                <a:gd name="T52" fmla="*/ 0 w 972"/>
                <a:gd name="T53" fmla="*/ 77 h 2636"/>
                <a:gd name="T54" fmla="*/ 3 w 972"/>
                <a:gd name="T55" fmla="*/ 53 h 2636"/>
                <a:gd name="T56" fmla="*/ 9 w 972"/>
                <a:gd name="T57" fmla="*/ 35 h 2636"/>
                <a:gd name="T58" fmla="*/ 22 w 972"/>
                <a:gd name="T59" fmla="*/ 20 h 2636"/>
                <a:gd name="T60" fmla="*/ 36 w 972"/>
                <a:gd name="T61" fmla="*/ 11 h 2636"/>
                <a:gd name="T62" fmla="*/ 54 w 972"/>
                <a:gd name="T63" fmla="*/ 6 h 2636"/>
                <a:gd name="T64" fmla="*/ 75 w 972"/>
                <a:gd name="T65" fmla="*/ 2 h 2636"/>
                <a:gd name="T66" fmla="*/ 98 w 972"/>
                <a:gd name="T67" fmla="*/ 0 h 2636"/>
                <a:gd name="T68" fmla="*/ 124 w 972"/>
                <a:gd name="T69" fmla="*/ 0 h 2636"/>
                <a:gd name="connsiteX0" fmla="*/ 1292 w 10016"/>
                <a:gd name="connsiteY0" fmla="*/ 0 h 10000"/>
                <a:gd name="connsiteX1" fmla="*/ 1569 w 10016"/>
                <a:gd name="connsiteY1" fmla="*/ 0 h 10000"/>
                <a:gd name="connsiteX2" fmla="*/ 8452 w 10016"/>
                <a:gd name="connsiteY2" fmla="*/ 0 h 10000"/>
                <a:gd name="connsiteX3" fmla="*/ 8740 w 10016"/>
                <a:gd name="connsiteY3" fmla="*/ 0 h 10000"/>
                <a:gd name="connsiteX4" fmla="*/ 8997 w 10016"/>
                <a:gd name="connsiteY4" fmla="*/ 0 h 10000"/>
                <a:gd name="connsiteX5" fmla="*/ 9244 w 10016"/>
                <a:gd name="connsiteY5" fmla="*/ 8 h 10000"/>
                <a:gd name="connsiteX6" fmla="*/ 9471 w 10016"/>
                <a:gd name="connsiteY6" fmla="*/ 23 h 10000"/>
                <a:gd name="connsiteX7" fmla="*/ 9656 w 10016"/>
                <a:gd name="connsiteY7" fmla="*/ 42 h 10000"/>
                <a:gd name="connsiteX8" fmla="*/ 9810 w 10016"/>
                <a:gd name="connsiteY8" fmla="*/ 76 h 10000"/>
                <a:gd name="connsiteX9" fmla="*/ 9923 w 10016"/>
                <a:gd name="connsiteY9" fmla="*/ 133 h 10000"/>
                <a:gd name="connsiteX10" fmla="*/ 9995 w 10016"/>
                <a:gd name="connsiteY10" fmla="*/ 201 h 10000"/>
                <a:gd name="connsiteX11" fmla="*/ 10016 w 10016"/>
                <a:gd name="connsiteY11" fmla="*/ 292 h 10000"/>
                <a:gd name="connsiteX12" fmla="*/ 10016 w 10016"/>
                <a:gd name="connsiteY12" fmla="*/ 9423 h 10000"/>
                <a:gd name="connsiteX13" fmla="*/ 9954 w 10016"/>
                <a:gd name="connsiteY13" fmla="*/ 9579 h 10000"/>
                <a:gd name="connsiteX14" fmla="*/ 9810 w 10016"/>
                <a:gd name="connsiteY14" fmla="*/ 9715 h 10000"/>
                <a:gd name="connsiteX15" fmla="*/ 9563 w 10016"/>
                <a:gd name="connsiteY15" fmla="*/ 9833 h 10000"/>
                <a:gd name="connsiteX16" fmla="*/ 9244 w 10016"/>
                <a:gd name="connsiteY16" fmla="*/ 9924 h 10000"/>
                <a:gd name="connsiteX17" fmla="*/ 8864 w 10016"/>
                <a:gd name="connsiteY17" fmla="*/ 9985 h 10000"/>
                <a:gd name="connsiteX18" fmla="*/ 8452 w 10016"/>
                <a:gd name="connsiteY18" fmla="*/ 10000 h 10000"/>
                <a:gd name="connsiteX19" fmla="*/ 1569 w 10016"/>
                <a:gd name="connsiteY19" fmla="*/ 10000 h 10000"/>
                <a:gd name="connsiteX20" fmla="*/ 1158 w 10016"/>
                <a:gd name="connsiteY20" fmla="*/ 9985 h 10000"/>
                <a:gd name="connsiteX21" fmla="*/ 788 w 10016"/>
                <a:gd name="connsiteY21" fmla="*/ 9924 h 10000"/>
                <a:gd name="connsiteX22" fmla="*/ 479 w 10016"/>
                <a:gd name="connsiteY22" fmla="*/ 9833 h 10000"/>
                <a:gd name="connsiteX23" fmla="*/ 242 w 10016"/>
                <a:gd name="connsiteY23" fmla="*/ 9715 h 10000"/>
                <a:gd name="connsiteX24" fmla="*/ 67 w 10016"/>
                <a:gd name="connsiteY24" fmla="*/ 9579 h 10000"/>
                <a:gd name="connsiteX25" fmla="*/ 16 w 10016"/>
                <a:gd name="connsiteY25" fmla="*/ 9423 h 10000"/>
                <a:gd name="connsiteX26" fmla="*/ 0 w 10016"/>
                <a:gd name="connsiteY26" fmla="*/ 7482 h 10000"/>
                <a:gd name="connsiteX27" fmla="*/ 16 w 10016"/>
                <a:gd name="connsiteY27" fmla="*/ 292 h 10000"/>
                <a:gd name="connsiteX28" fmla="*/ 47 w 10016"/>
                <a:gd name="connsiteY28" fmla="*/ 201 h 10000"/>
                <a:gd name="connsiteX29" fmla="*/ 109 w 10016"/>
                <a:gd name="connsiteY29" fmla="*/ 133 h 10000"/>
                <a:gd name="connsiteX30" fmla="*/ 242 w 10016"/>
                <a:gd name="connsiteY30" fmla="*/ 76 h 10000"/>
                <a:gd name="connsiteX31" fmla="*/ 386 w 10016"/>
                <a:gd name="connsiteY31" fmla="*/ 42 h 10000"/>
                <a:gd name="connsiteX32" fmla="*/ 572 w 10016"/>
                <a:gd name="connsiteY32" fmla="*/ 23 h 10000"/>
                <a:gd name="connsiteX33" fmla="*/ 788 w 10016"/>
                <a:gd name="connsiteY33" fmla="*/ 8 h 10000"/>
                <a:gd name="connsiteX34" fmla="*/ 1024 w 10016"/>
                <a:gd name="connsiteY34" fmla="*/ 0 h 10000"/>
                <a:gd name="connsiteX35" fmla="*/ 1292 w 10016"/>
                <a:gd name="connsiteY35" fmla="*/ 0 h 10000"/>
                <a:gd name="connsiteX0" fmla="*/ 1292 w 10035"/>
                <a:gd name="connsiteY0" fmla="*/ 0 h 10000"/>
                <a:gd name="connsiteX1" fmla="*/ 1569 w 10035"/>
                <a:gd name="connsiteY1" fmla="*/ 0 h 10000"/>
                <a:gd name="connsiteX2" fmla="*/ 8452 w 10035"/>
                <a:gd name="connsiteY2" fmla="*/ 0 h 10000"/>
                <a:gd name="connsiteX3" fmla="*/ 8740 w 10035"/>
                <a:gd name="connsiteY3" fmla="*/ 0 h 10000"/>
                <a:gd name="connsiteX4" fmla="*/ 8997 w 10035"/>
                <a:gd name="connsiteY4" fmla="*/ 0 h 10000"/>
                <a:gd name="connsiteX5" fmla="*/ 9244 w 10035"/>
                <a:gd name="connsiteY5" fmla="*/ 8 h 10000"/>
                <a:gd name="connsiteX6" fmla="*/ 9471 w 10035"/>
                <a:gd name="connsiteY6" fmla="*/ 23 h 10000"/>
                <a:gd name="connsiteX7" fmla="*/ 9656 w 10035"/>
                <a:gd name="connsiteY7" fmla="*/ 42 h 10000"/>
                <a:gd name="connsiteX8" fmla="*/ 9810 w 10035"/>
                <a:gd name="connsiteY8" fmla="*/ 76 h 10000"/>
                <a:gd name="connsiteX9" fmla="*/ 9923 w 10035"/>
                <a:gd name="connsiteY9" fmla="*/ 133 h 10000"/>
                <a:gd name="connsiteX10" fmla="*/ 9995 w 10035"/>
                <a:gd name="connsiteY10" fmla="*/ 201 h 10000"/>
                <a:gd name="connsiteX11" fmla="*/ 10016 w 10035"/>
                <a:gd name="connsiteY11" fmla="*/ 292 h 10000"/>
                <a:gd name="connsiteX12" fmla="*/ 10035 w 10035"/>
                <a:gd name="connsiteY12" fmla="*/ 7579 h 10000"/>
                <a:gd name="connsiteX13" fmla="*/ 10016 w 10035"/>
                <a:gd name="connsiteY13" fmla="*/ 9423 h 10000"/>
                <a:gd name="connsiteX14" fmla="*/ 9954 w 10035"/>
                <a:gd name="connsiteY14" fmla="*/ 9579 h 10000"/>
                <a:gd name="connsiteX15" fmla="*/ 9810 w 10035"/>
                <a:gd name="connsiteY15" fmla="*/ 9715 h 10000"/>
                <a:gd name="connsiteX16" fmla="*/ 9563 w 10035"/>
                <a:gd name="connsiteY16" fmla="*/ 9833 h 10000"/>
                <a:gd name="connsiteX17" fmla="*/ 9244 w 10035"/>
                <a:gd name="connsiteY17" fmla="*/ 9924 h 10000"/>
                <a:gd name="connsiteX18" fmla="*/ 8864 w 10035"/>
                <a:gd name="connsiteY18" fmla="*/ 9985 h 10000"/>
                <a:gd name="connsiteX19" fmla="*/ 8452 w 10035"/>
                <a:gd name="connsiteY19" fmla="*/ 10000 h 10000"/>
                <a:gd name="connsiteX20" fmla="*/ 1569 w 10035"/>
                <a:gd name="connsiteY20" fmla="*/ 10000 h 10000"/>
                <a:gd name="connsiteX21" fmla="*/ 1158 w 10035"/>
                <a:gd name="connsiteY21" fmla="*/ 9985 h 10000"/>
                <a:gd name="connsiteX22" fmla="*/ 788 w 10035"/>
                <a:gd name="connsiteY22" fmla="*/ 9924 h 10000"/>
                <a:gd name="connsiteX23" fmla="*/ 479 w 10035"/>
                <a:gd name="connsiteY23" fmla="*/ 9833 h 10000"/>
                <a:gd name="connsiteX24" fmla="*/ 242 w 10035"/>
                <a:gd name="connsiteY24" fmla="*/ 9715 h 10000"/>
                <a:gd name="connsiteX25" fmla="*/ 67 w 10035"/>
                <a:gd name="connsiteY25" fmla="*/ 9579 h 10000"/>
                <a:gd name="connsiteX26" fmla="*/ 16 w 10035"/>
                <a:gd name="connsiteY26" fmla="*/ 9423 h 10000"/>
                <a:gd name="connsiteX27" fmla="*/ 0 w 10035"/>
                <a:gd name="connsiteY27" fmla="*/ 7482 h 10000"/>
                <a:gd name="connsiteX28" fmla="*/ 16 w 10035"/>
                <a:gd name="connsiteY28" fmla="*/ 292 h 10000"/>
                <a:gd name="connsiteX29" fmla="*/ 47 w 10035"/>
                <a:gd name="connsiteY29" fmla="*/ 201 h 10000"/>
                <a:gd name="connsiteX30" fmla="*/ 109 w 10035"/>
                <a:gd name="connsiteY30" fmla="*/ 133 h 10000"/>
                <a:gd name="connsiteX31" fmla="*/ 242 w 10035"/>
                <a:gd name="connsiteY31" fmla="*/ 76 h 10000"/>
                <a:gd name="connsiteX32" fmla="*/ 386 w 10035"/>
                <a:gd name="connsiteY32" fmla="*/ 42 h 10000"/>
                <a:gd name="connsiteX33" fmla="*/ 572 w 10035"/>
                <a:gd name="connsiteY33" fmla="*/ 23 h 10000"/>
                <a:gd name="connsiteX34" fmla="*/ 788 w 10035"/>
                <a:gd name="connsiteY34" fmla="*/ 8 h 10000"/>
                <a:gd name="connsiteX35" fmla="*/ 1024 w 10035"/>
                <a:gd name="connsiteY35" fmla="*/ 0 h 10000"/>
                <a:gd name="connsiteX36" fmla="*/ 1292 w 10035"/>
                <a:gd name="connsiteY36" fmla="*/ 0 h 10000"/>
                <a:gd name="connsiteX0" fmla="*/ 1292 w 10035"/>
                <a:gd name="connsiteY0" fmla="*/ 295 h 10295"/>
                <a:gd name="connsiteX1" fmla="*/ 1569 w 10035"/>
                <a:gd name="connsiteY1" fmla="*/ 295 h 10295"/>
                <a:gd name="connsiteX2" fmla="*/ 8452 w 10035"/>
                <a:gd name="connsiteY2" fmla="*/ 295 h 10295"/>
                <a:gd name="connsiteX3" fmla="*/ 8740 w 10035"/>
                <a:gd name="connsiteY3" fmla="*/ 295 h 10295"/>
                <a:gd name="connsiteX4" fmla="*/ 8997 w 10035"/>
                <a:gd name="connsiteY4" fmla="*/ 295 h 10295"/>
                <a:gd name="connsiteX5" fmla="*/ 9244 w 10035"/>
                <a:gd name="connsiteY5" fmla="*/ 303 h 10295"/>
                <a:gd name="connsiteX6" fmla="*/ 9471 w 10035"/>
                <a:gd name="connsiteY6" fmla="*/ 318 h 10295"/>
                <a:gd name="connsiteX7" fmla="*/ 9656 w 10035"/>
                <a:gd name="connsiteY7" fmla="*/ 337 h 10295"/>
                <a:gd name="connsiteX8" fmla="*/ 9810 w 10035"/>
                <a:gd name="connsiteY8" fmla="*/ 371 h 10295"/>
                <a:gd name="connsiteX9" fmla="*/ 9923 w 10035"/>
                <a:gd name="connsiteY9" fmla="*/ 428 h 10295"/>
                <a:gd name="connsiteX10" fmla="*/ 10016 w 10035"/>
                <a:gd name="connsiteY10" fmla="*/ 587 h 10295"/>
                <a:gd name="connsiteX11" fmla="*/ 10035 w 10035"/>
                <a:gd name="connsiteY11" fmla="*/ 7874 h 10295"/>
                <a:gd name="connsiteX12" fmla="*/ 10016 w 10035"/>
                <a:gd name="connsiteY12" fmla="*/ 9718 h 10295"/>
                <a:gd name="connsiteX13" fmla="*/ 9954 w 10035"/>
                <a:gd name="connsiteY13" fmla="*/ 9874 h 10295"/>
                <a:gd name="connsiteX14" fmla="*/ 9810 w 10035"/>
                <a:gd name="connsiteY14" fmla="*/ 10010 h 10295"/>
                <a:gd name="connsiteX15" fmla="*/ 9563 w 10035"/>
                <a:gd name="connsiteY15" fmla="*/ 10128 h 10295"/>
                <a:gd name="connsiteX16" fmla="*/ 9244 w 10035"/>
                <a:gd name="connsiteY16" fmla="*/ 10219 h 10295"/>
                <a:gd name="connsiteX17" fmla="*/ 8864 w 10035"/>
                <a:gd name="connsiteY17" fmla="*/ 10280 h 10295"/>
                <a:gd name="connsiteX18" fmla="*/ 8452 w 10035"/>
                <a:gd name="connsiteY18" fmla="*/ 10295 h 10295"/>
                <a:gd name="connsiteX19" fmla="*/ 1569 w 10035"/>
                <a:gd name="connsiteY19" fmla="*/ 10295 h 10295"/>
                <a:gd name="connsiteX20" fmla="*/ 1158 w 10035"/>
                <a:gd name="connsiteY20" fmla="*/ 10280 h 10295"/>
                <a:gd name="connsiteX21" fmla="*/ 788 w 10035"/>
                <a:gd name="connsiteY21" fmla="*/ 10219 h 10295"/>
                <a:gd name="connsiteX22" fmla="*/ 479 w 10035"/>
                <a:gd name="connsiteY22" fmla="*/ 10128 h 10295"/>
                <a:gd name="connsiteX23" fmla="*/ 242 w 10035"/>
                <a:gd name="connsiteY23" fmla="*/ 10010 h 10295"/>
                <a:gd name="connsiteX24" fmla="*/ 67 w 10035"/>
                <a:gd name="connsiteY24" fmla="*/ 9874 h 10295"/>
                <a:gd name="connsiteX25" fmla="*/ 16 w 10035"/>
                <a:gd name="connsiteY25" fmla="*/ 9718 h 10295"/>
                <a:gd name="connsiteX26" fmla="*/ 0 w 10035"/>
                <a:gd name="connsiteY26" fmla="*/ 7777 h 10295"/>
                <a:gd name="connsiteX27" fmla="*/ 16 w 10035"/>
                <a:gd name="connsiteY27" fmla="*/ 587 h 10295"/>
                <a:gd name="connsiteX28" fmla="*/ 47 w 10035"/>
                <a:gd name="connsiteY28" fmla="*/ 496 h 10295"/>
                <a:gd name="connsiteX29" fmla="*/ 109 w 10035"/>
                <a:gd name="connsiteY29" fmla="*/ 428 h 10295"/>
                <a:gd name="connsiteX30" fmla="*/ 242 w 10035"/>
                <a:gd name="connsiteY30" fmla="*/ 371 h 10295"/>
                <a:gd name="connsiteX31" fmla="*/ 386 w 10035"/>
                <a:gd name="connsiteY31" fmla="*/ 337 h 10295"/>
                <a:gd name="connsiteX32" fmla="*/ 572 w 10035"/>
                <a:gd name="connsiteY32" fmla="*/ 318 h 10295"/>
                <a:gd name="connsiteX33" fmla="*/ 788 w 10035"/>
                <a:gd name="connsiteY33" fmla="*/ 303 h 10295"/>
                <a:gd name="connsiteX34" fmla="*/ 1024 w 10035"/>
                <a:gd name="connsiteY34" fmla="*/ 295 h 10295"/>
                <a:gd name="connsiteX35" fmla="*/ 1292 w 10035"/>
                <a:gd name="connsiteY35" fmla="*/ 295 h 10295"/>
                <a:gd name="connsiteX0" fmla="*/ 1292 w 10035"/>
                <a:gd name="connsiteY0" fmla="*/ 0 h 10000"/>
                <a:gd name="connsiteX1" fmla="*/ 1569 w 10035"/>
                <a:gd name="connsiteY1" fmla="*/ 0 h 10000"/>
                <a:gd name="connsiteX2" fmla="*/ 8452 w 10035"/>
                <a:gd name="connsiteY2" fmla="*/ 0 h 10000"/>
                <a:gd name="connsiteX3" fmla="*/ 8740 w 10035"/>
                <a:gd name="connsiteY3" fmla="*/ 0 h 10000"/>
                <a:gd name="connsiteX4" fmla="*/ 8997 w 10035"/>
                <a:gd name="connsiteY4" fmla="*/ 0 h 10000"/>
                <a:gd name="connsiteX5" fmla="*/ 9244 w 10035"/>
                <a:gd name="connsiteY5" fmla="*/ 8 h 10000"/>
                <a:gd name="connsiteX6" fmla="*/ 9471 w 10035"/>
                <a:gd name="connsiteY6" fmla="*/ 23 h 10000"/>
                <a:gd name="connsiteX7" fmla="*/ 9656 w 10035"/>
                <a:gd name="connsiteY7" fmla="*/ 42 h 10000"/>
                <a:gd name="connsiteX8" fmla="*/ 9810 w 10035"/>
                <a:gd name="connsiteY8" fmla="*/ 76 h 10000"/>
                <a:gd name="connsiteX9" fmla="*/ 10016 w 10035"/>
                <a:gd name="connsiteY9" fmla="*/ 292 h 10000"/>
                <a:gd name="connsiteX10" fmla="*/ 10035 w 10035"/>
                <a:gd name="connsiteY10" fmla="*/ 7579 h 10000"/>
                <a:gd name="connsiteX11" fmla="*/ 10016 w 10035"/>
                <a:gd name="connsiteY11" fmla="*/ 9423 h 10000"/>
                <a:gd name="connsiteX12" fmla="*/ 9954 w 10035"/>
                <a:gd name="connsiteY12" fmla="*/ 9579 h 10000"/>
                <a:gd name="connsiteX13" fmla="*/ 9810 w 10035"/>
                <a:gd name="connsiteY13" fmla="*/ 9715 h 10000"/>
                <a:gd name="connsiteX14" fmla="*/ 9563 w 10035"/>
                <a:gd name="connsiteY14" fmla="*/ 9833 h 10000"/>
                <a:gd name="connsiteX15" fmla="*/ 9244 w 10035"/>
                <a:gd name="connsiteY15" fmla="*/ 9924 h 10000"/>
                <a:gd name="connsiteX16" fmla="*/ 8864 w 10035"/>
                <a:gd name="connsiteY16" fmla="*/ 9985 h 10000"/>
                <a:gd name="connsiteX17" fmla="*/ 8452 w 10035"/>
                <a:gd name="connsiteY17" fmla="*/ 10000 h 10000"/>
                <a:gd name="connsiteX18" fmla="*/ 1569 w 10035"/>
                <a:gd name="connsiteY18" fmla="*/ 10000 h 10000"/>
                <a:gd name="connsiteX19" fmla="*/ 1158 w 10035"/>
                <a:gd name="connsiteY19" fmla="*/ 9985 h 10000"/>
                <a:gd name="connsiteX20" fmla="*/ 788 w 10035"/>
                <a:gd name="connsiteY20" fmla="*/ 9924 h 10000"/>
                <a:gd name="connsiteX21" fmla="*/ 479 w 10035"/>
                <a:gd name="connsiteY21" fmla="*/ 9833 h 10000"/>
                <a:gd name="connsiteX22" fmla="*/ 242 w 10035"/>
                <a:gd name="connsiteY22" fmla="*/ 9715 h 10000"/>
                <a:gd name="connsiteX23" fmla="*/ 67 w 10035"/>
                <a:gd name="connsiteY23" fmla="*/ 9579 h 10000"/>
                <a:gd name="connsiteX24" fmla="*/ 16 w 10035"/>
                <a:gd name="connsiteY24" fmla="*/ 9423 h 10000"/>
                <a:gd name="connsiteX25" fmla="*/ 0 w 10035"/>
                <a:gd name="connsiteY25" fmla="*/ 7482 h 10000"/>
                <a:gd name="connsiteX26" fmla="*/ 16 w 10035"/>
                <a:gd name="connsiteY26" fmla="*/ 292 h 10000"/>
                <a:gd name="connsiteX27" fmla="*/ 47 w 10035"/>
                <a:gd name="connsiteY27" fmla="*/ 201 h 10000"/>
                <a:gd name="connsiteX28" fmla="*/ 109 w 10035"/>
                <a:gd name="connsiteY28" fmla="*/ 133 h 10000"/>
                <a:gd name="connsiteX29" fmla="*/ 242 w 10035"/>
                <a:gd name="connsiteY29" fmla="*/ 76 h 10000"/>
                <a:gd name="connsiteX30" fmla="*/ 386 w 10035"/>
                <a:gd name="connsiteY30" fmla="*/ 42 h 10000"/>
                <a:gd name="connsiteX31" fmla="*/ 572 w 10035"/>
                <a:gd name="connsiteY31" fmla="*/ 23 h 10000"/>
                <a:gd name="connsiteX32" fmla="*/ 788 w 10035"/>
                <a:gd name="connsiteY32" fmla="*/ 8 h 10000"/>
                <a:gd name="connsiteX33" fmla="*/ 1024 w 10035"/>
                <a:gd name="connsiteY33" fmla="*/ 0 h 10000"/>
                <a:gd name="connsiteX34" fmla="*/ 1292 w 10035"/>
                <a:gd name="connsiteY34" fmla="*/ 0 h 10000"/>
                <a:gd name="connsiteX0" fmla="*/ 1292 w 10035"/>
                <a:gd name="connsiteY0" fmla="*/ 0 h 10000"/>
                <a:gd name="connsiteX1" fmla="*/ 1569 w 10035"/>
                <a:gd name="connsiteY1" fmla="*/ 0 h 10000"/>
                <a:gd name="connsiteX2" fmla="*/ 8452 w 10035"/>
                <a:gd name="connsiteY2" fmla="*/ 0 h 10000"/>
                <a:gd name="connsiteX3" fmla="*/ 8740 w 10035"/>
                <a:gd name="connsiteY3" fmla="*/ 0 h 10000"/>
                <a:gd name="connsiteX4" fmla="*/ 8997 w 10035"/>
                <a:gd name="connsiteY4" fmla="*/ 0 h 10000"/>
                <a:gd name="connsiteX5" fmla="*/ 9244 w 10035"/>
                <a:gd name="connsiteY5" fmla="*/ 8 h 10000"/>
                <a:gd name="connsiteX6" fmla="*/ 9471 w 10035"/>
                <a:gd name="connsiteY6" fmla="*/ 23 h 10000"/>
                <a:gd name="connsiteX7" fmla="*/ 9656 w 10035"/>
                <a:gd name="connsiteY7" fmla="*/ 42 h 10000"/>
                <a:gd name="connsiteX8" fmla="*/ 9810 w 10035"/>
                <a:gd name="connsiteY8" fmla="*/ 76 h 10000"/>
                <a:gd name="connsiteX9" fmla="*/ 10035 w 10035"/>
                <a:gd name="connsiteY9" fmla="*/ 7579 h 10000"/>
                <a:gd name="connsiteX10" fmla="*/ 10016 w 10035"/>
                <a:gd name="connsiteY10" fmla="*/ 9423 h 10000"/>
                <a:gd name="connsiteX11" fmla="*/ 9954 w 10035"/>
                <a:gd name="connsiteY11" fmla="*/ 9579 h 10000"/>
                <a:gd name="connsiteX12" fmla="*/ 9810 w 10035"/>
                <a:gd name="connsiteY12" fmla="*/ 9715 h 10000"/>
                <a:gd name="connsiteX13" fmla="*/ 9563 w 10035"/>
                <a:gd name="connsiteY13" fmla="*/ 9833 h 10000"/>
                <a:gd name="connsiteX14" fmla="*/ 9244 w 10035"/>
                <a:gd name="connsiteY14" fmla="*/ 9924 h 10000"/>
                <a:gd name="connsiteX15" fmla="*/ 8864 w 10035"/>
                <a:gd name="connsiteY15" fmla="*/ 9985 h 10000"/>
                <a:gd name="connsiteX16" fmla="*/ 8452 w 10035"/>
                <a:gd name="connsiteY16" fmla="*/ 10000 h 10000"/>
                <a:gd name="connsiteX17" fmla="*/ 1569 w 10035"/>
                <a:gd name="connsiteY17" fmla="*/ 10000 h 10000"/>
                <a:gd name="connsiteX18" fmla="*/ 1158 w 10035"/>
                <a:gd name="connsiteY18" fmla="*/ 9985 h 10000"/>
                <a:gd name="connsiteX19" fmla="*/ 788 w 10035"/>
                <a:gd name="connsiteY19" fmla="*/ 9924 h 10000"/>
                <a:gd name="connsiteX20" fmla="*/ 479 w 10035"/>
                <a:gd name="connsiteY20" fmla="*/ 9833 h 10000"/>
                <a:gd name="connsiteX21" fmla="*/ 242 w 10035"/>
                <a:gd name="connsiteY21" fmla="*/ 9715 h 10000"/>
                <a:gd name="connsiteX22" fmla="*/ 67 w 10035"/>
                <a:gd name="connsiteY22" fmla="*/ 9579 h 10000"/>
                <a:gd name="connsiteX23" fmla="*/ 16 w 10035"/>
                <a:gd name="connsiteY23" fmla="*/ 9423 h 10000"/>
                <a:gd name="connsiteX24" fmla="*/ 0 w 10035"/>
                <a:gd name="connsiteY24" fmla="*/ 7482 h 10000"/>
                <a:gd name="connsiteX25" fmla="*/ 16 w 10035"/>
                <a:gd name="connsiteY25" fmla="*/ 292 h 10000"/>
                <a:gd name="connsiteX26" fmla="*/ 47 w 10035"/>
                <a:gd name="connsiteY26" fmla="*/ 201 h 10000"/>
                <a:gd name="connsiteX27" fmla="*/ 109 w 10035"/>
                <a:gd name="connsiteY27" fmla="*/ 133 h 10000"/>
                <a:gd name="connsiteX28" fmla="*/ 242 w 10035"/>
                <a:gd name="connsiteY28" fmla="*/ 76 h 10000"/>
                <a:gd name="connsiteX29" fmla="*/ 386 w 10035"/>
                <a:gd name="connsiteY29" fmla="*/ 42 h 10000"/>
                <a:gd name="connsiteX30" fmla="*/ 572 w 10035"/>
                <a:gd name="connsiteY30" fmla="*/ 23 h 10000"/>
                <a:gd name="connsiteX31" fmla="*/ 788 w 10035"/>
                <a:gd name="connsiteY31" fmla="*/ 8 h 10000"/>
                <a:gd name="connsiteX32" fmla="*/ 1024 w 10035"/>
                <a:gd name="connsiteY32" fmla="*/ 0 h 10000"/>
                <a:gd name="connsiteX33" fmla="*/ 1292 w 10035"/>
                <a:gd name="connsiteY33" fmla="*/ 0 h 10000"/>
                <a:gd name="connsiteX0" fmla="*/ 1292 w 10035"/>
                <a:gd name="connsiteY0" fmla="*/ 0 h 10000"/>
                <a:gd name="connsiteX1" fmla="*/ 1569 w 10035"/>
                <a:gd name="connsiteY1" fmla="*/ 0 h 10000"/>
                <a:gd name="connsiteX2" fmla="*/ 8452 w 10035"/>
                <a:gd name="connsiteY2" fmla="*/ 0 h 10000"/>
                <a:gd name="connsiteX3" fmla="*/ 8740 w 10035"/>
                <a:gd name="connsiteY3" fmla="*/ 0 h 10000"/>
                <a:gd name="connsiteX4" fmla="*/ 8997 w 10035"/>
                <a:gd name="connsiteY4" fmla="*/ 0 h 10000"/>
                <a:gd name="connsiteX5" fmla="*/ 9244 w 10035"/>
                <a:gd name="connsiteY5" fmla="*/ 8 h 10000"/>
                <a:gd name="connsiteX6" fmla="*/ 9471 w 10035"/>
                <a:gd name="connsiteY6" fmla="*/ 23 h 10000"/>
                <a:gd name="connsiteX7" fmla="*/ 9656 w 10035"/>
                <a:gd name="connsiteY7" fmla="*/ 42 h 10000"/>
                <a:gd name="connsiteX8" fmla="*/ 10035 w 10035"/>
                <a:gd name="connsiteY8" fmla="*/ 7579 h 10000"/>
                <a:gd name="connsiteX9" fmla="*/ 10016 w 10035"/>
                <a:gd name="connsiteY9" fmla="*/ 9423 h 10000"/>
                <a:gd name="connsiteX10" fmla="*/ 9954 w 10035"/>
                <a:gd name="connsiteY10" fmla="*/ 9579 h 10000"/>
                <a:gd name="connsiteX11" fmla="*/ 9810 w 10035"/>
                <a:gd name="connsiteY11" fmla="*/ 9715 h 10000"/>
                <a:gd name="connsiteX12" fmla="*/ 9563 w 10035"/>
                <a:gd name="connsiteY12" fmla="*/ 9833 h 10000"/>
                <a:gd name="connsiteX13" fmla="*/ 9244 w 10035"/>
                <a:gd name="connsiteY13" fmla="*/ 9924 h 10000"/>
                <a:gd name="connsiteX14" fmla="*/ 8864 w 10035"/>
                <a:gd name="connsiteY14" fmla="*/ 9985 h 10000"/>
                <a:gd name="connsiteX15" fmla="*/ 8452 w 10035"/>
                <a:gd name="connsiteY15" fmla="*/ 10000 h 10000"/>
                <a:gd name="connsiteX16" fmla="*/ 1569 w 10035"/>
                <a:gd name="connsiteY16" fmla="*/ 10000 h 10000"/>
                <a:gd name="connsiteX17" fmla="*/ 1158 w 10035"/>
                <a:gd name="connsiteY17" fmla="*/ 9985 h 10000"/>
                <a:gd name="connsiteX18" fmla="*/ 788 w 10035"/>
                <a:gd name="connsiteY18" fmla="*/ 9924 h 10000"/>
                <a:gd name="connsiteX19" fmla="*/ 479 w 10035"/>
                <a:gd name="connsiteY19" fmla="*/ 9833 h 10000"/>
                <a:gd name="connsiteX20" fmla="*/ 242 w 10035"/>
                <a:gd name="connsiteY20" fmla="*/ 9715 h 10000"/>
                <a:gd name="connsiteX21" fmla="*/ 67 w 10035"/>
                <a:gd name="connsiteY21" fmla="*/ 9579 h 10000"/>
                <a:gd name="connsiteX22" fmla="*/ 16 w 10035"/>
                <a:gd name="connsiteY22" fmla="*/ 9423 h 10000"/>
                <a:gd name="connsiteX23" fmla="*/ 0 w 10035"/>
                <a:gd name="connsiteY23" fmla="*/ 7482 h 10000"/>
                <a:gd name="connsiteX24" fmla="*/ 16 w 10035"/>
                <a:gd name="connsiteY24" fmla="*/ 292 h 10000"/>
                <a:gd name="connsiteX25" fmla="*/ 47 w 10035"/>
                <a:gd name="connsiteY25" fmla="*/ 201 h 10000"/>
                <a:gd name="connsiteX26" fmla="*/ 109 w 10035"/>
                <a:gd name="connsiteY26" fmla="*/ 133 h 10000"/>
                <a:gd name="connsiteX27" fmla="*/ 242 w 10035"/>
                <a:gd name="connsiteY27" fmla="*/ 76 h 10000"/>
                <a:gd name="connsiteX28" fmla="*/ 386 w 10035"/>
                <a:gd name="connsiteY28" fmla="*/ 42 h 10000"/>
                <a:gd name="connsiteX29" fmla="*/ 572 w 10035"/>
                <a:gd name="connsiteY29" fmla="*/ 23 h 10000"/>
                <a:gd name="connsiteX30" fmla="*/ 788 w 10035"/>
                <a:gd name="connsiteY30" fmla="*/ 8 h 10000"/>
                <a:gd name="connsiteX31" fmla="*/ 1024 w 10035"/>
                <a:gd name="connsiteY31" fmla="*/ 0 h 10000"/>
                <a:gd name="connsiteX32" fmla="*/ 1292 w 10035"/>
                <a:gd name="connsiteY32" fmla="*/ 0 h 10000"/>
                <a:gd name="connsiteX0" fmla="*/ 1292 w 10035"/>
                <a:gd name="connsiteY0" fmla="*/ 0 h 10000"/>
                <a:gd name="connsiteX1" fmla="*/ 1569 w 10035"/>
                <a:gd name="connsiteY1" fmla="*/ 0 h 10000"/>
                <a:gd name="connsiteX2" fmla="*/ 8452 w 10035"/>
                <a:gd name="connsiteY2" fmla="*/ 0 h 10000"/>
                <a:gd name="connsiteX3" fmla="*/ 8740 w 10035"/>
                <a:gd name="connsiteY3" fmla="*/ 0 h 10000"/>
                <a:gd name="connsiteX4" fmla="*/ 8997 w 10035"/>
                <a:gd name="connsiteY4" fmla="*/ 0 h 10000"/>
                <a:gd name="connsiteX5" fmla="*/ 9244 w 10035"/>
                <a:gd name="connsiteY5" fmla="*/ 8 h 10000"/>
                <a:gd name="connsiteX6" fmla="*/ 9471 w 10035"/>
                <a:gd name="connsiteY6" fmla="*/ 23 h 10000"/>
                <a:gd name="connsiteX7" fmla="*/ 10035 w 10035"/>
                <a:gd name="connsiteY7" fmla="*/ 7579 h 10000"/>
                <a:gd name="connsiteX8" fmla="*/ 10016 w 10035"/>
                <a:gd name="connsiteY8" fmla="*/ 9423 h 10000"/>
                <a:gd name="connsiteX9" fmla="*/ 9954 w 10035"/>
                <a:gd name="connsiteY9" fmla="*/ 9579 h 10000"/>
                <a:gd name="connsiteX10" fmla="*/ 9810 w 10035"/>
                <a:gd name="connsiteY10" fmla="*/ 9715 h 10000"/>
                <a:gd name="connsiteX11" fmla="*/ 9563 w 10035"/>
                <a:gd name="connsiteY11" fmla="*/ 9833 h 10000"/>
                <a:gd name="connsiteX12" fmla="*/ 9244 w 10035"/>
                <a:gd name="connsiteY12" fmla="*/ 9924 h 10000"/>
                <a:gd name="connsiteX13" fmla="*/ 8864 w 10035"/>
                <a:gd name="connsiteY13" fmla="*/ 9985 h 10000"/>
                <a:gd name="connsiteX14" fmla="*/ 8452 w 10035"/>
                <a:gd name="connsiteY14" fmla="*/ 10000 h 10000"/>
                <a:gd name="connsiteX15" fmla="*/ 1569 w 10035"/>
                <a:gd name="connsiteY15" fmla="*/ 10000 h 10000"/>
                <a:gd name="connsiteX16" fmla="*/ 1158 w 10035"/>
                <a:gd name="connsiteY16" fmla="*/ 9985 h 10000"/>
                <a:gd name="connsiteX17" fmla="*/ 788 w 10035"/>
                <a:gd name="connsiteY17" fmla="*/ 9924 h 10000"/>
                <a:gd name="connsiteX18" fmla="*/ 479 w 10035"/>
                <a:gd name="connsiteY18" fmla="*/ 9833 h 10000"/>
                <a:gd name="connsiteX19" fmla="*/ 242 w 10035"/>
                <a:gd name="connsiteY19" fmla="*/ 9715 h 10000"/>
                <a:gd name="connsiteX20" fmla="*/ 67 w 10035"/>
                <a:gd name="connsiteY20" fmla="*/ 9579 h 10000"/>
                <a:gd name="connsiteX21" fmla="*/ 16 w 10035"/>
                <a:gd name="connsiteY21" fmla="*/ 9423 h 10000"/>
                <a:gd name="connsiteX22" fmla="*/ 0 w 10035"/>
                <a:gd name="connsiteY22" fmla="*/ 7482 h 10000"/>
                <a:gd name="connsiteX23" fmla="*/ 16 w 10035"/>
                <a:gd name="connsiteY23" fmla="*/ 292 h 10000"/>
                <a:gd name="connsiteX24" fmla="*/ 47 w 10035"/>
                <a:gd name="connsiteY24" fmla="*/ 201 h 10000"/>
                <a:gd name="connsiteX25" fmla="*/ 109 w 10035"/>
                <a:gd name="connsiteY25" fmla="*/ 133 h 10000"/>
                <a:gd name="connsiteX26" fmla="*/ 242 w 10035"/>
                <a:gd name="connsiteY26" fmla="*/ 76 h 10000"/>
                <a:gd name="connsiteX27" fmla="*/ 386 w 10035"/>
                <a:gd name="connsiteY27" fmla="*/ 42 h 10000"/>
                <a:gd name="connsiteX28" fmla="*/ 572 w 10035"/>
                <a:gd name="connsiteY28" fmla="*/ 23 h 10000"/>
                <a:gd name="connsiteX29" fmla="*/ 788 w 10035"/>
                <a:gd name="connsiteY29" fmla="*/ 8 h 10000"/>
                <a:gd name="connsiteX30" fmla="*/ 1024 w 10035"/>
                <a:gd name="connsiteY30" fmla="*/ 0 h 10000"/>
                <a:gd name="connsiteX31" fmla="*/ 1292 w 10035"/>
                <a:gd name="connsiteY31" fmla="*/ 0 h 10000"/>
                <a:gd name="connsiteX0" fmla="*/ 1292 w 10035"/>
                <a:gd name="connsiteY0" fmla="*/ 0 h 10000"/>
                <a:gd name="connsiteX1" fmla="*/ 1569 w 10035"/>
                <a:gd name="connsiteY1" fmla="*/ 0 h 10000"/>
                <a:gd name="connsiteX2" fmla="*/ 8452 w 10035"/>
                <a:gd name="connsiteY2" fmla="*/ 0 h 10000"/>
                <a:gd name="connsiteX3" fmla="*/ 8740 w 10035"/>
                <a:gd name="connsiteY3" fmla="*/ 0 h 10000"/>
                <a:gd name="connsiteX4" fmla="*/ 8997 w 10035"/>
                <a:gd name="connsiteY4" fmla="*/ 0 h 10000"/>
                <a:gd name="connsiteX5" fmla="*/ 9244 w 10035"/>
                <a:gd name="connsiteY5" fmla="*/ 8 h 10000"/>
                <a:gd name="connsiteX6" fmla="*/ 10035 w 10035"/>
                <a:gd name="connsiteY6" fmla="*/ 7579 h 10000"/>
                <a:gd name="connsiteX7" fmla="*/ 10016 w 10035"/>
                <a:gd name="connsiteY7" fmla="*/ 9423 h 10000"/>
                <a:gd name="connsiteX8" fmla="*/ 9954 w 10035"/>
                <a:gd name="connsiteY8" fmla="*/ 9579 h 10000"/>
                <a:gd name="connsiteX9" fmla="*/ 9810 w 10035"/>
                <a:gd name="connsiteY9" fmla="*/ 9715 h 10000"/>
                <a:gd name="connsiteX10" fmla="*/ 9563 w 10035"/>
                <a:gd name="connsiteY10" fmla="*/ 9833 h 10000"/>
                <a:gd name="connsiteX11" fmla="*/ 9244 w 10035"/>
                <a:gd name="connsiteY11" fmla="*/ 9924 h 10000"/>
                <a:gd name="connsiteX12" fmla="*/ 8864 w 10035"/>
                <a:gd name="connsiteY12" fmla="*/ 9985 h 10000"/>
                <a:gd name="connsiteX13" fmla="*/ 8452 w 10035"/>
                <a:gd name="connsiteY13" fmla="*/ 10000 h 10000"/>
                <a:gd name="connsiteX14" fmla="*/ 1569 w 10035"/>
                <a:gd name="connsiteY14" fmla="*/ 10000 h 10000"/>
                <a:gd name="connsiteX15" fmla="*/ 1158 w 10035"/>
                <a:gd name="connsiteY15" fmla="*/ 9985 h 10000"/>
                <a:gd name="connsiteX16" fmla="*/ 788 w 10035"/>
                <a:gd name="connsiteY16" fmla="*/ 9924 h 10000"/>
                <a:gd name="connsiteX17" fmla="*/ 479 w 10035"/>
                <a:gd name="connsiteY17" fmla="*/ 9833 h 10000"/>
                <a:gd name="connsiteX18" fmla="*/ 242 w 10035"/>
                <a:gd name="connsiteY18" fmla="*/ 9715 h 10000"/>
                <a:gd name="connsiteX19" fmla="*/ 67 w 10035"/>
                <a:gd name="connsiteY19" fmla="*/ 9579 h 10000"/>
                <a:gd name="connsiteX20" fmla="*/ 16 w 10035"/>
                <a:gd name="connsiteY20" fmla="*/ 9423 h 10000"/>
                <a:gd name="connsiteX21" fmla="*/ 0 w 10035"/>
                <a:gd name="connsiteY21" fmla="*/ 7482 h 10000"/>
                <a:gd name="connsiteX22" fmla="*/ 16 w 10035"/>
                <a:gd name="connsiteY22" fmla="*/ 292 h 10000"/>
                <a:gd name="connsiteX23" fmla="*/ 47 w 10035"/>
                <a:gd name="connsiteY23" fmla="*/ 201 h 10000"/>
                <a:gd name="connsiteX24" fmla="*/ 109 w 10035"/>
                <a:gd name="connsiteY24" fmla="*/ 133 h 10000"/>
                <a:gd name="connsiteX25" fmla="*/ 242 w 10035"/>
                <a:gd name="connsiteY25" fmla="*/ 76 h 10000"/>
                <a:gd name="connsiteX26" fmla="*/ 386 w 10035"/>
                <a:gd name="connsiteY26" fmla="*/ 42 h 10000"/>
                <a:gd name="connsiteX27" fmla="*/ 572 w 10035"/>
                <a:gd name="connsiteY27" fmla="*/ 23 h 10000"/>
                <a:gd name="connsiteX28" fmla="*/ 788 w 10035"/>
                <a:gd name="connsiteY28" fmla="*/ 8 h 10000"/>
                <a:gd name="connsiteX29" fmla="*/ 1024 w 10035"/>
                <a:gd name="connsiteY29" fmla="*/ 0 h 10000"/>
                <a:gd name="connsiteX30" fmla="*/ 1292 w 10035"/>
                <a:gd name="connsiteY30" fmla="*/ 0 h 10000"/>
                <a:gd name="connsiteX0" fmla="*/ 1292 w 10035"/>
                <a:gd name="connsiteY0" fmla="*/ 0 h 10000"/>
                <a:gd name="connsiteX1" fmla="*/ 1569 w 10035"/>
                <a:gd name="connsiteY1" fmla="*/ 0 h 10000"/>
                <a:gd name="connsiteX2" fmla="*/ 8452 w 10035"/>
                <a:gd name="connsiteY2" fmla="*/ 0 h 10000"/>
                <a:gd name="connsiteX3" fmla="*/ 8740 w 10035"/>
                <a:gd name="connsiteY3" fmla="*/ 0 h 10000"/>
                <a:gd name="connsiteX4" fmla="*/ 8997 w 10035"/>
                <a:gd name="connsiteY4" fmla="*/ 0 h 10000"/>
                <a:gd name="connsiteX5" fmla="*/ 10035 w 10035"/>
                <a:gd name="connsiteY5" fmla="*/ 7579 h 10000"/>
                <a:gd name="connsiteX6" fmla="*/ 10016 w 10035"/>
                <a:gd name="connsiteY6" fmla="*/ 9423 h 10000"/>
                <a:gd name="connsiteX7" fmla="*/ 9954 w 10035"/>
                <a:gd name="connsiteY7" fmla="*/ 9579 h 10000"/>
                <a:gd name="connsiteX8" fmla="*/ 9810 w 10035"/>
                <a:gd name="connsiteY8" fmla="*/ 9715 h 10000"/>
                <a:gd name="connsiteX9" fmla="*/ 9563 w 10035"/>
                <a:gd name="connsiteY9" fmla="*/ 9833 h 10000"/>
                <a:gd name="connsiteX10" fmla="*/ 9244 w 10035"/>
                <a:gd name="connsiteY10" fmla="*/ 9924 h 10000"/>
                <a:gd name="connsiteX11" fmla="*/ 8864 w 10035"/>
                <a:gd name="connsiteY11" fmla="*/ 9985 h 10000"/>
                <a:gd name="connsiteX12" fmla="*/ 8452 w 10035"/>
                <a:gd name="connsiteY12" fmla="*/ 10000 h 10000"/>
                <a:gd name="connsiteX13" fmla="*/ 1569 w 10035"/>
                <a:gd name="connsiteY13" fmla="*/ 10000 h 10000"/>
                <a:gd name="connsiteX14" fmla="*/ 1158 w 10035"/>
                <a:gd name="connsiteY14" fmla="*/ 9985 h 10000"/>
                <a:gd name="connsiteX15" fmla="*/ 788 w 10035"/>
                <a:gd name="connsiteY15" fmla="*/ 9924 h 10000"/>
                <a:gd name="connsiteX16" fmla="*/ 479 w 10035"/>
                <a:gd name="connsiteY16" fmla="*/ 9833 h 10000"/>
                <a:gd name="connsiteX17" fmla="*/ 242 w 10035"/>
                <a:gd name="connsiteY17" fmla="*/ 9715 h 10000"/>
                <a:gd name="connsiteX18" fmla="*/ 67 w 10035"/>
                <a:gd name="connsiteY18" fmla="*/ 9579 h 10000"/>
                <a:gd name="connsiteX19" fmla="*/ 16 w 10035"/>
                <a:gd name="connsiteY19" fmla="*/ 9423 h 10000"/>
                <a:gd name="connsiteX20" fmla="*/ 0 w 10035"/>
                <a:gd name="connsiteY20" fmla="*/ 7482 h 10000"/>
                <a:gd name="connsiteX21" fmla="*/ 16 w 10035"/>
                <a:gd name="connsiteY21" fmla="*/ 292 h 10000"/>
                <a:gd name="connsiteX22" fmla="*/ 47 w 10035"/>
                <a:gd name="connsiteY22" fmla="*/ 201 h 10000"/>
                <a:gd name="connsiteX23" fmla="*/ 109 w 10035"/>
                <a:gd name="connsiteY23" fmla="*/ 133 h 10000"/>
                <a:gd name="connsiteX24" fmla="*/ 242 w 10035"/>
                <a:gd name="connsiteY24" fmla="*/ 76 h 10000"/>
                <a:gd name="connsiteX25" fmla="*/ 386 w 10035"/>
                <a:gd name="connsiteY25" fmla="*/ 42 h 10000"/>
                <a:gd name="connsiteX26" fmla="*/ 572 w 10035"/>
                <a:gd name="connsiteY26" fmla="*/ 23 h 10000"/>
                <a:gd name="connsiteX27" fmla="*/ 788 w 10035"/>
                <a:gd name="connsiteY27" fmla="*/ 8 h 10000"/>
                <a:gd name="connsiteX28" fmla="*/ 1024 w 10035"/>
                <a:gd name="connsiteY28" fmla="*/ 0 h 10000"/>
                <a:gd name="connsiteX29" fmla="*/ 1292 w 10035"/>
                <a:gd name="connsiteY29" fmla="*/ 0 h 10000"/>
                <a:gd name="connsiteX0" fmla="*/ 1292 w 10035"/>
                <a:gd name="connsiteY0" fmla="*/ 0 h 10000"/>
                <a:gd name="connsiteX1" fmla="*/ 1569 w 10035"/>
                <a:gd name="connsiteY1" fmla="*/ 0 h 10000"/>
                <a:gd name="connsiteX2" fmla="*/ 8452 w 10035"/>
                <a:gd name="connsiteY2" fmla="*/ 0 h 10000"/>
                <a:gd name="connsiteX3" fmla="*/ 8740 w 10035"/>
                <a:gd name="connsiteY3" fmla="*/ 0 h 10000"/>
                <a:gd name="connsiteX4" fmla="*/ 10035 w 10035"/>
                <a:gd name="connsiteY4" fmla="*/ 7579 h 10000"/>
                <a:gd name="connsiteX5" fmla="*/ 10016 w 10035"/>
                <a:gd name="connsiteY5" fmla="*/ 9423 h 10000"/>
                <a:gd name="connsiteX6" fmla="*/ 9954 w 10035"/>
                <a:gd name="connsiteY6" fmla="*/ 9579 h 10000"/>
                <a:gd name="connsiteX7" fmla="*/ 9810 w 10035"/>
                <a:gd name="connsiteY7" fmla="*/ 9715 h 10000"/>
                <a:gd name="connsiteX8" fmla="*/ 9563 w 10035"/>
                <a:gd name="connsiteY8" fmla="*/ 9833 h 10000"/>
                <a:gd name="connsiteX9" fmla="*/ 9244 w 10035"/>
                <a:gd name="connsiteY9" fmla="*/ 9924 h 10000"/>
                <a:gd name="connsiteX10" fmla="*/ 8864 w 10035"/>
                <a:gd name="connsiteY10" fmla="*/ 9985 h 10000"/>
                <a:gd name="connsiteX11" fmla="*/ 8452 w 10035"/>
                <a:gd name="connsiteY11" fmla="*/ 10000 h 10000"/>
                <a:gd name="connsiteX12" fmla="*/ 1569 w 10035"/>
                <a:gd name="connsiteY12" fmla="*/ 10000 h 10000"/>
                <a:gd name="connsiteX13" fmla="*/ 1158 w 10035"/>
                <a:gd name="connsiteY13" fmla="*/ 9985 h 10000"/>
                <a:gd name="connsiteX14" fmla="*/ 788 w 10035"/>
                <a:gd name="connsiteY14" fmla="*/ 9924 h 10000"/>
                <a:gd name="connsiteX15" fmla="*/ 479 w 10035"/>
                <a:gd name="connsiteY15" fmla="*/ 9833 h 10000"/>
                <a:gd name="connsiteX16" fmla="*/ 242 w 10035"/>
                <a:gd name="connsiteY16" fmla="*/ 9715 h 10000"/>
                <a:gd name="connsiteX17" fmla="*/ 67 w 10035"/>
                <a:gd name="connsiteY17" fmla="*/ 9579 h 10000"/>
                <a:gd name="connsiteX18" fmla="*/ 16 w 10035"/>
                <a:gd name="connsiteY18" fmla="*/ 9423 h 10000"/>
                <a:gd name="connsiteX19" fmla="*/ 0 w 10035"/>
                <a:gd name="connsiteY19" fmla="*/ 7482 h 10000"/>
                <a:gd name="connsiteX20" fmla="*/ 16 w 10035"/>
                <a:gd name="connsiteY20" fmla="*/ 292 h 10000"/>
                <a:gd name="connsiteX21" fmla="*/ 47 w 10035"/>
                <a:gd name="connsiteY21" fmla="*/ 201 h 10000"/>
                <a:gd name="connsiteX22" fmla="*/ 109 w 10035"/>
                <a:gd name="connsiteY22" fmla="*/ 133 h 10000"/>
                <a:gd name="connsiteX23" fmla="*/ 242 w 10035"/>
                <a:gd name="connsiteY23" fmla="*/ 76 h 10000"/>
                <a:gd name="connsiteX24" fmla="*/ 386 w 10035"/>
                <a:gd name="connsiteY24" fmla="*/ 42 h 10000"/>
                <a:gd name="connsiteX25" fmla="*/ 572 w 10035"/>
                <a:gd name="connsiteY25" fmla="*/ 23 h 10000"/>
                <a:gd name="connsiteX26" fmla="*/ 788 w 10035"/>
                <a:gd name="connsiteY26" fmla="*/ 8 h 10000"/>
                <a:gd name="connsiteX27" fmla="*/ 1024 w 10035"/>
                <a:gd name="connsiteY27" fmla="*/ 0 h 10000"/>
                <a:gd name="connsiteX28" fmla="*/ 1292 w 10035"/>
                <a:gd name="connsiteY28" fmla="*/ 0 h 10000"/>
                <a:gd name="connsiteX0" fmla="*/ 1292 w 10035"/>
                <a:gd name="connsiteY0" fmla="*/ 0 h 10000"/>
                <a:gd name="connsiteX1" fmla="*/ 1569 w 10035"/>
                <a:gd name="connsiteY1" fmla="*/ 0 h 10000"/>
                <a:gd name="connsiteX2" fmla="*/ 8452 w 10035"/>
                <a:gd name="connsiteY2" fmla="*/ 0 h 10000"/>
                <a:gd name="connsiteX3" fmla="*/ 10035 w 10035"/>
                <a:gd name="connsiteY3" fmla="*/ 7579 h 10000"/>
                <a:gd name="connsiteX4" fmla="*/ 10016 w 10035"/>
                <a:gd name="connsiteY4" fmla="*/ 9423 h 10000"/>
                <a:gd name="connsiteX5" fmla="*/ 9954 w 10035"/>
                <a:gd name="connsiteY5" fmla="*/ 9579 h 10000"/>
                <a:gd name="connsiteX6" fmla="*/ 9810 w 10035"/>
                <a:gd name="connsiteY6" fmla="*/ 9715 h 10000"/>
                <a:gd name="connsiteX7" fmla="*/ 9563 w 10035"/>
                <a:gd name="connsiteY7" fmla="*/ 9833 h 10000"/>
                <a:gd name="connsiteX8" fmla="*/ 9244 w 10035"/>
                <a:gd name="connsiteY8" fmla="*/ 9924 h 10000"/>
                <a:gd name="connsiteX9" fmla="*/ 8864 w 10035"/>
                <a:gd name="connsiteY9" fmla="*/ 9985 h 10000"/>
                <a:gd name="connsiteX10" fmla="*/ 8452 w 10035"/>
                <a:gd name="connsiteY10" fmla="*/ 10000 h 10000"/>
                <a:gd name="connsiteX11" fmla="*/ 1569 w 10035"/>
                <a:gd name="connsiteY11" fmla="*/ 10000 h 10000"/>
                <a:gd name="connsiteX12" fmla="*/ 1158 w 10035"/>
                <a:gd name="connsiteY12" fmla="*/ 9985 h 10000"/>
                <a:gd name="connsiteX13" fmla="*/ 788 w 10035"/>
                <a:gd name="connsiteY13" fmla="*/ 9924 h 10000"/>
                <a:gd name="connsiteX14" fmla="*/ 479 w 10035"/>
                <a:gd name="connsiteY14" fmla="*/ 9833 h 10000"/>
                <a:gd name="connsiteX15" fmla="*/ 242 w 10035"/>
                <a:gd name="connsiteY15" fmla="*/ 9715 h 10000"/>
                <a:gd name="connsiteX16" fmla="*/ 67 w 10035"/>
                <a:gd name="connsiteY16" fmla="*/ 9579 h 10000"/>
                <a:gd name="connsiteX17" fmla="*/ 16 w 10035"/>
                <a:gd name="connsiteY17" fmla="*/ 9423 h 10000"/>
                <a:gd name="connsiteX18" fmla="*/ 0 w 10035"/>
                <a:gd name="connsiteY18" fmla="*/ 7482 h 10000"/>
                <a:gd name="connsiteX19" fmla="*/ 16 w 10035"/>
                <a:gd name="connsiteY19" fmla="*/ 292 h 10000"/>
                <a:gd name="connsiteX20" fmla="*/ 47 w 10035"/>
                <a:gd name="connsiteY20" fmla="*/ 201 h 10000"/>
                <a:gd name="connsiteX21" fmla="*/ 109 w 10035"/>
                <a:gd name="connsiteY21" fmla="*/ 133 h 10000"/>
                <a:gd name="connsiteX22" fmla="*/ 242 w 10035"/>
                <a:gd name="connsiteY22" fmla="*/ 76 h 10000"/>
                <a:gd name="connsiteX23" fmla="*/ 386 w 10035"/>
                <a:gd name="connsiteY23" fmla="*/ 42 h 10000"/>
                <a:gd name="connsiteX24" fmla="*/ 572 w 10035"/>
                <a:gd name="connsiteY24" fmla="*/ 23 h 10000"/>
                <a:gd name="connsiteX25" fmla="*/ 788 w 10035"/>
                <a:gd name="connsiteY25" fmla="*/ 8 h 10000"/>
                <a:gd name="connsiteX26" fmla="*/ 1024 w 10035"/>
                <a:gd name="connsiteY26" fmla="*/ 0 h 10000"/>
                <a:gd name="connsiteX27" fmla="*/ 1292 w 10035"/>
                <a:gd name="connsiteY27" fmla="*/ 0 h 10000"/>
                <a:gd name="connsiteX0" fmla="*/ 1292 w 10035"/>
                <a:gd name="connsiteY0" fmla="*/ 0 h 10000"/>
                <a:gd name="connsiteX1" fmla="*/ 1569 w 10035"/>
                <a:gd name="connsiteY1" fmla="*/ 0 h 10000"/>
                <a:gd name="connsiteX2" fmla="*/ 10035 w 10035"/>
                <a:gd name="connsiteY2" fmla="*/ 7579 h 10000"/>
                <a:gd name="connsiteX3" fmla="*/ 10016 w 10035"/>
                <a:gd name="connsiteY3" fmla="*/ 9423 h 10000"/>
                <a:gd name="connsiteX4" fmla="*/ 9954 w 10035"/>
                <a:gd name="connsiteY4" fmla="*/ 9579 h 10000"/>
                <a:gd name="connsiteX5" fmla="*/ 9810 w 10035"/>
                <a:gd name="connsiteY5" fmla="*/ 9715 h 10000"/>
                <a:gd name="connsiteX6" fmla="*/ 9563 w 10035"/>
                <a:gd name="connsiteY6" fmla="*/ 9833 h 10000"/>
                <a:gd name="connsiteX7" fmla="*/ 9244 w 10035"/>
                <a:gd name="connsiteY7" fmla="*/ 9924 h 10000"/>
                <a:gd name="connsiteX8" fmla="*/ 8864 w 10035"/>
                <a:gd name="connsiteY8" fmla="*/ 9985 h 10000"/>
                <a:gd name="connsiteX9" fmla="*/ 8452 w 10035"/>
                <a:gd name="connsiteY9" fmla="*/ 10000 h 10000"/>
                <a:gd name="connsiteX10" fmla="*/ 1569 w 10035"/>
                <a:gd name="connsiteY10" fmla="*/ 10000 h 10000"/>
                <a:gd name="connsiteX11" fmla="*/ 1158 w 10035"/>
                <a:gd name="connsiteY11" fmla="*/ 9985 h 10000"/>
                <a:gd name="connsiteX12" fmla="*/ 788 w 10035"/>
                <a:gd name="connsiteY12" fmla="*/ 9924 h 10000"/>
                <a:gd name="connsiteX13" fmla="*/ 479 w 10035"/>
                <a:gd name="connsiteY13" fmla="*/ 9833 h 10000"/>
                <a:gd name="connsiteX14" fmla="*/ 242 w 10035"/>
                <a:gd name="connsiteY14" fmla="*/ 9715 h 10000"/>
                <a:gd name="connsiteX15" fmla="*/ 67 w 10035"/>
                <a:gd name="connsiteY15" fmla="*/ 9579 h 10000"/>
                <a:gd name="connsiteX16" fmla="*/ 16 w 10035"/>
                <a:gd name="connsiteY16" fmla="*/ 9423 h 10000"/>
                <a:gd name="connsiteX17" fmla="*/ 0 w 10035"/>
                <a:gd name="connsiteY17" fmla="*/ 7482 h 10000"/>
                <a:gd name="connsiteX18" fmla="*/ 16 w 10035"/>
                <a:gd name="connsiteY18" fmla="*/ 292 h 10000"/>
                <a:gd name="connsiteX19" fmla="*/ 47 w 10035"/>
                <a:gd name="connsiteY19" fmla="*/ 201 h 10000"/>
                <a:gd name="connsiteX20" fmla="*/ 109 w 10035"/>
                <a:gd name="connsiteY20" fmla="*/ 133 h 10000"/>
                <a:gd name="connsiteX21" fmla="*/ 242 w 10035"/>
                <a:gd name="connsiteY21" fmla="*/ 76 h 10000"/>
                <a:gd name="connsiteX22" fmla="*/ 386 w 10035"/>
                <a:gd name="connsiteY22" fmla="*/ 42 h 10000"/>
                <a:gd name="connsiteX23" fmla="*/ 572 w 10035"/>
                <a:gd name="connsiteY23" fmla="*/ 23 h 10000"/>
                <a:gd name="connsiteX24" fmla="*/ 788 w 10035"/>
                <a:gd name="connsiteY24" fmla="*/ 8 h 10000"/>
                <a:gd name="connsiteX25" fmla="*/ 1024 w 10035"/>
                <a:gd name="connsiteY25" fmla="*/ 0 h 10000"/>
                <a:gd name="connsiteX26" fmla="*/ 1292 w 10035"/>
                <a:gd name="connsiteY26" fmla="*/ 0 h 10000"/>
                <a:gd name="connsiteX0" fmla="*/ 1024 w 10035"/>
                <a:gd name="connsiteY0" fmla="*/ 0 h 10000"/>
                <a:gd name="connsiteX1" fmla="*/ 1569 w 10035"/>
                <a:gd name="connsiteY1" fmla="*/ 0 h 10000"/>
                <a:gd name="connsiteX2" fmla="*/ 10035 w 10035"/>
                <a:gd name="connsiteY2" fmla="*/ 7579 h 10000"/>
                <a:gd name="connsiteX3" fmla="*/ 10016 w 10035"/>
                <a:gd name="connsiteY3" fmla="*/ 9423 h 10000"/>
                <a:gd name="connsiteX4" fmla="*/ 9954 w 10035"/>
                <a:gd name="connsiteY4" fmla="*/ 9579 h 10000"/>
                <a:gd name="connsiteX5" fmla="*/ 9810 w 10035"/>
                <a:gd name="connsiteY5" fmla="*/ 9715 h 10000"/>
                <a:gd name="connsiteX6" fmla="*/ 9563 w 10035"/>
                <a:gd name="connsiteY6" fmla="*/ 9833 h 10000"/>
                <a:gd name="connsiteX7" fmla="*/ 9244 w 10035"/>
                <a:gd name="connsiteY7" fmla="*/ 9924 h 10000"/>
                <a:gd name="connsiteX8" fmla="*/ 8864 w 10035"/>
                <a:gd name="connsiteY8" fmla="*/ 9985 h 10000"/>
                <a:gd name="connsiteX9" fmla="*/ 8452 w 10035"/>
                <a:gd name="connsiteY9" fmla="*/ 10000 h 10000"/>
                <a:gd name="connsiteX10" fmla="*/ 1569 w 10035"/>
                <a:gd name="connsiteY10" fmla="*/ 10000 h 10000"/>
                <a:gd name="connsiteX11" fmla="*/ 1158 w 10035"/>
                <a:gd name="connsiteY11" fmla="*/ 9985 h 10000"/>
                <a:gd name="connsiteX12" fmla="*/ 788 w 10035"/>
                <a:gd name="connsiteY12" fmla="*/ 9924 h 10000"/>
                <a:gd name="connsiteX13" fmla="*/ 479 w 10035"/>
                <a:gd name="connsiteY13" fmla="*/ 9833 h 10000"/>
                <a:gd name="connsiteX14" fmla="*/ 242 w 10035"/>
                <a:gd name="connsiteY14" fmla="*/ 9715 h 10000"/>
                <a:gd name="connsiteX15" fmla="*/ 67 w 10035"/>
                <a:gd name="connsiteY15" fmla="*/ 9579 h 10000"/>
                <a:gd name="connsiteX16" fmla="*/ 16 w 10035"/>
                <a:gd name="connsiteY16" fmla="*/ 9423 h 10000"/>
                <a:gd name="connsiteX17" fmla="*/ 0 w 10035"/>
                <a:gd name="connsiteY17" fmla="*/ 7482 h 10000"/>
                <a:gd name="connsiteX18" fmla="*/ 16 w 10035"/>
                <a:gd name="connsiteY18" fmla="*/ 292 h 10000"/>
                <a:gd name="connsiteX19" fmla="*/ 47 w 10035"/>
                <a:gd name="connsiteY19" fmla="*/ 201 h 10000"/>
                <a:gd name="connsiteX20" fmla="*/ 109 w 10035"/>
                <a:gd name="connsiteY20" fmla="*/ 133 h 10000"/>
                <a:gd name="connsiteX21" fmla="*/ 242 w 10035"/>
                <a:gd name="connsiteY21" fmla="*/ 76 h 10000"/>
                <a:gd name="connsiteX22" fmla="*/ 386 w 10035"/>
                <a:gd name="connsiteY22" fmla="*/ 42 h 10000"/>
                <a:gd name="connsiteX23" fmla="*/ 572 w 10035"/>
                <a:gd name="connsiteY23" fmla="*/ 23 h 10000"/>
                <a:gd name="connsiteX24" fmla="*/ 788 w 10035"/>
                <a:gd name="connsiteY24" fmla="*/ 8 h 10000"/>
                <a:gd name="connsiteX25" fmla="*/ 1024 w 10035"/>
                <a:gd name="connsiteY25" fmla="*/ 0 h 10000"/>
                <a:gd name="connsiteX0" fmla="*/ 1024 w 10035"/>
                <a:gd name="connsiteY0" fmla="*/ 0 h 10000"/>
                <a:gd name="connsiteX1" fmla="*/ 10035 w 10035"/>
                <a:gd name="connsiteY1" fmla="*/ 7579 h 10000"/>
                <a:gd name="connsiteX2" fmla="*/ 10016 w 10035"/>
                <a:gd name="connsiteY2" fmla="*/ 9423 h 10000"/>
                <a:gd name="connsiteX3" fmla="*/ 9954 w 10035"/>
                <a:gd name="connsiteY3" fmla="*/ 9579 h 10000"/>
                <a:gd name="connsiteX4" fmla="*/ 9810 w 10035"/>
                <a:gd name="connsiteY4" fmla="*/ 9715 h 10000"/>
                <a:gd name="connsiteX5" fmla="*/ 9563 w 10035"/>
                <a:gd name="connsiteY5" fmla="*/ 9833 h 10000"/>
                <a:gd name="connsiteX6" fmla="*/ 9244 w 10035"/>
                <a:gd name="connsiteY6" fmla="*/ 9924 h 10000"/>
                <a:gd name="connsiteX7" fmla="*/ 8864 w 10035"/>
                <a:gd name="connsiteY7" fmla="*/ 9985 h 10000"/>
                <a:gd name="connsiteX8" fmla="*/ 8452 w 10035"/>
                <a:gd name="connsiteY8" fmla="*/ 10000 h 10000"/>
                <a:gd name="connsiteX9" fmla="*/ 1569 w 10035"/>
                <a:gd name="connsiteY9" fmla="*/ 10000 h 10000"/>
                <a:gd name="connsiteX10" fmla="*/ 1158 w 10035"/>
                <a:gd name="connsiteY10" fmla="*/ 9985 h 10000"/>
                <a:gd name="connsiteX11" fmla="*/ 788 w 10035"/>
                <a:gd name="connsiteY11" fmla="*/ 9924 h 10000"/>
                <a:gd name="connsiteX12" fmla="*/ 479 w 10035"/>
                <a:gd name="connsiteY12" fmla="*/ 9833 h 10000"/>
                <a:gd name="connsiteX13" fmla="*/ 242 w 10035"/>
                <a:gd name="connsiteY13" fmla="*/ 9715 h 10000"/>
                <a:gd name="connsiteX14" fmla="*/ 67 w 10035"/>
                <a:gd name="connsiteY14" fmla="*/ 9579 h 10000"/>
                <a:gd name="connsiteX15" fmla="*/ 16 w 10035"/>
                <a:gd name="connsiteY15" fmla="*/ 9423 h 10000"/>
                <a:gd name="connsiteX16" fmla="*/ 0 w 10035"/>
                <a:gd name="connsiteY16" fmla="*/ 7482 h 10000"/>
                <a:gd name="connsiteX17" fmla="*/ 16 w 10035"/>
                <a:gd name="connsiteY17" fmla="*/ 292 h 10000"/>
                <a:gd name="connsiteX18" fmla="*/ 47 w 10035"/>
                <a:gd name="connsiteY18" fmla="*/ 201 h 10000"/>
                <a:gd name="connsiteX19" fmla="*/ 109 w 10035"/>
                <a:gd name="connsiteY19" fmla="*/ 133 h 10000"/>
                <a:gd name="connsiteX20" fmla="*/ 242 w 10035"/>
                <a:gd name="connsiteY20" fmla="*/ 76 h 10000"/>
                <a:gd name="connsiteX21" fmla="*/ 386 w 10035"/>
                <a:gd name="connsiteY21" fmla="*/ 42 h 10000"/>
                <a:gd name="connsiteX22" fmla="*/ 572 w 10035"/>
                <a:gd name="connsiteY22" fmla="*/ 23 h 10000"/>
                <a:gd name="connsiteX23" fmla="*/ 788 w 10035"/>
                <a:gd name="connsiteY23" fmla="*/ 8 h 10000"/>
                <a:gd name="connsiteX24" fmla="*/ 1024 w 10035"/>
                <a:gd name="connsiteY24" fmla="*/ 0 h 10000"/>
                <a:gd name="connsiteX0" fmla="*/ 788 w 10035"/>
                <a:gd name="connsiteY0" fmla="*/ 0 h 9992"/>
                <a:gd name="connsiteX1" fmla="*/ 10035 w 10035"/>
                <a:gd name="connsiteY1" fmla="*/ 7571 h 9992"/>
                <a:gd name="connsiteX2" fmla="*/ 10016 w 10035"/>
                <a:gd name="connsiteY2" fmla="*/ 9415 h 9992"/>
                <a:gd name="connsiteX3" fmla="*/ 9954 w 10035"/>
                <a:gd name="connsiteY3" fmla="*/ 9571 h 9992"/>
                <a:gd name="connsiteX4" fmla="*/ 9810 w 10035"/>
                <a:gd name="connsiteY4" fmla="*/ 9707 h 9992"/>
                <a:gd name="connsiteX5" fmla="*/ 9563 w 10035"/>
                <a:gd name="connsiteY5" fmla="*/ 9825 h 9992"/>
                <a:gd name="connsiteX6" fmla="*/ 9244 w 10035"/>
                <a:gd name="connsiteY6" fmla="*/ 9916 h 9992"/>
                <a:gd name="connsiteX7" fmla="*/ 8864 w 10035"/>
                <a:gd name="connsiteY7" fmla="*/ 9977 h 9992"/>
                <a:gd name="connsiteX8" fmla="*/ 8452 w 10035"/>
                <a:gd name="connsiteY8" fmla="*/ 9992 h 9992"/>
                <a:gd name="connsiteX9" fmla="*/ 1569 w 10035"/>
                <a:gd name="connsiteY9" fmla="*/ 9992 h 9992"/>
                <a:gd name="connsiteX10" fmla="*/ 1158 w 10035"/>
                <a:gd name="connsiteY10" fmla="*/ 9977 h 9992"/>
                <a:gd name="connsiteX11" fmla="*/ 788 w 10035"/>
                <a:gd name="connsiteY11" fmla="*/ 9916 h 9992"/>
                <a:gd name="connsiteX12" fmla="*/ 479 w 10035"/>
                <a:gd name="connsiteY12" fmla="*/ 9825 h 9992"/>
                <a:gd name="connsiteX13" fmla="*/ 242 w 10035"/>
                <a:gd name="connsiteY13" fmla="*/ 9707 h 9992"/>
                <a:gd name="connsiteX14" fmla="*/ 67 w 10035"/>
                <a:gd name="connsiteY14" fmla="*/ 9571 h 9992"/>
                <a:gd name="connsiteX15" fmla="*/ 16 w 10035"/>
                <a:gd name="connsiteY15" fmla="*/ 9415 h 9992"/>
                <a:gd name="connsiteX16" fmla="*/ 0 w 10035"/>
                <a:gd name="connsiteY16" fmla="*/ 7474 h 9992"/>
                <a:gd name="connsiteX17" fmla="*/ 16 w 10035"/>
                <a:gd name="connsiteY17" fmla="*/ 284 h 9992"/>
                <a:gd name="connsiteX18" fmla="*/ 47 w 10035"/>
                <a:gd name="connsiteY18" fmla="*/ 193 h 9992"/>
                <a:gd name="connsiteX19" fmla="*/ 109 w 10035"/>
                <a:gd name="connsiteY19" fmla="*/ 125 h 9992"/>
                <a:gd name="connsiteX20" fmla="*/ 242 w 10035"/>
                <a:gd name="connsiteY20" fmla="*/ 68 h 9992"/>
                <a:gd name="connsiteX21" fmla="*/ 386 w 10035"/>
                <a:gd name="connsiteY21" fmla="*/ 34 h 9992"/>
                <a:gd name="connsiteX22" fmla="*/ 572 w 10035"/>
                <a:gd name="connsiteY22" fmla="*/ 15 h 9992"/>
                <a:gd name="connsiteX23" fmla="*/ 788 w 10035"/>
                <a:gd name="connsiteY23" fmla="*/ 0 h 9992"/>
                <a:gd name="connsiteX0" fmla="*/ 570 w 10000"/>
                <a:gd name="connsiteY0" fmla="*/ 0 h 9985"/>
                <a:gd name="connsiteX1" fmla="*/ 10000 w 10000"/>
                <a:gd name="connsiteY1" fmla="*/ 7562 h 9985"/>
                <a:gd name="connsiteX2" fmla="*/ 9981 w 10000"/>
                <a:gd name="connsiteY2" fmla="*/ 9408 h 9985"/>
                <a:gd name="connsiteX3" fmla="*/ 9919 w 10000"/>
                <a:gd name="connsiteY3" fmla="*/ 9564 h 9985"/>
                <a:gd name="connsiteX4" fmla="*/ 9776 w 10000"/>
                <a:gd name="connsiteY4" fmla="*/ 9700 h 9985"/>
                <a:gd name="connsiteX5" fmla="*/ 9530 w 10000"/>
                <a:gd name="connsiteY5" fmla="*/ 9818 h 9985"/>
                <a:gd name="connsiteX6" fmla="*/ 9212 w 10000"/>
                <a:gd name="connsiteY6" fmla="*/ 9909 h 9985"/>
                <a:gd name="connsiteX7" fmla="*/ 8833 w 10000"/>
                <a:gd name="connsiteY7" fmla="*/ 9970 h 9985"/>
                <a:gd name="connsiteX8" fmla="*/ 8423 w 10000"/>
                <a:gd name="connsiteY8" fmla="*/ 9985 h 9985"/>
                <a:gd name="connsiteX9" fmla="*/ 1564 w 10000"/>
                <a:gd name="connsiteY9" fmla="*/ 9985 h 9985"/>
                <a:gd name="connsiteX10" fmla="*/ 1154 w 10000"/>
                <a:gd name="connsiteY10" fmla="*/ 9970 h 9985"/>
                <a:gd name="connsiteX11" fmla="*/ 785 w 10000"/>
                <a:gd name="connsiteY11" fmla="*/ 9909 h 9985"/>
                <a:gd name="connsiteX12" fmla="*/ 477 w 10000"/>
                <a:gd name="connsiteY12" fmla="*/ 9818 h 9985"/>
                <a:gd name="connsiteX13" fmla="*/ 241 w 10000"/>
                <a:gd name="connsiteY13" fmla="*/ 9700 h 9985"/>
                <a:gd name="connsiteX14" fmla="*/ 67 w 10000"/>
                <a:gd name="connsiteY14" fmla="*/ 9564 h 9985"/>
                <a:gd name="connsiteX15" fmla="*/ 16 w 10000"/>
                <a:gd name="connsiteY15" fmla="*/ 9408 h 9985"/>
                <a:gd name="connsiteX16" fmla="*/ 0 w 10000"/>
                <a:gd name="connsiteY16" fmla="*/ 7465 h 9985"/>
                <a:gd name="connsiteX17" fmla="*/ 16 w 10000"/>
                <a:gd name="connsiteY17" fmla="*/ 269 h 9985"/>
                <a:gd name="connsiteX18" fmla="*/ 47 w 10000"/>
                <a:gd name="connsiteY18" fmla="*/ 178 h 9985"/>
                <a:gd name="connsiteX19" fmla="*/ 109 w 10000"/>
                <a:gd name="connsiteY19" fmla="*/ 110 h 9985"/>
                <a:gd name="connsiteX20" fmla="*/ 241 w 10000"/>
                <a:gd name="connsiteY20" fmla="*/ 53 h 9985"/>
                <a:gd name="connsiteX21" fmla="*/ 385 w 10000"/>
                <a:gd name="connsiteY21" fmla="*/ 19 h 9985"/>
                <a:gd name="connsiteX22" fmla="*/ 570 w 10000"/>
                <a:gd name="connsiteY22" fmla="*/ 0 h 9985"/>
                <a:gd name="connsiteX0" fmla="*/ 385 w 10000"/>
                <a:gd name="connsiteY0" fmla="*/ 0 h 9981"/>
                <a:gd name="connsiteX1" fmla="*/ 10000 w 10000"/>
                <a:gd name="connsiteY1" fmla="*/ 7554 h 9981"/>
                <a:gd name="connsiteX2" fmla="*/ 9981 w 10000"/>
                <a:gd name="connsiteY2" fmla="*/ 9403 h 9981"/>
                <a:gd name="connsiteX3" fmla="*/ 9919 w 10000"/>
                <a:gd name="connsiteY3" fmla="*/ 9559 h 9981"/>
                <a:gd name="connsiteX4" fmla="*/ 9776 w 10000"/>
                <a:gd name="connsiteY4" fmla="*/ 9696 h 9981"/>
                <a:gd name="connsiteX5" fmla="*/ 9530 w 10000"/>
                <a:gd name="connsiteY5" fmla="*/ 9814 h 9981"/>
                <a:gd name="connsiteX6" fmla="*/ 9212 w 10000"/>
                <a:gd name="connsiteY6" fmla="*/ 9905 h 9981"/>
                <a:gd name="connsiteX7" fmla="*/ 8833 w 10000"/>
                <a:gd name="connsiteY7" fmla="*/ 9966 h 9981"/>
                <a:gd name="connsiteX8" fmla="*/ 8423 w 10000"/>
                <a:gd name="connsiteY8" fmla="*/ 9981 h 9981"/>
                <a:gd name="connsiteX9" fmla="*/ 1564 w 10000"/>
                <a:gd name="connsiteY9" fmla="*/ 9981 h 9981"/>
                <a:gd name="connsiteX10" fmla="*/ 1154 w 10000"/>
                <a:gd name="connsiteY10" fmla="*/ 9966 h 9981"/>
                <a:gd name="connsiteX11" fmla="*/ 785 w 10000"/>
                <a:gd name="connsiteY11" fmla="*/ 9905 h 9981"/>
                <a:gd name="connsiteX12" fmla="*/ 477 w 10000"/>
                <a:gd name="connsiteY12" fmla="*/ 9814 h 9981"/>
                <a:gd name="connsiteX13" fmla="*/ 241 w 10000"/>
                <a:gd name="connsiteY13" fmla="*/ 9696 h 9981"/>
                <a:gd name="connsiteX14" fmla="*/ 67 w 10000"/>
                <a:gd name="connsiteY14" fmla="*/ 9559 h 9981"/>
                <a:gd name="connsiteX15" fmla="*/ 16 w 10000"/>
                <a:gd name="connsiteY15" fmla="*/ 9403 h 9981"/>
                <a:gd name="connsiteX16" fmla="*/ 0 w 10000"/>
                <a:gd name="connsiteY16" fmla="*/ 7457 h 9981"/>
                <a:gd name="connsiteX17" fmla="*/ 16 w 10000"/>
                <a:gd name="connsiteY17" fmla="*/ 250 h 9981"/>
                <a:gd name="connsiteX18" fmla="*/ 47 w 10000"/>
                <a:gd name="connsiteY18" fmla="*/ 159 h 9981"/>
                <a:gd name="connsiteX19" fmla="*/ 109 w 10000"/>
                <a:gd name="connsiteY19" fmla="*/ 91 h 9981"/>
                <a:gd name="connsiteX20" fmla="*/ 241 w 10000"/>
                <a:gd name="connsiteY20" fmla="*/ 34 h 9981"/>
                <a:gd name="connsiteX21" fmla="*/ 385 w 10000"/>
                <a:gd name="connsiteY21" fmla="*/ 0 h 9981"/>
                <a:gd name="connsiteX0" fmla="*/ 385 w 10000"/>
                <a:gd name="connsiteY0" fmla="*/ 0 h 10000"/>
                <a:gd name="connsiteX1" fmla="*/ 10000 w 10000"/>
                <a:gd name="connsiteY1" fmla="*/ 7568 h 10000"/>
                <a:gd name="connsiteX2" fmla="*/ 9981 w 10000"/>
                <a:gd name="connsiteY2" fmla="*/ 9421 h 10000"/>
                <a:gd name="connsiteX3" fmla="*/ 9919 w 10000"/>
                <a:gd name="connsiteY3" fmla="*/ 9577 h 10000"/>
                <a:gd name="connsiteX4" fmla="*/ 9776 w 10000"/>
                <a:gd name="connsiteY4" fmla="*/ 9714 h 10000"/>
                <a:gd name="connsiteX5" fmla="*/ 9530 w 10000"/>
                <a:gd name="connsiteY5" fmla="*/ 9833 h 10000"/>
                <a:gd name="connsiteX6" fmla="*/ 9212 w 10000"/>
                <a:gd name="connsiteY6" fmla="*/ 9924 h 10000"/>
                <a:gd name="connsiteX7" fmla="*/ 8833 w 10000"/>
                <a:gd name="connsiteY7" fmla="*/ 9985 h 10000"/>
                <a:gd name="connsiteX8" fmla="*/ 8423 w 10000"/>
                <a:gd name="connsiteY8" fmla="*/ 10000 h 10000"/>
                <a:gd name="connsiteX9" fmla="*/ 1564 w 10000"/>
                <a:gd name="connsiteY9" fmla="*/ 10000 h 10000"/>
                <a:gd name="connsiteX10" fmla="*/ 1154 w 10000"/>
                <a:gd name="connsiteY10" fmla="*/ 9985 h 10000"/>
                <a:gd name="connsiteX11" fmla="*/ 785 w 10000"/>
                <a:gd name="connsiteY11" fmla="*/ 9924 h 10000"/>
                <a:gd name="connsiteX12" fmla="*/ 477 w 10000"/>
                <a:gd name="connsiteY12" fmla="*/ 9833 h 10000"/>
                <a:gd name="connsiteX13" fmla="*/ 241 w 10000"/>
                <a:gd name="connsiteY13" fmla="*/ 9714 h 10000"/>
                <a:gd name="connsiteX14" fmla="*/ 67 w 10000"/>
                <a:gd name="connsiteY14" fmla="*/ 9577 h 10000"/>
                <a:gd name="connsiteX15" fmla="*/ 16 w 10000"/>
                <a:gd name="connsiteY15" fmla="*/ 9421 h 10000"/>
                <a:gd name="connsiteX16" fmla="*/ 0 w 10000"/>
                <a:gd name="connsiteY16" fmla="*/ 7471 h 10000"/>
                <a:gd name="connsiteX17" fmla="*/ 16 w 10000"/>
                <a:gd name="connsiteY17" fmla="*/ 250 h 10000"/>
                <a:gd name="connsiteX18" fmla="*/ 47 w 10000"/>
                <a:gd name="connsiteY18" fmla="*/ 159 h 10000"/>
                <a:gd name="connsiteX19" fmla="*/ 109 w 10000"/>
                <a:gd name="connsiteY19" fmla="*/ 91 h 10000"/>
                <a:gd name="connsiteX20" fmla="*/ 385 w 10000"/>
                <a:gd name="connsiteY20" fmla="*/ 0 h 10000"/>
                <a:gd name="connsiteX0" fmla="*/ 109 w 10000"/>
                <a:gd name="connsiteY0" fmla="*/ 0 h 9909"/>
                <a:gd name="connsiteX1" fmla="*/ 10000 w 10000"/>
                <a:gd name="connsiteY1" fmla="*/ 7477 h 9909"/>
                <a:gd name="connsiteX2" fmla="*/ 9981 w 10000"/>
                <a:gd name="connsiteY2" fmla="*/ 9330 h 9909"/>
                <a:gd name="connsiteX3" fmla="*/ 9919 w 10000"/>
                <a:gd name="connsiteY3" fmla="*/ 9486 h 9909"/>
                <a:gd name="connsiteX4" fmla="*/ 9776 w 10000"/>
                <a:gd name="connsiteY4" fmla="*/ 9623 h 9909"/>
                <a:gd name="connsiteX5" fmla="*/ 9530 w 10000"/>
                <a:gd name="connsiteY5" fmla="*/ 9742 h 9909"/>
                <a:gd name="connsiteX6" fmla="*/ 9212 w 10000"/>
                <a:gd name="connsiteY6" fmla="*/ 9833 h 9909"/>
                <a:gd name="connsiteX7" fmla="*/ 8833 w 10000"/>
                <a:gd name="connsiteY7" fmla="*/ 9894 h 9909"/>
                <a:gd name="connsiteX8" fmla="*/ 8423 w 10000"/>
                <a:gd name="connsiteY8" fmla="*/ 9909 h 9909"/>
                <a:gd name="connsiteX9" fmla="*/ 1564 w 10000"/>
                <a:gd name="connsiteY9" fmla="*/ 9909 h 9909"/>
                <a:gd name="connsiteX10" fmla="*/ 1154 w 10000"/>
                <a:gd name="connsiteY10" fmla="*/ 9894 h 9909"/>
                <a:gd name="connsiteX11" fmla="*/ 785 w 10000"/>
                <a:gd name="connsiteY11" fmla="*/ 9833 h 9909"/>
                <a:gd name="connsiteX12" fmla="*/ 477 w 10000"/>
                <a:gd name="connsiteY12" fmla="*/ 9742 h 9909"/>
                <a:gd name="connsiteX13" fmla="*/ 241 w 10000"/>
                <a:gd name="connsiteY13" fmla="*/ 9623 h 9909"/>
                <a:gd name="connsiteX14" fmla="*/ 67 w 10000"/>
                <a:gd name="connsiteY14" fmla="*/ 9486 h 9909"/>
                <a:gd name="connsiteX15" fmla="*/ 16 w 10000"/>
                <a:gd name="connsiteY15" fmla="*/ 9330 h 9909"/>
                <a:gd name="connsiteX16" fmla="*/ 0 w 10000"/>
                <a:gd name="connsiteY16" fmla="*/ 7380 h 9909"/>
                <a:gd name="connsiteX17" fmla="*/ 16 w 10000"/>
                <a:gd name="connsiteY17" fmla="*/ 159 h 9909"/>
                <a:gd name="connsiteX18" fmla="*/ 47 w 10000"/>
                <a:gd name="connsiteY18" fmla="*/ 68 h 9909"/>
                <a:gd name="connsiteX19" fmla="*/ 109 w 10000"/>
                <a:gd name="connsiteY19" fmla="*/ 0 h 9909"/>
                <a:gd name="connsiteX0" fmla="*/ 47 w 10000"/>
                <a:gd name="connsiteY0" fmla="*/ 0 h 9931"/>
                <a:gd name="connsiteX1" fmla="*/ 10000 w 10000"/>
                <a:gd name="connsiteY1" fmla="*/ 7477 h 9931"/>
                <a:gd name="connsiteX2" fmla="*/ 9981 w 10000"/>
                <a:gd name="connsiteY2" fmla="*/ 9347 h 9931"/>
                <a:gd name="connsiteX3" fmla="*/ 9919 w 10000"/>
                <a:gd name="connsiteY3" fmla="*/ 9504 h 9931"/>
                <a:gd name="connsiteX4" fmla="*/ 9776 w 10000"/>
                <a:gd name="connsiteY4" fmla="*/ 9642 h 9931"/>
                <a:gd name="connsiteX5" fmla="*/ 9530 w 10000"/>
                <a:gd name="connsiteY5" fmla="*/ 9762 h 9931"/>
                <a:gd name="connsiteX6" fmla="*/ 9212 w 10000"/>
                <a:gd name="connsiteY6" fmla="*/ 9854 h 9931"/>
                <a:gd name="connsiteX7" fmla="*/ 8833 w 10000"/>
                <a:gd name="connsiteY7" fmla="*/ 9916 h 9931"/>
                <a:gd name="connsiteX8" fmla="*/ 8423 w 10000"/>
                <a:gd name="connsiteY8" fmla="*/ 9931 h 9931"/>
                <a:gd name="connsiteX9" fmla="*/ 1564 w 10000"/>
                <a:gd name="connsiteY9" fmla="*/ 9931 h 9931"/>
                <a:gd name="connsiteX10" fmla="*/ 1154 w 10000"/>
                <a:gd name="connsiteY10" fmla="*/ 9916 h 9931"/>
                <a:gd name="connsiteX11" fmla="*/ 785 w 10000"/>
                <a:gd name="connsiteY11" fmla="*/ 9854 h 9931"/>
                <a:gd name="connsiteX12" fmla="*/ 477 w 10000"/>
                <a:gd name="connsiteY12" fmla="*/ 9762 h 9931"/>
                <a:gd name="connsiteX13" fmla="*/ 241 w 10000"/>
                <a:gd name="connsiteY13" fmla="*/ 9642 h 9931"/>
                <a:gd name="connsiteX14" fmla="*/ 67 w 10000"/>
                <a:gd name="connsiteY14" fmla="*/ 9504 h 9931"/>
                <a:gd name="connsiteX15" fmla="*/ 16 w 10000"/>
                <a:gd name="connsiteY15" fmla="*/ 9347 h 9931"/>
                <a:gd name="connsiteX16" fmla="*/ 0 w 10000"/>
                <a:gd name="connsiteY16" fmla="*/ 7379 h 9931"/>
                <a:gd name="connsiteX17" fmla="*/ 16 w 10000"/>
                <a:gd name="connsiteY17" fmla="*/ 91 h 9931"/>
                <a:gd name="connsiteX18" fmla="*/ 47 w 10000"/>
                <a:gd name="connsiteY18" fmla="*/ 0 h 9931"/>
                <a:gd name="connsiteX0" fmla="*/ 16 w 10000"/>
                <a:gd name="connsiteY0" fmla="*/ 0 h 9908"/>
                <a:gd name="connsiteX1" fmla="*/ 10000 w 10000"/>
                <a:gd name="connsiteY1" fmla="*/ 7437 h 9908"/>
                <a:gd name="connsiteX2" fmla="*/ 9981 w 10000"/>
                <a:gd name="connsiteY2" fmla="*/ 9320 h 9908"/>
                <a:gd name="connsiteX3" fmla="*/ 9919 w 10000"/>
                <a:gd name="connsiteY3" fmla="*/ 9478 h 9908"/>
                <a:gd name="connsiteX4" fmla="*/ 9776 w 10000"/>
                <a:gd name="connsiteY4" fmla="*/ 9617 h 9908"/>
                <a:gd name="connsiteX5" fmla="*/ 9530 w 10000"/>
                <a:gd name="connsiteY5" fmla="*/ 9738 h 9908"/>
                <a:gd name="connsiteX6" fmla="*/ 9212 w 10000"/>
                <a:gd name="connsiteY6" fmla="*/ 9830 h 9908"/>
                <a:gd name="connsiteX7" fmla="*/ 8833 w 10000"/>
                <a:gd name="connsiteY7" fmla="*/ 9893 h 9908"/>
                <a:gd name="connsiteX8" fmla="*/ 8423 w 10000"/>
                <a:gd name="connsiteY8" fmla="*/ 9908 h 9908"/>
                <a:gd name="connsiteX9" fmla="*/ 1564 w 10000"/>
                <a:gd name="connsiteY9" fmla="*/ 9908 h 9908"/>
                <a:gd name="connsiteX10" fmla="*/ 1154 w 10000"/>
                <a:gd name="connsiteY10" fmla="*/ 9893 h 9908"/>
                <a:gd name="connsiteX11" fmla="*/ 785 w 10000"/>
                <a:gd name="connsiteY11" fmla="*/ 9830 h 9908"/>
                <a:gd name="connsiteX12" fmla="*/ 477 w 10000"/>
                <a:gd name="connsiteY12" fmla="*/ 9738 h 9908"/>
                <a:gd name="connsiteX13" fmla="*/ 241 w 10000"/>
                <a:gd name="connsiteY13" fmla="*/ 9617 h 9908"/>
                <a:gd name="connsiteX14" fmla="*/ 67 w 10000"/>
                <a:gd name="connsiteY14" fmla="*/ 9478 h 9908"/>
                <a:gd name="connsiteX15" fmla="*/ 16 w 10000"/>
                <a:gd name="connsiteY15" fmla="*/ 9320 h 9908"/>
                <a:gd name="connsiteX16" fmla="*/ 0 w 10000"/>
                <a:gd name="connsiteY16" fmla="*/ 7338 h 9908"/>
                <a:gd name="connsiteX17" fmla="*/ 16 w 10000"/>
                <a:gd name="connsiteY17" fmla="*/ 0 h 9908"/>
                <a:gd name="connsiteX0" fmla="*/ 0 w 10000"/>
                <a:gd name="connsiteY0" fmla="*/ 199 h 2793"/>
                <a:gd name="connsiteX1" fmla="*/ 10000 w 10000"/>
                <a:gd name="connsiteY1" fmla="*/ 299 h 2793"/>
                <a:gd name="connsiteX2" fmla="*/ 9981 w 10000"/>
                <a:gd name="connsiteY2" fmla="*/ 2200 h 2793"/>
                <a:gd name="connsiteX3" fmla="*/ 9919 w 10000"/>
                <a:gd name="connsiteY3" fmla="*/ 2359 h 2793"/>
                <a:gd name="connsiteX4" fmla="*/ 9776 w 10000"/>
                <a:gd name="connsiteY4" fmla="*/ 2499 h 2793"/>
                <a:gd name="connsiteX5" fmla="*/ 9530 w 10000"/>
                <a:gd name="connsiteY5" fmla="*/ 2621 h 2793"/>
                <a:gd name="connsiteX6" fmla="*/ 9212 w 10000"/>
                <a:gd name="connsiteY6" fmla="*/ 2714 h 2793"/>
                <a:gd name="connsiteX7" fmla="*/ 8833 w 10000"/>
                <a:gd name="connsiteY7" fmla="*/ 2778 h 2793"/>
                <a:gd name="connsiteX8" fmla="*/ 8423 w 10000"/>
                <a:gd name="connsiteY8" fmla="*/ 2793 h 2793"/>
                <a:gd name="connsiteX9" fmla="*/ 1564 w 10000"/>
                <a:gd name="connsiteY9" fmla="*/ 2793 h 2793"/>
                <a:gd name="connsiteX10" fmla="*/ 1154 w 10000"/>
                <a:gd name="connsiteY10" fmla="*/ 2778 h 2793"/>
                <a:gd name="connsiteX11" fmla="*/ 785 w 10000"/>
                <a:gd name="connsiteY11" fmla="*/ 2714 h 2793"/>
                <a:gd name="connsiteX12" fmla="*/ 477 w 10000"/>
                <a:gd name="connsiteY12" fmla="*/ 2621 h 2793"/>
                <a:gd name="connsiteX13" fmla="*/ 241 w 10000"/>
                <a:gd name="connsiteY13" fmla="*/ 2499 h 2793"/>
                <a:gd name="connsiteX14" fmla="*/ 67 w 10000"/>
                <a:gd name="connsiteY14" fmla="*/ 2359 h 2793"/>
                <a:gd name="connsiteX15" fmla="*/ 16 w 10000"/>
                <a:gd name="connsiteY15" fmla="*/ 2200 h 2793"/>
                <a:gd name="connsiteX16" fmla="*/ 0 w 10000"/>
                <a:gd name="connsiteY16" fmla="*/ 199 h 2793"/>
                <a:gd name="connsiteX0" fmla="*/ 0 w 10000"/>
                <a:gd name="connsiteY0" fmla="*/ 0 h 9288"/>
                <a:gd name="connsiteX1" fmla="*/ 10000 w 10000"/>
                <a:gd name="connsiteY1" fmla="*/ 359 h 9288"/>
                <a:gd name="connsiteX2" fmla="*/ 9981 w 10000"/>
                <a:gd name="connsiteY2" fmla="*/ 7165 h 9288"/>
                <a:gd name="connsiteX3" fmla="*/ 9919 w 10000"/>
                <a:gd name="connsiteY3" fmla="*/ 7734 h 9288"/>
                <a:gd name="connsiteX4" fmla="*/ 9776 w 10000"/>
                <a:gd name="connsiteY4" fmla="*/ 8235 h 9288"/>
                <a:gd name="connsiteX5" fmla="*/ 9530 w 10000"/>
                <a:gd name="connsiteY5" fmla="*/ 8672 h 9288"/>
                <a:gd name="connsiteX6" fmla="*/ 9212 w 10000"/>
                <a:gd name="connsiteY6" fmla="*/ 9005 h 9288"/>
                <a:gd name="connsiteX7" fmla="*/ 8833 w 10000"/>
                <a:gd name="connsiteY7" fmla="*/ 9234 h 9288"/>
                <a:gd name="connsiteX8" fmla="*/ 8423 w 10000"/>
                <a:gd name="connsiteY8" fmla="*/ 9288 h 9288"/>
                <a:gd name="connsiteX9" fmla="*/ 1564 w 10000"/>
                <a:gd name="connsiteY9" fmla="*/ 9288 h 9288"/>
                <a:gd name="connsiteX10" fmla="*/ 1154 w 10000"/>
                <a:gd name="connsiteY10" fmla="*/ 9234 h 9288"/>
                <a:gd name="connsiteX11" fmla="*/ 785 w 10000"/>
                <a:gd name="connsiteY11" fmla="*/ 9005 h 9288"/>
                <a:gd name="connsiteX12" fmla="*/ 477 w 10000"/>
                <a:gd name="connsiteY12" fmla="*/ 8672 h 9288"/>
                <a:gd name="connsiteX13" fmla="*/ 241 w 10000"/>
                <a:gd name="connsiteY13" fmla="*/ 8235 h 9288"/>
                <a:gd name="connsiteX14" fmla="*/ 67 w 10000"/>
                <a:gd name="connsiteY14" fmla="*/ 7734 h 9288"/>
                <a:gd name="connsiteX15" fmla="*/ 16 w 10000"/>
                <a:gd name="connsiteY15" fmla="*/ 7165 h 9288"/>
                <a:gd name="connsiteX16" fmla="*/ 0 w 10000"/>
                <a:gd name="connsiteY16" fmla="*/ 0 h 9288"/>
                <a:gd name="connsiteX0" fmla="*/ 755 w 10755"/>
                <a:gd name="connsiteY0" fmla="*/ 320 h 10320"/>
                <a:gd name="connsiteX1" fmla="*/ 10755 w 10755"/>
                <a:gd name="connsiteY1" fmla="*/ 707 h 10320"/>
                <a:gd name="connsiteX2" fmla="*/ 10736 w 10755"/>
                <a:gd name="connsiteY2" fmla="*/ 8034 h 10320"/>
                <a:gd name="connsiteX3" fmla="*/ 10674 w 10755"/>
                <a:gd name="connsiteY3" fmla="*/ 8647 h 10320"/>
                <a:gd name="connsiteX4" fmla="*/ 10531 w 10755"/>
                <a:gd name="connsiteY4" fmla="*/ 9186 h 10320"/>
                <a:gd name="connsiteX5" fmla="*/ 10285 w 10755"/>
                <a:gd name="connsiteY5" fmla="*/ 9657 h 10320"/>
                <a:gd name="connsiteX6" fmla="*/ 9967 w 10755"/>
                <a:gd name="connsiteY6" fmla="*/ 10015 h 10320"/>
                <a:gd name="connsiteX7" fmla="*/ 9588 w 10755"/>
                <a:gd name="connsiteY7" fmla="*/ 10262 h 10320"/>
                <a:gd name="connsiteX8" fmla="*/ 9178 w 10755"/>
                <a:gd name="connsiteY8" fmla="*/ 10320 h 10320"/>
                <a:gd name="connsiteX9" fmla="*/ 2319 w 10755"/>
                <a:gd name="connsiteY9" fmla="*/ 10320 h 10320"/>
                <a:gd name="connsiteX10" fmla="*/ 1909 w 10755"/>
                <a:gd name="connsiteY10" fmla="*/ 10262 h 10320"/>
                <a:gd name="connsiteX11" fmla="*/ 1540 w 10755"/>
                <a:gd name="connsiteY11" fmla="*/ 10015 h 10320"/>
                <a:gd name="connsiteX12" fmla="*/ 1232 w 10755"/>
                <a:gd name="connsiteY12" fmla="*/ 9657 h 10320"/>
                <a:gd name="connsiteX13" fmla="*/ 996 w 10755"/>
                <a:gd name="connsiteY13" fmla="*/ 9186 h 10320"/>
                <a:gd name="connsiteX14" fmla="*/ 822 w 10755"/>
                <a:gd name="connsiteY14" fmla="*/ 8647 h 10320"/>
                <a:gd name="connsiteX15" fmla="*/ 771 w 10755"/>
                <a:gd name="connsiteY15" fmla="*/ 8034 h 10320"/>
                <a:gd name="connsiteX16" fmla="*/ 712 w 10755"/>
                <a:gd name="connsiteY16" fmla="*/ 685 h 10320"/>
                <a:gd name="connsiteX17" fmla="*/ 755 w 10755"/>
                <a:gd name="connsiteY17" fmla="*/ 320 h 10320"/>
                <a:gd name="connsiteX0" fmla="*/ 728 w 10771"/>
                <a:gd name="connsiteY0" fmla="*/ 906 h 10541"/>
                <a:gd name="connsiteX1" fmla="*/ 10771 w 10771"/>
                <a:gd name="connsiteY1" fmla="*/ 928 h 10541"/>
                <a:gd name="connsiteX2" fmla="*/ 10752 w 10771"/>
                <a:gd name="connsiteY2" fmla="*/ 8255 h 10541"/>
                <a:gd name="connsiteX3" fmla="*/ 10690 w 10771"/>
                <a:gd name="connsiteY3" fmla="*/ 8868 h 10541"/>
                <a:gd name="connsiteX4" fmla="*/ 10547 w 10771"/>
                <a:gd name="connsiteY4" fmla="*/ 9407 h 10541"/>
                <a:gd name="connsiteX5" fmla="*/ 10301 w 10771"/>
                <a:gd name="connsiteY5" fmla="*/ 9878 h 10541"/>
                <a:gd name="connsiteX6" fmla="*/ 9983 w 10771"/>
                <a:gd name="connsiteY6" fmla="*/ 10236 h 10541"/>
                <a:gd name="connsiteX7" fmla="*/ 9604 w 10771"/>
                <a:gd name="connsiteY7" fmla="*/ 10483 h 10541"/>
                <a:gd name="connsiteX8" fmla="*/ 9194 w 10771"/>
                <a:gd name="connsiteY8" fmla="*/ 10541 h 10541"/>
                <a:gd name="connsiteX9" fmla="*/ 2335 w 10771"/>
                <a:gd name="connsiteY9" fmla="*/ 10541 h 10541"/>
                <a:gd name="connsiteX10" fmla="*/ 1925 w 10771"/>
                <a:gd name="connsiteY10" fmla="*/ 10483 h 10541"/>
                <a:gd name="connsiteX11" fmla="*/ 1556 w 10771"/>
                <a:gd name="connsiteY11" fmla="*/ 10236 h 10541"/>
                <a:gd name="connsiteX12" fmla="*/ 1248 w 10771"/>
                <a:gd name="connsiteY12" fmla="*/ 9878 h 10541"/>
                <a:gd name="connsiteX13" fmla="*/ 1012 w 10771"/>
                <a:gd name="connsiteY13" fmla="*/ 9407 h 10541"/>
                <a:gd name="connsiteX14" fmla="*/ 838 w 10771"/>
                <a:gd name="connsiteY14" fmla="*/ 8868 h 10541"/>
                <a:gd name="connsiteX15" fmla="*/ 787 w 10771"/>
                <a:gd name="connsiteY15" fmla="*/ 8255 h 10541"/>
                <a:gd name="connsiteX16" fmla="*/ 728 w 10771"/>
                <a:gd name="connsiteY16" fmla="*/ 906 h 10541"/>
                <a:gd name="connsiteX0" fmla="*/ 0 w 10043"/>
                <a:gd name="connsiteY0" fmla="*/ 906 h 10541"/>
                <a:gd name="connsiteX1" fmla="*/ 10043 w 10043"/>
                <a:gd name="connsiteY1" fmla="*/ 928 h 10541"/>
                <a:gd name="connsiteX2" fmla="*/ 10024 w 10043"/>
                <a:gd name="connsiteY2" fmla="*/ 8255 h 10541"/>
                <a:gd name="connsiteX3" fmla="*/ 9962 w 10043"/>
                <a:gd name="connsiteY3" fmla="*/ 8868 h 10541"/>
                <a:gd name="connsiteX4" fmla="*/ 9819 w 10043"/>
                <a:gd name="connsiteY4" fmla="*/ 9407 h 10541"/>
                <a:gd name="connsiteX5" fmla="*/ 9573 w 10043"/>
                <a:gd name="connsiteY5" fmla="*/ 9878 h 10541"/>
                <a:gd name="connsiteX6" fmla="*/ 9255 w 10043"/>
                <a:gd name="connsiteY6" fmla="*/ 10236 h 10541"/>
                <a:gd name="connsiteX7" fmla="*/ 8876 w 10043"/>
                <a:gd name="connsiteY7" fmla="*/ 10483 h 10541"/>
                <a:gd name="connsiteX8" fmla="*/ 8466 w 10043"/>
                <a:gd name="connsiteY8" fmla="*/ 10541 h 10541"/>
                <a:gd name="connsiteX9" fmla="*/ 1607 w 10043"/>
                <a:gd name="connsiteY9" fmla="*/ 10541 h 10541"/>
                <a:gd name="connsiteX10" fmla="*/ 1197 w 10043"/>
                <a:gd name="connsiteY10" fmla="*/ 10483 h 10541"/>
                <a:gd name="connsiteX11" fmla="*/ 828 w 10043"/>
                <a:gd name="connsiteY11" fmla="*/ 10236 h 10541"/>
                <a:gd name="connsiteX12" fmla="*/ 520 w 10043"/>
                <a:gd name="connsiteY12" fmla="*/ 9878 h 10541"/>
                <a:gd name="connsiteX13" fmla="*/ 284 w 10043"/>
                <a:gd name="connsiteY13" fmla="*/ 9407 h 10541"/>
                <a:gd name="connsiteX14" fmla="*/ 110 w 10043"/>
                <a:gd name="connsiteY14" fmla="*/ 8868 h 10541"/>
                <a:gd name="connsiteX15" fmla="*/ 59 w 10043"/>
                <a:gd name="connsiteY15" fmla="*/ 8255 h 10541"/>
                <a:gd name="connsiteX16" fmla="*/ 0 w 10043"/>
                <a:gd name="connsiteY16" fmla="*/ 906 h 10541"/>
                <a:gd name="connsiteX0" fmla="*/ 0 w 10043"/>
                <a:gd name="connsiteY0" fmla="*/ 0 h 9635"/>
                <a:gd name="connsiteX1" fmla="*/ 10043 w 10043"/>
                <a:gd name="connsiteY1" fmla="*/ 22 h 9635"/>
                <a:gd name="connsiteX2" fmla="*/ 10024 w 10043"/>
                <a:gd name="connsiteY2" fmla="*/ 7349 h 9635"/>
                <a:gd name="connsiteX3" fmla="*/ 9962 w 10043"/>
                <a:gd name="connsiteY3" fmla="*/ 7962 h 9635"/>
                <a:gd name="connsiteX4" fmla="*/ 9819 w 10043"/>
                <a:gd name="connsiteY4" fmla="*/ 8501 h 9635"/>
                <a:gd name="connsiteX5" fmla="*/ 9573 w 10043"/>
                <a:gd name="connsiteY5" fmla="*/ 8972 h 9635"/>
                <a:gd name="connsiteX6" fmla="*/ 9255 w 10043"/>
                <a:gd name="connsiteY6" fmla="*/ 9330 h 9635"/>
                <a:gd name="connsiteX7" fmla="*/ 8876 w 10043"/>
                <a:gd name="connsiteY7" fmla="*/ 9577 h 9635"/>
                <a:gd name="connsiteX8" fmla="*/ 8466 w 10043"/>
                <a:gd name="connsiteY8" fmla="*/ 9635 h 9635"/>
                <a:gd name="connsiteX9" fmla="*/ 1607 w 10043"/>
                <a:gd name="connsiteY9" fmla="*/ 9635 h 9635"/>
                <a:gd name="connsiteX10" fmla="*/ 1197 w 10043"/>
                <a:gd name="connsiteY10" fmla="*/ 9577 h 9635"/>
                <a:gd name="connsiteX11" fmla="*/ 828 w 10043"/>
                <a:gd name="connsiteY11" fmla="*/ 9330 h 9635"/>
                <a:gd name="connsiteX12" fmla="*/ 520 w 10043"/>
                <a:gd name="connsiteY12" fmla="*/ 8972 h 9635"/>
                <a:gd name="connsiteX13" fmla="*/ 284 w 10043"/>
                <a:gd name="connsiteY13" fmla="*/ 8501 h 9635"/>
                <a:gd name="connsiteX14" fmla="*/ 110 w 10043"/>
                <a:gd name="connsiteY14" fmla="*/ 7962 h 9635"/>
                <a:gd name="connsiteX15" fmla="*/ 59 w 10043"/>
                <a:gd name="connsiteY15" fmla="*/ 7349 h 9635"/>
                <a:gd name="connsiteX16" fmla="*/ 0 w 10043"/>
                <a:gd name="connsiteY16" fmla="*/ 0 h 9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043" h="9635">
                  <a:moveTo>
                    <a:pt x="0" y="0"/>
                  </a:moveTo>
                  <a:lnTo>
                    <a:pt x="10043" y="22"/>
                  </a:lnTo>
                  <a:cubicBezTo>
                    <a:pt x="10037" y="2464"/>
                    <a:pt x="10030" y="4905"/>
                    <a:pt x="10024" y="7349"/>
                  </a:cubicBezTo>
                  <a:cubicBezTo>
                    <a:pt x="10003" y="7550"/>
                    <a:pt x="9983" y="7762"/>
                    <a:pt x="9962" y="7962"/>
                  </a:cubicBezTo>
                  <a:cubicBezTo>
                    <a:pt x="9914" y="8140"/>
                    <a:pt x="9867" y="8328"/>
                    <a:pt x="9819" y="8501"/>
                  </a:cubicBezTo>
                  <a:lnTo>
                    <a:pt x="9573" y="8972"/>
                  </a:lnTo>
                  <a:lnTo>
                    <a:pt x="9255" y="9330"/>
                  </a:lnTo>
                  <a:lnTo>
                    <a:pt x="8876" y="9577"/>
                  </a:lnTo>
                  <a:lnTo>
                    <a:pt x="8466" y="9635"/>
                  </a:lnTo>
                  <a:lnTo>
                    <a:pt x="1607" y="9635"/>
                  </a:lnTo>
                  <a:lnTo>
                    <a:pt x="1197" y="9577"/>
                  </a:lnTo>
                  <a:lnTo>
                    <a:pt x="828" y="9330"/>
                  </a:lnTo>
                  <a:lnTo>
                    <a:pt x="520" y="8972"/>
                  </a:lnTo>
                  <a:lnTo>
                    <a:pt x="284" y="8501"/>
                  </a:lnTo>
                  <a:lnTo>
                    <a:pt x="110" y="7962"/>
                  </a:lnTo>
                  <a:cubicBezTo>
                    <a:pt x="93" y="7762"/>
                    <a:pt x="76" y="7550"/>
                    <a:pt x="59" y="7349"/>
                  </a:cubicBezTo>
                  <a:cubicBezTo>
                    <a:pt x="39" y="4899"/>
                    <a:pt x="20" y="2450"/>
                    <a:pt x="0" y="0"/>
                  </a:cubicBezTo>
                  <a:close/>
                </a:path>
              </a:pathLst>
            </a:custGeom>
            <a:gradFill>
              <a:gsLst>
                <a:gs pos="83000">
                  <a:schemeClr val="bg1">
                    <a:lumMod val="63000"/>
                  </a:schemeClr>
                </a:gs>
                <a:gs pos="0">
                  <a:srgbClr val="5A5A5A">
                    <a:lumMod val="54000"/>
                  </a:srgbClr>
                </a:gs>
                <a:gs pos="39195">
                  <a:schemeClr val="bg1">
                    <a:lumMod val="89000"/>
                    <a:lumOff val="11000"/>
                  </a:schemeClr>
                </a:gs>
                <a:gs pos="62000">
                  <a:srgbClr val="000000">
                    <a:lumMod val="77000"/>
                  </a:srgbClr>
                </a:gs>
                <a:gs pos="13000">
                  <a:schemeClr val="bg1">
                    <a:lumMod val="65000"/>
                  </a:schemeClr>
                </a:gs>
                <a:gs pos="100000">
                  <a:schemeClr val="tx1">
                    <a:alpha val="53000"/>
                    <a:lumMod val="66000"/>
                    <a:lumOff val="34000"/>
                  </a:schemeClr>
                </a:gs>
              </a:gsLst>
              <a:lin ang="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 rot="3243413">
              <a:off x="4387656" y="4507301"/>
              <a:ext cx="649010" cy="472190"/>
            </a:xfrm>
            <a:custGeom>
              <a:avLst/>
              <a:gdLst>
                <a:gd name="T0" fmla="*/ 124 w 972"/>
                <a:gd name="T1" fmla="*/ 0 h 2636"/>
                <a:gd name="T2" fmla="*/ 151 w 972"/>
                <a:gd name="T3" fmla="*/ 0 h 2636"/>
                <a:gd name="T4" fmla="*/ 820 w 972"/>
                <a:gd name="T5" fmla="*/ 0 h 2636"/>
                <a:gd name="T6" fmla="*/ 848 w 972"/>
                <a:gd name="T7" fmla="*/ 0 h 2636"/>
                <a:gd name="T8" fmla="*/ 873 w 972"/>
                <a:gd name="T9" fmla="*/ 0 h 2636"/>
                <a:gd name="T10" fmla="*/ 897 w 972"/>
                <a:gd name="T11" fmla="*/ 2 h 2636"/>
                <a:gd name="T12" fmla="*/ 919 w 972"/>
                <a:gd name="T13" fmla="*/ 6 h 2636"/>
                <a:gd name="T14" fmla="*/ 937 w 972"/>
                <a:gd name="T15" fmla="*/ 11 h 2636"/>
                <a:gd name="T16" fmla="*/ 952 w 972"/>
                <a:gd name="T17" fmla="*/ 20 h 2636"/>
                <a:gd name="T18" fmla="*/ 963 w 972"/>
                <a:gd name="T19" fmla="*/ 35 h 2636"/>
                <a:gd name="T20" fmla="*/ 970 w 972"/>
                <a:gd name="T21" fmla="*/ 53 h 2636"/>
                <a:gd name="T22" fmla="*/ 972 w 972"/>
                <a:gd name="T23" fmla="*/ 77 h 2636"/>
                <a:gd name="T24" fmla="*/ 972 w 972"/>
                <a:gd name="T25" fmla="*/ 2484 h 2636"/>
                <a:gd name="T26" fmla="*/ 966 w 972"/>
                <a:gd name="T27" fmla="*/ 2525 h 2636"/>
                <a:gd name="T28" fmla="*/ 952 w 972"/>
                <a:gd name="T29" fmla="*/ 2561 h 2636"/>
                <a:gd name="T30" fmla="*/ 928 w 972"/>
                <a:gd name="T31" fmla="*/ 2592 h 2636"/>
                <a:gd name="T32" fmla="*/ 897 w 972"/>
                <a:gd name="T33" fmla="*/ 2616 h 2636"/>
                <a:gd name="T34" fmla="*/ 860 w 972"/>
                <a:gd name="T35" fmla="*/ 2632 h 2636"/>
                <a:gd name="T36" fmla="*/ 820 w 972"/>
                <a:gd name="T37" fmla="*/ 2636 h 2636"/>
                <a:gd name="T38" fmla="*/ 151 w 972"/>
                <a:gd name="T39" fmla="*/ 2636 h 2636"/>
                <a:gd name="T40" fmla="*/ 111 w 972"/>
                <a:gd name="T41" fmla="*/ 2632 h 2636"/>
                <a:gd name="T42" fmla="*/ 75 w 972"/>
                <a:gd name="T43" fmla="*/ 2616 h 2636"/>
                <a:gd name="T44" fmla="*/ 45 w 972"/>
                <a:gd name="T45" fmla="*/ 2592 h 2636"/>
                <a:gd name="T46" fmla="*/ 22 w 972"/>
                <a:gd name="T47" fmla="*/ 2561 h 2636"/>
                <a:gd name="T48" fmla="*/ 5 w 972"/>
                <a:gd name="T49" fmla="*/ 2525 h 2636"/>
                <a:gd name="T50" fmla="*/ 0 w 972"/>
                <a:gd name="T51" fmla="*/ 2484 h 2636"/>
                <a:gd name="T52" fmla="*/ 0 w 972"/>
                <a:gd name="T53" fmla="*/ 77 h 2636"/>
                <a:gd name="T54" fmla="*/ 3 w 972"/>
                <a:gd name="T55" fmla="*/ 53 h 2636"/>
                <a:gd name="T56" fmla="*/ 9 w 972"/>
                <a:gd name="T57" fmla="*/ 35 h 2636"/>
                <a:gd name="T58" fmla="*/ 22 w 972"/>
                <a:gd name="T59" fmla="*/ 20 h 2636"/>
                <a:gd name="T60" fmla="*/ 36 w 972"/>
                <a:gd name="T61" fmla="*/ 11 h 2636"/>
                <a:gd name="T62" fmla="*/ 54 w 972"/>
                <a:gd name="T63" fmla="*/ 6 h 2636"/>
                <a:gd name="T64" fmla="*/ 75 w 972"/>
                <a:gd name="T65" fmla="*/ 2 h 2636"/>
                <a:gd name="T66" fmla="*/ 98 w 972"/>
                <a:gd name="T67" fmla="*/ 0 h 2636"/>
                <a:gd name="T68" fmla="*/ 124 w 972"/>
                <a:gd name="T69" fmla="*/ 0 h 2636"/>
                <a:gd name="connsiteX0" fmla="*/ 1311 w 10035"/>
                <a:gd name="connsiteY0" fmla="*/ 0 h 10000"/>
                <a:gd name="connsiteX1" fmla="*/ 1588 w 10035"/>
                <a:gd name="connsiteY1" fmla="*/ 0 h 10000"/>
                <a:gd name="connsiteX2" fmla="*/ 8471 w 10035"/>
                <a:gd name="connsiteY2" fmla="*/ 0 h 10000"/>
                <a:gd name="connsiteX3" fmla="*/ 8759 w 10035"/>
                <a:gd name="connsiteY3" fmla="*/ 0 h 10000"/>
                <a:gd name="connsiteX4" fmla="*/ 9016 w 10035"/>
                <a:gd name="connsiteY4" fmla="*/ 0 h 10000"/>
                <a:gd name="connsiteX5" fmla="*/ 9263 w 10035"/>
                <a:gd name="connsiteY5" fmla="*/ 8 h 10000"/>
                <a:gd name="connsiteX6" fmla="*/ 9490 w 10035"/>
                <a:gd name="connsiteY6" fmla="*/ 23 h 10000"/>
                <a:gd name="connsiteX7" fmla="*/ 9675 w 10035"/>
                <a:gd name="connsiteY7" fmla="*/ 42 h 10000"/>
                <a:gd name="connsiteX8" fmla="*/ 9829 w 10035"/>
                <a:gd name="connsiteY8" fmla="*/ 76 h 10000"/>
                <a:gd name="connsiteX9" fmla="*/ 9942 w 10035"/>
                <a:gd name="connsiteY9" fmla="*/ 133 h 10000"/>
                <a:gd name="connsiteX10" fmla="*/ 10014 w 10035"/>
                <a:gd name="connsiteY10" fmla="*/ 201 h 10000"/>
                <a:gd name="connsiteX11" fmla="*/ 10035 w 10035"/>
                <a:gd name="connsiteY11" fmla="*/ 292 h 10000"/>
                <a:gd name="connsiteX12" fmla="*/ 10035 w 10035"/>
                <a:gd name="connsiteY12" fmla="*/ 9423 h 10000"/>
                <a:gd name="connsiteX13" fmla="*/ 9973 w 10035"/>
                <a:gd name="connsiteY13" fmla="*/ 9579 h 10000"/>
                <a:gd name="connsiteX14" fmla="*/ 9829 w 10035"/>
                <a:gd name="connsiteY14" fmla="*/ 9715 h 10000"/>
                <a:gd name="connsiteX15" fmla="*/ 9582 w 10035"/>
                <a:gd name="connsiteY15" fmla="*/ 9833 h 10000"/>
                <a:gd name="connsiteX16" fmla="*/ 9263 w 10035"/>
                <a:gd name="connsiteY16" fmla="*/ 9924 h 10000"/>
                <a:gd name="connsiteX17" fmla="*/ 8883 w 10035"/>
                <a:gd name="connsiteY17" fmla="*/ 9985 h 10000"/>
                <a:gd name="connsiteX18" fmla="*/ 8471 w 10035"/>
                <a:gd name="connsiteY18" fmla="*/ 10000 h 10000"/>
                <a:gd name="connsiteX19" fmla="*/ 1588 w 10035"/>
                <a:gd name="connsiteY19" fmla="*/ 10000 h 10000"/>
                <a:gd name="connsiteX20" fmla="*/ 1177 w 10035"/>
                <a:gd name="connsiteY20" fmla="*/ 9985 h 10000"/>
                <a:gd name="connsiteX21" fmla="*/ 807 w 10035"/>
                <a:gd name="connsiteY21" fmla="*/ 9924 h 10000"/>
                <a:gd name="connsiteX22" fmla="*/ 498 w 10035"/>
                <a:gd name="connsiteY22" fmla="*/ 9833 h 10000"/>
                <a:gd name="connsiteX23" fmla="*/ 261 w 10035"/>
                <a:gd name="connsiteY23" fmla="*/ 9715 h 10000"/>
                <a:gd name="connsiteX24" fmla="*/ 86 w 10035"/>
                <a:gd name="connsiteY24" fmla="*/ 9579 h 10000"/>
                <a:gd name="connsiteX25" fmla="*/ 35 w 10035"/>
                <a:gd name="connsiteY25" fmla="*/ 9423 h 10000"/>
                <a:gd name="connsiteX26" fmla="*/ 0 w 10035"/>
                <a:gd name="connsiteY26" fmla="*/ 2691 h 10000"/>
                <a:gd name="connsiteX27" fmla="*/ 35 w 10035"/>
                <a:gd name="connsiteY27" fmla="*/ 292 h 10000"/>
                <a:gd name="connsiteX28" fmla="*/ 66 w 10035"/>
                <a:gd name="connsiteY28" fmla="*/ 201 h 10000"/>
                <a:gd name="connsiteX29" fmla="*/ 128 w 10035"/>
                <a:gd name="connsiteY29" fmla="*/ 133 h 10000"/>
                <a:gd name="connsiteX30" fmla="*/ 261 w 10035"/>
                <a:gd name="connsiteY30" fmla="*/ 76 h 10000"/>
                <a:gd name="connsiteX31" fmla="*/ 405 w 10035"/>
                <a:gd name="connsiteY31" fmla="*/ 42 h 10000"/>
                <a:gd name="connsiteX32" fmla="*/ 591 w 10035"/>
                <a:gd name="connsiteY32" fmla="*/ 23 h 10000"/>
                <a:gd name="connsiteX33" fmla="*/ 807 w 10035"/>
                <a:gd name="connsiteY33" fmla="*/ 8 h 10000"/>
                <a:gd name="connsiteX34" fmla="*/ 1043 w 10035"/>
                <a:gd name="connsiteY34" fmla="*/ 0 h 10000"/>
                <a:gd name="connsiteX35" fmla="*/ 1311 w 10035"/>
                <a:gd name="connsiteY35" fmla="*/ 0 h 10000"/>
                <a:gd name="connsiteX0" fmla="*/ 1311 w 10035"/>
                <a:gd name="connsiteY0" fmla="*/ 0 h 10000"/>
                <a:gd name="connsiteX1" fmla="*/ 1588 w 10035"/>
                <a:gd name="connsiteY1" fmla="*/ 0 h 10000"/>
                <a:gd name="connsiteX2" fmla="*/ 8471 w 10035"/>
                <a:gd name="connsiteY2" fmla="*/ 0 h 10000"/>
                <a:gd name="connsiteX3" fmla="*/ 8759 w 10035"/>
                <a:gd name="connsiteY3" fmla="*/ 0 h 10000"/>
                <a:gd name="connsiteX4" fmla="*/ 9016 w 10035"/>
                <a:gd name="connsiteY4" fmla="*/ 0 h 10000"/>
                <a:gd name="connsiteX5" fmla="*/ 9263 w 10035"/>
                <a:gd name="connsiteY5" fmla="*/ 8 h 10000"/>
                <a:gd name="connsiteX6" fmla="*/ 9490 w 10035"/>
                <a:gd name="connsiteY6" fmla="*/ 23 h 10000"/>
                <a:gd name="connsiteX7" fmla="*/ 9675 w 10035"/>
                <a:gd name="connsiteY7" fmla="*/ 42 h 10000"/>
                <a:gd name="connsiteX8" fmla="*/ 9829 w 10035"/>
                <a:gd name="connsiteY8" fmla="*/ 76 h 10000"/>
                <a:gd name="connsiteX9" fmla="*/ 9942 w 10035"/>
                <a:gd name="connsiteY9" fmla="*/ 133 h 10000"/>
                <a:gd name="connsiteX10" fmla="*/ 10014 w 10035"/>
                <a:gd name="connsiteY10" fmla="*/ 201 h 10000"/>
                <a:gd name="connsiteX11" fmla="*/ 10035 w 10035"/>
                <a:gd name="connsiteY11" fmla="*/ 292 h 10000"/>
                <a:gd name="connsiteX12" fmla="*/ 10001 w 10035"/>
                <a:gd name="connsiteY12" fmla="*/ 2673 h 10000"/>
                <a:gd name="connsiteX13" fmla="*/ 10035 w 10035"/>
                <a:gd name="connsiteY13" fmla="*/ 9423 h 10000"/>
                <a:gd name="connsiteX14" fmla="*/ 9973 w 10035"/>
                <a:gd name="connsiteY14" fmla="*/ 9579 h 10000"/>
                <a:gd name="connsiteX15" fmla="*/ 9829 w 10035"/>
                <a:gd name="connsiteY15" fmla="*/ 9715 h 10000"/>
                <a:gd name="connsiteX16" fmla="*/ 9582 w 10035"/>
                <a:gd name="connsiteY16" fmla="*/ 9833 h 10000"/>
                <a:gd name="connsiteX17" fmla="*/ 9263 w 10035"/>
                <a:gd name="connsiteY17" fmla="*/ 9924 h 10000"/>
                <a:gd name="connsiteX18" fmla="*/ 8883 w 10035"/>
                <a:gd name="connsiteY18" fmla="*/ 9985 h 10000"/>
                <a:gd name="connsiteX19" fmla="*/ 8471 w 10035"/>
                <a:gd name="connsiteY19" fmla="*/ 10000 h 10000"/>
                <a:gd name="connsiteX20" fmla="*/ 1588 w 10035"/>
                <a:gd name="connsiteY20" fmla="*/ 10000 h 10000"/>
                <a:gd name="connsiteX21" fmla="*/ 1177 w 10035"/>
                <a:gd name="connsiteY21" fmla="*/ 9985 h 10000"/>
                <a:gd name="connsiteX22" fmla="*/ 807 w 10035"/>
                <a:gd name="connsiteY22" fmla="*/ 9924 h 10000"/>
                <a:gd name="connsiteX23" fmla="*/ 498 w 10035"/>
                <a:gd name="connsiteY23" fmla="*/ 9833 h 10000"/>
                <a:gd name="connsiteX24" fmla="*/ 261 w 10035"/>
                <a:gd name="connsiteY24" fmla="*/ 9715 h 10000"/>
                <a:gd name="connsiteX25" fmla="*/ 86 w 10035"/>
                <a:gd name="connsiteY25" fmla="*/ 9579 h 10000"/>
                <a:gd name="connsiteX26" fmla="*/ 35 w 10035"/>
                <a:gd name="connsiteY26" fmla="*/ 9423 h 10000"/>
                <a:gd name="connsiteX27" fmla="*/ 0 w 10035"/>
                <a:gd name="connsiteY27" fmla="*/ 2691 h 10000"/>
                <a:gd name="connsiteX28" fmla="*/ 35 w 10035"/>
                <a:gd name="connsiteY28" fmla="*/ 292 h 10000"/>
                <a:gd name="connsiteX29" fmla="*/ 66 w 10035"/>
                <a:gd name="connsiteY29" fmla="*/ 201 h 10000"/>
                <a:gd name="connsiteX30" fmla="*/ 128 w 10035"/>
                <a:gd name="connsiteY30" fmla="*/ 133 h 10000"/>
                <a:gd name="connsiteX31" fmla="*/ 261 w 10035"/>
                <a:gd name="connsiteY31" fmla="*/ 76 h 10000"/>
                <a:gd name="connsiteX32" fmla="*/ 405 w 10035"/>
                <a:gd name="connsiteY32" fmla="*/ 42 h 10000"/>
                <a:gd name="connsiteX33" fmla="*/ 591 w 10035"/>
                <a:gd name="connsiteY33" fmla="*/ 23 h 10000"/>
                <a:gd name="connsiteX34" fmla="*/ 807 w 10035"/>
                <a:gd name="connsiteY34" fmla="*/ 8 h 10000"/>
                <a:gd name="connsiteX35" fmla="*/ 1043 w 10035"/>
                <a:gd name="connsiteY35" fmla="*/ 0 h 10000"/>
                <a:gd name="connsiteX36" fmla="*/ 1311 w 10035"/>
                <a:gd name="connsiteY36" fmla="*/ 0 h 10000"/>
                <a:gd name="connsiteX0" fmla="*/ 1311 w 10035"/>
                <a:gd name="connsiteY0" fmla="*/ 0 h 10000"/>
                <a:gd name="connsiteX1" fmla="*/ 1588 w 10035"/>
                <a:gd name="connsiteY1" fmla="*/ 0 h 10000"/>
                <a:gd name="connsiteX2" fmla="*/ 8471 w 10035"/>
                <a:gd name="connsiteY2" fmla="*/ 0 h 10000"/>
                <a:gd name="connsiteX3" fmla="*/ 8759 w 10035"/>
                <a:gd name="connsiteY3" fmla="*/ 0 h 10000"/>
                <a:gd name="connsiteX4" fmla="*/ 9016 w 10035"/>
                <a:gd name="connsiteY4" fmla="*/ 0 h 10000"/>
                <a:gd name="connsiteX5" fmla="*/ 9263 w 10035"/>
                <a:gd name="connsiteY5" fmla="*/ 8 h 10000"/>
                <a:gd name="connsiteX6" fmla="*/ 9490 w 10035"/>
                <a:gd name="connsiteY6" fmla="*/ 23 h 10000"/>
                <a:gd name="connsiteX7" fmla="*/ 9675 w 10035"/>
                <a:gd name="connsiteY7" fmla="*/ 42 h 10000"/>
                <a:gd name="connsiteX8" fmla="*/ 9829 w 10035"/>
                <a:gd name="connsiteY8" fmla="*/ 76 h 10000"/>
                <a:gd name="connsiteX9" fmla="*/ 9942 w 10035"/>
                <a:gd name="connsiteY9" fmla="*/ 133 h 10000"/>
                <a:gd name="connsiteX10" fmla="*/ 10014 w 10035"/>
                <a:gd name="connsiteY10" fmla="*/ 201 h 10000"/>
                <a:gd name="connsiteX11" fmla="*/ 10035 w 10035"/>
                <a:gd name="connsiteY11" fmla="*/ 292 h 10000"/>
                <a:gd name="connsiteX12" fmla="*/ 10001 w 10035"/>
                <a:gd name="connsiteY12" fmla="*/ 2673 h 10000"/>
                <a:gd name="connsiteX13" fmla="*/ 10035 w 10035"/>
                <a:gd name="connsiteY13" fmla="*/ 9423 h 10000"/>
                <a:gd name="connsiteX14" fmla="*/ 9973 w 10035"/>
                <a:gd name="connsiteY14" fmla="*/ 9579 h 10000"/>
                <a:gd name="connsiteX15" fmla="*/ 9829 w 10035"/>
                <a:gd name="connsiteY15" fmla="*/ 9715 h 10000"/>
                <a:gd name="connsiteX16" fmla="*/ 9582 w 10035"/>
                <a:gd name="connsiteY16" fmla="*/ 9833 h 10000"/>
                <a:gd name="connsiteX17" fmla="*/ 9263 w 10035"/>
                <a:gd name="connsiteY17" fmla="*/ 9924 h 10000"/>
                <a:gd name="connsiteX18" fmla="*/ 8883 w 10035"/>
                <a:gd name="connsiteY18" fmla="*/ 9985 h 10000"/>
                <a:gd name="connsiteX19" fmla="*/ 1588 w 10035"/>
                <a:gd name="connsiteY19" fmla="*/ 10000 h 10000"/>
                <a:gd name="connsiteX20" fmla="*/ 1177 w 10035"/>
                <a:gd name="connsiteY20" fmla="*/ 9985 h 10000"/>
                <a:gd name="connsiteX21" fmla="*/ 807 w 10035"/>
                <a:gd name="connsiteY21" fmla="*/ 9924 h 10000"/>
                <a:gd name="connsiteX22" fmla="*/ 498 w 10035"/>
                <a:gd name="connsiteY22" fmla="*/ 9833 h 10000"/>
                <a:gd name="connsiteX23" fmla="*/ 261 w 10035"/>
                <a:gd name="connsiteY23" fmla="*/ 9715 h 10000"/>
                <a:gd name="connsiteX24" fmla="*/ 86 w 10035"/>
                <a:gd name="connsiteY24" fmla="*/ 9579 h 10000"/>
                <a:gd name="connsiteX25" fmla="*/ 35 w 10035"/>
                <a:gd name="connsiteY25" fmla="*/ 9423 h 10000"/>
                <a:gd name="connsiteX26" fmla="*/ 0 w 10035"/>
                <a:gd name="connsiteY26" fmla="*/ 2691 h 10000"/>
                <a:gd name="connsiteX27" fmla="*/ 35 w 10035"/>
                <a:gd name="connsiteY27" fmla="*/ 292 h 10000"/>
                <a:gd name="connsiteX28" fmla="*/ 66 w 10035"/>
                <a:gd name="connsiteY28" fmla="*/ 201 h 10000"/>
                <a:gd name="connsiteX29" fmla="*/ 128 w 10035"/>
                <a:gd name="connsiteY29" fmla="*/ 133 h 10000"/>
                <a:gd name="connsiteX30" fmla="*/ 261 w 10035"/>
                <a:gd name="connsiteY30" fmla="*/ 76 h 10000"/>
                <a:gd name="connsiteX31" fmla="*/ 405 w 10035"/>
                <a:gd name="connsiteY31" fmla="*/ 42 h 10000"/>
                <a:gd name="connsiteX32" fmla="*/ 591 w 10035"/>
                <a:gd name="connsiteY32" fmla="*/ 23 h 10000"/>
                <a:gd name="connsiteX33" fmla="*/ 807 w 10035"/>
                <a:gd name="connsiteY33" fmla="*/ 8 h 10000"/>
                <a:gd name="connsiteX34" fmla="*/ 1043 w 10035"/>
                <a:gd name="connsiteY34" fmla="*/ 0 h 10000"/>
                <a:gd name="connsiteX35" fmla="*/ 1311 w 10035"/>
                <a:gd name="connsiteY35" fmla="*/ 0 h 10000"/>
                <a:gd name="connsiteX0" fmla="*/ 1311 w 10035"/>
                <a:gd name="connsiteY0" fmla="*/ 0 h 10000"/>
                <a:gd name="connsiteX1" fmla="*/ 1588 w 10035"/>
                <a:gd name="connsiteY1" fmla="*/ 0 h 10000"/>
                <a:gd name="connsiteX2" fmla="*/ 8471 w 10035"/>
                <a:gd name="connsiteY2" fmla="*/ 0 h 10000"/>
                <a:gd name="connsiteX3" fmla="*/ 8759 w 10035"/>
                <a:gd name="connsiteY3" fmla="*/ 0 h 10000"/>
                <a:gd name="connsiteX4" fmla="*/ 9016 w 10035"/>
                <a:gd name="connsiteY4" fmla="*/ 0 h 10000"/>
                <a:gd name="connsiteX5" fmla="*/ 9263 w 10035"/>
                <a:gd name="connsiteY5" fmla="*/ 8 h 10000"/>
                <a:gd name="connsiteX6" fmla="*/ 9490 w 10035"/>
                <a:gd name="connsiteY6" fmla="*/ 23 h 10000"/>
                <a:gd name="connsiteX7" fmla="*/ 9675 w 10035"/>
                <a:gd name="connsiteY7" fmla="*/ 42 h 10000"/>
                <a:gd name="connsiteX8" fmla="*/ 9829 w 10035"/>
                <a:gd name="connsiteY8" fmla="*/ 76 h 10000"/>
                <a:gd name="connsiteX9" fmla="*/ 9942 w 10035"/>
                <a:gd name="connsiteY9" fmla="*/ 133 h 10000"/>
                <a:gd name="connsiteX10" fmla="*/ 10014 w 10035"/>
                <a:gd name="connsiteY10" fmla="*/ 201 h 10000"/>
                <a:gd name="connsiteX11" fmla="*/ 10035 w 10035"/>
                <a:gd name="connsiteY11" fmla="*/ 292 h 10000"/>
                <a:gd name="connsiteX12" fmla="*/ 10001 w 10035"/>
                <a:gd name="connsiteY12" fmla="*/ 2673 h 10000"/>
                <a:gd name="connsiteX13" fmla="*/ 10035 w 10035"/>
                <a:gd name="connsiteY13" fmla="*/ 9423 h 10000"/>
                <a:gd name="connsiteX14" fmla="*/ 9973 w 10035"/>
                <a:gd name="connsiteY14" fmla="*/ 9579 h 10000"/>
                <a:gd name="connsiteX15" fmla="*/ 9829 w 10035"/>
                <a:gd name="connsiteY15" fmla="*/ 9715 h 10000"/>
                <a:gd name="connsiteX16" fmla="*/ 9582 w 10035"/>
                <a:gd name="connsiteY16" fmla="*/ 9833 h 10000"/>
                <a:gd name="connsiteX17" fmla="*/ 9263 w 10035"/>
                <a:gd name="connsiteY17" fmla="*/ 9924 h 10000"/>
                <a:gd name="connsiteX18" fmla="*/ 1588 w 10035"/>
                <a:gd name="connsiteY18" fmla="*/ 10000 h 10000"/>
                <a:gd name="connsiteX19" fmla="*/ 1177 w 10035"/>
                <a:gd name="connsiteY19" fmla="*/ 9985 h 10000"/>
                <a:gd name="connsiteX20" fmla="*/ 807 w 10035"/>
                <a:gd name="connsiteY20" fmla="*/ 9924 h 10000"/>
                <a:gd name="connsiteX21" fmla="*/ 498 w 10035"/>
                <a:gd name="connsiteY21" fmla="*/ 9833 h 10000"/>
                <a:gd name="connsiteX22" fmla="*/ 261 w 10035"/>
                <a:gd name="connsiteY22" fmla="*/ 9715 h 10000"/>
                <a:gd name="connsiteX23" fmla="*/ 86 w 10035"/>
                <a:gd name="connsiteY23" fmla="*/ 9579 h 10000"/>
                <a:gd name="connsiteX24" fmla="*/ 35 w 10035"/>
                <a:gd name="connsiteY24" fmla="*/ 9423 h 10000"/>
                <a:gd name="connsiteX25" fmla="*/ 0 w 10035"/>
                <a:gd name="connsiteY25" fmla="*/ 2691 h 10000"/>
                <a:gd name="connsiteX26" fmla="*/ 35 w 10035"/>
                <a:gd name="connsiteY26" fmla="*/ 292 h 10000"/>
                <a:gd name="connsiteX27" fmla="*/ 66 w 10035"/>
                <a:gd name="connsiteY27" fmla="*/ 201 h 10000"/>
                <a:gd name="connsiteX28" fmla="*/ 128 w 10035"/>
                <a:gd name="connsiteY28" fmla="*/ 133 h 10000"/>
                <a:gd name="connsiteX29" fmla="*/ 261 w 10035"/>
                <a:gd name="connsiteY29" fmla="*/ 76 h 10000"/>
                <a:gd name="connsiteX30" fmla="*/ 405 w 10035"/>
                <a:gd name="connsiteY30" fmla="*/ 42 h 10000"/>
                <a:gd name="connsiteX31" fmla="*/ 591 w 10035"/>
                <a:gd name="connsiteY31" fmla="*/ 23 h 10000"/>
                <a:gd name="connsiteX32" fmla="*/ 807 w 10035"/>
                <a:gd name="connsiteY32" fmla="*/ 8 h 10000"/>
                <a:gd name="connsiteX33" fmla="*/ 1043 w 10035"/>
                <a:gd name="connsiteY33" fmla="*/ 0 h 10000"/>
                <a:gd name="connsiteX34" fmla="*/ 1311 w 10035"/>
                <a:gd name="connsiteY34" fmla="*/ 0 h 10000"/>
                <a:gd name="connsiteX0" fmla="*/ 1311 w 10035"/>
                <a:gd name="connsiteY0" fmla="*/ 0 h 10000"/>
                <a:gd name="connsiteX1" fmla="*/ 1588 w 10035"/>
                <a:gd name="connsiteY1" fmla="*/ 0 h 10000"/>
                <a:gd name="connsiteX2" fmla="*/ 8471 w 10035"/>
                <a:gd name="connsiteY2" fmla="*/ 0 h 10000"/>
                <a:gd name="connsiteX3" fmla="*/ 8759 w 10035"/>
                <a:gd name="connsiteY3" fmla="*/ 0 h 10000"/>
                <a:gd name="connsiteX4" fmla="*/ 9016 w 10035"/>
                <a:gd name="connsiteY4" fmla="*/ 0 h 10000"/>
                <a:gd name="connsiteX5" fmla="*/ 9263 w 10035"/>
                <a:gd name="connsiteY5" fmla="*/ 8 h 10000"/>
                <a:gd name="connsiteX6" fmla="*/ 9490 w 10035"/>
                <a:gd name="connsiteY6" fmla="*/ 23 h 10000"/>
                <a:gd name="connsiteX7" fmla="*/ 9675 w 10035"/>
                <a:gd name="connsiteY7" fmla="*/ 42 h 10000"/>
                <a:gd name="connsiteX8" fmla="*/ 9829 w 10035"/>
                <a:gd name="connsiteY8" fmla="*/ 76 h 10000"/>
                <a:gd name="connsiteX9" fmla="*/ 9942 w 10035"/>
                <a:gd name="connsiteY9" fmla="*/ 133 h 10000"/>
                <a:gd name="connsiteX10" fmla="*/ 10014 w 10035"/>
                <a:gd name="connsiteY10" fmla="*/ 201 h 10000"/>
                <a:gd name="connsiteX11" fmla="*/ 10035 w 10035"/>
                <a:gd name="connsiteY11" fmla="*/ 292 h 10000"/>
                <a:gd name="connsiteX12" fmla="*/ 10001 w 10035"/>
                <a:gd name="connsiteY12" fmla="*/ 2673 h 10000"/>
                <a:gd name="connsiteX13" fmla="*/ 10035 w 10035"/>
                <a:gd name="connsiteY13" fmla="*/ 9423 h 10000"/>
                <a:gd name="connsiteX14" fmla="*/ 9973 w 10035"/>
                <a:gd name="connsiteY14" fmla="*/ 9579 h 10000"/>
                <a:gd name="connsiteX15" fmla="*/ 9829 w 10035"/>
                <a:gd name="connsiteY15" fmla="*/ 9715 h 10000"/>
                <a:gd name="connsiteX16" fmla="*/ 9582 w 10035"/>
                <a:gd name="connsiteY16" fmla="*/ 9833 h 10000"/>
                <a:gd name="connsiteX17" fmla="*/ 1588 w 10035"/>
                <a:gd name="connsiteY17" fmla="*/ 10000 h 10000"/>
                <a:gd name="connsiteX18" fmla="*/ 1177 w 10035"/>
                <a:gd name="connsiteY18" fmla="*/ 9985 h 10000"/>
                <a:gd name="connsiteX19" fmla="*/ 807 w 10035"/>
                <a:gd name="connsiteY19" fmla="*/ 9924 h 10000"/>
                <a:gd name="connsiteX20" fmla="*/ 498 w 10035"/>
                <a:gd name="connsiteY20" fmla="*/ 9833 h 10000"/>
                <a:gd name="connsiteX21" fmla="*/ 261 w 10035"/>
                <a:gd name="connsiteY21" fmla="*/ 9715 h 10000"/>
                <a:gd name="connsiteX22" fmla="*/ 86 w 10035"/>
                <a:gd name="connsiteY22" fmla="*/ 9579 h 10000"/>
                <a:gd name="connsiteX23" fmla="*/ 35 w 10035"/>
                <a:gd name="connsiteY23" fmla="*/ 9423 h 10000"/>
                <a:gd name="connsiteX24" fmla="*/ 0 w 10035"/>
                <a:gd name="connsiteY24" fmla="*/ 2691 h 10000"/>
                <a:gd name="connsiteX25" fmla="*/ 35 w 10035"/>
                <a:gd name="connsiteY25" fmla="*/ 292 h 10000"/>
                <a:gd name="connsiteX26" fmla="*/ 66 w 10035"/>
                <a:gd name="connsiteY26" fmla="*/ 201 h 10000"/>
                <a:gd name="connsiteX27" fmla="*/ 128 w 10035"/>
                <a:gd name="connsiteY27" fmla="*/ 133 h 10000"/>
                <a:gd name="connsiteX28" fmla="*/ 261 w 10035"/>
                <a:gd name="connsiteY28" fmla="*/ 76 h 10000"/>
                <a:gd name="connsiteX29" fmla="*/ 405 w 10035"/>
                <a:gd name="connsiteY29" fmla="*/ 42 h 10000"/>
                <a:gd name="connsiteX30" fmla="*/ 591 w 10035"/>
                <a:gd name="connsiteY30" fmla="*/ 23 h 10000"/>
                <a:gd name="connsiteX31" fmla="*/ 807 w 10035"/>
                <a:gd name="connsiteY31" fmla="*/ 8 h 10000"/>
                <a:gd name="connsiteX32" fmla="*/ 1043 w 10035"/>
                <a:gd name="connsiteY32" fmla="*/ 0 h 10000"/>
                <a:gd name="connsiteX33" fmla="*/ 1311 w 10035"/>
                <a:gd name="connsiteY33" fmla="*/ 0 h 10000"/>
                <a:gd name="connsiteX0" fmla="*/ 1311 w 10035"/>
                <a:gd name="connsiteY0" fmla="*/ 0 h 10000"/>
                <a:gd name="connsiteX1" fmla="*/ 1588 w 10035"/>
                <a:gd name="connsiteY1" fmla="*/ 0 h 10000"/>
                <a:gd name="connsiteX2" fmla="*/ 8471 w 10035"/>
                <a:gd name="connsiteY2" fmla="*/ 0 h 10000"/>
                <a:gd name="connsiteX3" fmla="*/ 8759 w 10035"/>
                <a:gd name="connsiteY3" fmla="*/ 0 h 10000"/>
                <a:gd name="connsiteX4" fmla="*/ 9016 w 10035"/>
                <a:gd name="connsiteY4" fmla="*/ 0 h 10000"/>
                <a:gd name="connsiteX5" fmla="*/ 9263 w 10035"/>
                <a:gd name="connsiteY5" fmla="*/ 8 h 10000"/>
                <a:gd name="connsiteX6" fmla="*/ 9490 w 10035"/>
                <a:gd name="connsiteY6" fmla="*/ 23 h 10000"/>
                <a:gd name="connsiteX7" fmla="*/ 9675 w 10035"/>
                <a:gd name="connsiteY7" fmla="*/ 42 h 10000"/>
                <a:gd name="connsiteX8" fmla="*/ 9829 w 10035"/>
                <a:gd name="connsiteY8" fmla="*/ 76 h 10000"/>
                <a:gd name="connsiteX9" fmla="*/ 9942 w 10035"/>
                <a:gd name="connsiteY9" fmla="*/ 133 h 10000"/>
                <a:gd name="connsiteX10" fmla="*/ 10014 w 10035"/>
                <a:gd name="connsiteY10" fmla="*/ 201 h 10000"/>
                <a:gd name="connsiteX11" fmla="*/ 10035 w 10035"/>
                <a:gd name="connsiteY11" fmla="*/ 292 h 10000"/>
                <a:gd name="connsiteX12" fmla="*/ 10001 w 10035"/>
                <a:gd name="connsiteY12" fmla="*/ 2673 h 10000"/>
                <a:gd name="connsiteX13" fmla="*/ 10035 w 10035"/>
                <a:gd name="connsiteY13" fmla="*/ 9423 h 10000"/>
                <a:gd name="connsiteX14" fmla="*/ 9973 w 10035"/>
                <a:gd name="connsiteY14" fmla="*/ 9579 h 10000"/>
                <a:gd name="connsiteX15" fmla="*/ 9829 w 10035"/>
                <a:gd name="connsiteY15" fmla="*/ 9715 h 10000"/>
                <a:gd name="connsiteX16" fmla="*/ 1588 w 10035"/>
                <a:gd name="connsiteY16" fmla="*/ 10000 h 10000"/>
                <a:gd name="connsiteX17" fmla="*/ 1177 w 10035"/>
                <a:gd name="connsiteY17" fmla="*/ 9985 h 10000"/>
                <a:gd name="connsiteX18" fmla="*/ 807 w 10035"/>
                <a:gd name="connsiteY18" fmla="*/ 9924 h 10000"/>
                <a:gd name="connsiteX19" fmla="*/ 498 w 10035"/>
                <a:gd name="connsiteY19" fmla="*/ 9833 h 10000"/>
                <a:gd name="connsiteX20" fmla="*/ 261 w 10035"/>
                <a:gd name="connsiteY20" fmla="*/ 9715 h 10000"/>
                <a:gd name="connsiteX21" fmla="*/ 86 w 10035"/>
                <a:gd name="connsiteY21" fmla="*/ 9579 h 10000"/>
                <a:gd name="connsiteX22" fmla="*/ 35 w 10035"/>
                <a:gd name="connsiteY22" fmla="*/ 9423 h 10000"/>
                <a:gd name="connsiteX23" fmla="*/ 0 w 10035"/>
                <a:gd name="connsiteY23" fmla="*/ 2691 h 10000"/>
                <a:gd name="connsiteX24" fmla="*/ 35 w 10035"/>
                <a:gd name="connsiteY24" fmla="*/ 292 h 10000"/>
                <a:gd name="connsiteX25" fmla="*/ 66 w 10035"/>
                <a:gd name="connsiteY25" fmla="*/ 201 h 10000"/>
                <a:gd name="connsiteX26" fmla="*/ 128 w 10035"/>
                <a:gd name="connsiteY26" fmla="*/ 133 h 10000"/>
                <a:gd name="connsiteX27" fmla="*/ 261 w 10035"/>
                <a:gd name="connsiteY27" fmla="*/ 76 h 10000"/>
                <a:gd name="connsiteX28" fmla="*/ 405 w 10035"/>
                <a:gd name="connsiteY28" fmla="*/ 42 h 10000"/>
                <a:gd name="connsiteX29" fmla="*/ 591 w 10035"/>
                <a:gd name="connsiteY29" fmla="*/ 23 h 10000"/>
                <a:gd name="connsiteX30" fmla="*/ 807 w 10035"/>
                <a:gd name="connsiteY30" fmla="*/ 8 h 10000"/>
                <a:gd name="connsiteX31" fmla="*/ 1043 w 10035"/>
                <a:gd name="connsiteY31" fmla="*/ 0 h 10000"/>
                <a:gd name="connsiteX32" fmla="*/ 1311 w 10035"/>
                <a:gd name="connsiteY32" fmla="*/ 0 h 10000"/>
                <a:gd name="connsiteX0" fmla="*/ 1311 w 10035"/>
                <a:gd name="connsiteY0" fmla="*/ 0 h 10000"/>
                <a:gd name="connsiteX1" fmla="*/ 1588 w 10035"/>
                <a:gd name="connsiteY1" fmla="*/ 0 h 10000"/>
                <a:gd name="connsiteX2" fmla="*/ 8471 w 10035"/>
                <a:gd name="connsiteY2" fmla="*/ 0 h 10000"/>
                <a:gd name="connsiteX3" fmla="*/ 8759 w 10035"/>
                <a:gd name="connsiteY3" fmla="*/ 0 h 10000"/>
                <a:gd name="connsiteX4" fmla="*/ 9016 w 10035"/>
                <a:gd name="connsiteY4" fmla="*/ 0 h 10000"/>
                <a:gd name="connsiteX5" fmla="*/ 9263 w 10035"/>
                <a:gd name="connsiteY5" fmla="*/ 8 h 10000"/>
                <a:gd name="connsiteX6" fmla="*/ 9490 w 10035"/>
                <a:gd name="connsiteY6" fmla="*/ 23 h 10000"/>
                <a:gd name="connsiteX7" fmla="*/ 9675 w 10035"/>
                <a:gd name="connsiteY7" fmla="*/ 42 h 10000"/>
                <a:gd name="connsiteX8" fmla="*/ 9829 w 10035"/>
                <a:gd name="connsiteY8" fmla="*/ 76 h 10000"/>
                <a:gd name="connsiteX9" fmla="*/ 9942 w 10035"/>
                <a:gd name="connsiteY9" fmla="*/ 133 h 10000"/>
                <a:gd name="connsiteX10" fmla="*/ 10014 w 10035"/>
                <a:gd name="connsiteY10" fmla="*/ 201 h 10000"/>
                <a:gd name="connsiteX11" fmla="*/ 10035 w 10035"/>
                <a:gd name="connsiteY11" fmla="*/ 292 h 10000"/>
                <a:gd name="connsiteX12" fmla="*/ 10001 w 10035"/>
                <a:gd name="connsiteY12" fmla="*/ 2673 h 10000"/>
                <a:gd name="connsiteX13" fmla="*/ 10035 w 10035"/>
                <a:gd name="connsiteY13" fmla="*/ 9423 h 10000"/>
                <a:gd name="connsiteX14" fmla="*/ 9973 w 10035"/>
                <a:gd name="connsiteY14" fmla="*/ 9579 h 10000"/>
                <a:gd name="connsiteX15" fmla="*/ 1588 w 10035"/>
                <a:gd name="connsiteY15" fmla="*/ 10000 h 10000"/>
                <a:gd name="connsiteX16" fmla="*/ 1177 w 10035"/>
                <a:gd name="connsiteY16" fmla="*/ 9985 h 10000"/>
                <a:gd name="connsiteX17" fmla="*/ 807 w 10035"/>
                <a:gd name="connsiteY17" fmla="*/ 9924 h 10000"/>
                <a:gd name="connsiteX18" fmla="*/ 498 w 10035"/>
                <a:gd name="connsiteY18" fmla="*/ 9833 h 10000"/>
                <a:gd name="connsiteX19" fmla="*/ 261 w 10035"/>
                <a:gd name="connsiteY19" fmla="*/ 9715 h 10000"/>
                <a:gd name="connsiteX20" fmla="*/ 86 w 10035"/>
                <a:gd name="connsiteY20" fmla="*/ 9579 h 10000"/>
                <a:gd name="connsiteX21" fmla="*/ 35 w 10035"/>
                <a:gd name="connsiteY21" fmla="*/ 9423 h 10000"/>
                <a:gd name="connsiteX22" fmla="*/ 0 w 10035"/>
                <a:gd name="connsiteY22" fmla="*/ 2691 h 10000"/>
                <a:gd name="connsiteX23" fmla="*/ 35 w 10035"/>
                <a:gd name="connsiteY23" fmla="*/ 292 h 10000"/>
                <a:gd name="connsiteX24" fmla="*/ 66 w 10035"/>
                <a:gd name="connsiteY24" fmla="*/ 201 h 10000"/>
                <a:gd name="connsiteX25" fmla="*/ 128 w 10035"/>
                <a:gd name="connsiteY25" fmla="*/ 133 h 10000"/>
                <a:gd name="connsiteX26" fmla="*/ 261 w 10035"/>
                <a:gd name="connsiteY26" fmla="*/ 76 h 10000"/>
                <a:gd name="connsiteX27" fmla="*/ 405 w 10035"/>
                <a:gd name="connsiteY27" fmla="*/ 42 h 10000"/>
                <a:gd name="connsiteX28" fmla="*/ 591 w 10035"/>
                <a:gd name="connsiteY28" fmla="*/ 23 h 10000"/>
                <a:gd name="connsiteX29" fmla="*/ 807 w 10035"/>
                <a:gd name="connsiteY29" fmla="*/ 8 h 10000"/>
                <a:gd name="connsiteX30" fmla="*/ 1043 w 10035"/>
                <a:gd name="connsiteY30" fmla="*/ 0 h 10000"/>
                <a:gd name="connsiteX31" fmla="*/ 1311 w 10035"/>
                <a:gd name="connsiteY31" fmla="*/ 0 h 10000"/>
                <a:gd name="connsiteX0" fmla="*/ 1311 w 10035"/>
                <a:gd name="connsiteY0" fmla="*/ 0 h 10136"/>
                <a:gd name="connsiteX1" fmla="*/ 1588 w 10035"/>
                <a:gd name="connsiteY1" fmla="*/ 0 h 10136"/>
                <a:gd name="connsiteX2" fmla="*/ 8471 w 10035"/>
                <a:gd name="connsiteY2" fmla="*/ 0 h 10136"/>
                <a:gd name="connsiteX3" fmla="*/ 8759 w 10035"/>
                <a:gd name="connsiteY3" fmla="*/ 0 h 10136"/>
                <a:gd name="connsiteX4" fmla="*/ 9016 w 10035"/>
                <a:gd name="connsiteY4" fmla="*/ 0 h 10136"/>
                <a:gd name="connsiteX5" fmla="*/ 9263 w 10035"/>
                <a:gd name="connsiteY5" fmla="*/ 8 h 10136"/>
                <a:gd name="connsiteX6" fmla="*/ 9490 w 10035"/>
                <a:gd name="connsiteY6" fmla="*/ 23 h 10136"/>
                <a:gd name="connsiteX7" fmla="*/ 9675 w 10035"/>
                <a:gd name="connsiteY7" fmla="*/ 42 h 10136"/>
                <a:gd name="connsiteX8" fmla="*/ 9829 w 10035"/>
                <a:gd name="connsiteY8" fmla="*/ 76 h 10136"/>
                <a:gd name="connsiteX9" fmla="*/ 9942 w 10035"/>
                <a:gd name="connsiteY9" fmla="*/ 133 h 10136"/>
                <a:gd name="connsiteX10" fmla="*/ 10014 w 10035"/>
                <a:gd name="connsiteY10" fmla="*/ 201 h 10136"/>
                <a:gd name="connsiteX11" fmla="*/ 10035 w 10035"/>
                <a:gd name="connsiteY11" fmla="*/ 292 h 10136"/>
                <a:gd name="connsiteX12" fmla="*/ 10001 w 10035"/>
                <a:gd name="connsiteY12" fmla="*/ 2673 h 10136"/>
                <a:gd name="connsiteX13" fmla="*/ 10035 w 10035"/>
                <a:gd name="connsiteY13" fmla="*/ 9423 h 10136"/>
                <a:gd name="connsiteX14" fmla="*/ 1588 w 10035"/>
                <a:gd name="connsiteY14" fmla="*/ 10000 h 10136"/>
                <a:gd name="connsiteX15" fmla="*/ 1177 w 10035"/>
                <a:gd name="connsiteY15" fmla="*/ 9985 h 10136"/>
                <a:gd name="connsiteX16" fmla="*/ 807 w 10035"/>
                <a:gd name="connsiteY16" fmla="*/ 9924 h 10136"/>
                <a:gd name="connsiteX17" fmla="*/ 498 w 10035"/>
                <a:gd name="connsiteY17" fmla="*/ 9833 h 10136"/>
                <a:gd name="connsiteX18" fmla="*/ 261 w 10035"/>
                <a:gd name="connsiteY18" fmla="*/ 9715 h 10136"/>
                <a:gd name="connsiteX19" fmla="*/ 86 w 10035"/>
                <a:gd name="connsiteY19" fmla="*/ 9579 h 10136"/>
                <a:gd name="connsiteX20" fmla="*/ 35 w 10035"/>
                <a:gd name="connsiteY20" fmla="*/ 9423 h 10136"/>
                <a:gd name="connsiteX21" fmla="*/ 0 w 10035"/>
                <a:gd name="connsiteY21" fmla="*/ 2691 h 10136"/>
                <a:gd name="connsiteX22" fmla="*/ 35 w 10035"/>
                <a:gd name="connsiteY22" fmla="*/ 292 h 10136"/>
                <a:gd name="connsiteX23" fmla="*/ 66 w 10035"/>
                <a:gd name="connsiteY23" fmla="*/ 201 h 10136"/>
                <a:gd name="connsiteX24" fmla="*/ 128 w 10035"/>
                <a:gd name="connsiteY24" fmla="*/ 133 h 10136"/>
                <a:gd name="connsiteX25" fmla="*/ 261 w 10035"/>
                <a:gd name="connsiteY25" fmla="*/ 76 h 10136"/>
                <a:gd name="connsiteX26" fmla="*/ 405 w 10035"/>
                <a:gd name="connsiteY26" fmla="*/ 42 h 10136"/>
                <a:gd name="connsiteX27" fmla="*/ 591 w 10035"/>
                <a:gd name="connsiteY27" fmla="*/ 23 h 10136"/>
                <a:gd name="connsiteX28" fmla="*/ 807 w 10035"/>
                <a:gd name="connsiteY28" fmla="*/ 8 h 10136"/>
                <a:gd name="connsiteX29" fmla="*/ 1043 w 10035"/>
                <a:gd name="connsiteY29" fmla="*/ 0 h 10136"/>
                <a:gd name="connsiteX30" fmla="*/ 1311 w 10035"/>
                <a:gd name="connsiteY30" fmla="*/ 0 h 10136"/>
                <a:gd name="connsiteX0" fmla="*/ 1311 w 10035"/>
                <a:gd name="connsiteY0" fmla="*/ 0 h 10000"/>
                <a:gd name="connsiteX1" fmla="*/ 1588 w 10035"/>
                <a:gd name="connsiteY1" fmla="*/ 0 h 10000"/>
                <a:gd name="connsiteX2" fmla="*/ 8471 w 10035"/>
                <a:gd name="connsiteY2" fmla="*/ 0 h 10000"/>
                <a:gd name="connsiteX3" fmla="*/ 8759 w 10035"/>
                <a:gd name="connsiteY3" fmla="*/ 0 h 10000"/>
                <a:gd name="connsiteX4" fmla="*/ 9016 w 10035"/>
                <a:gd name="connsiteY4" fmla="*/ 0 h 10000"/>
                <a:gd name="connsiteX5" fmla="*/ 9263 w 10035"/>
                <a:gd name="connsiteY5" fmla="*/ 8 h 10000"/>
                <a:gd name="connsiteX6" fmla="*/ 9490 w 10035"/>
                <a:gd name="connsiteY6" fmla="*/ 23 h 10000"/>
                <a:gd name="connsiteX7" fmla="*/ 9675 w 10035"/>
                <a:gd name="connsiteY7" fmla="*/ 42 h 10000"/>
                <a:gd name="connsiteX8" fmla="*/ 9829 w 10035"/>
                <a:gd name="connsiteY8" fmla="*/ 76 h 10000"/>
                <a:gd name="connsiteX9" fmla="*/ 9942 w 10035"/>
                <a:gd name="connsiteY9" fmla="*/ 133 h 10000"/>
                <a:gd name="connsiteX10" fmla="*/ 10014 w 10035"/>
                <a:gd name="connsiteY10" fmla="*/ 201 h 10000"/>
                <a:gd name="connsiteX11" fmla="*/ 10035 w 10035"/>
                <a:gd name="connsiteY11" fmla="*/ 292 h 10000"/>
                <a:gd name="connsiteX12" fmla="*/ 10001 w 10035"/>
                <a:gd name="connsiteY12" fmla="*/ 2673 h 10000"/>
                <a:gd name="connsiteX13" fmla="*/ 1588 w 10035"/>
                <a:gd name="connsiteY13" fmla="*/ 10000 h 10000"/>
                <a:gd name="connsiteX14" fmla="*/ 1177 w 10035"/>
                <a:gd name="connsiteY14" fmla="*/ 9985 h 10000"/>
                <a:gd name="connsiteX15" fmla="*/ 807 w 10035"/>
                <a:gd name="connsiteY15" fmla="*/ 9924 h 10000"/>
                <a:gd name="connsiteX16" fmla="*/ 498 w 10035"/>
                <a:gd name="connsiteY16" fmla="*/ 9833 h 10000"/>
                <a:gd name="connsiteX17" fmla="*/ 261 w 10035"/>
                <a:gd name="connsiteY17" fmla="*/ 9715 h 10000"/>
                <a:gd name="connsiteX18" fmla="*/ 86 w 10035"/>
                <a:gd name="connsiteY18" fmla="*/ 9579 h 10000"/>
                <a:gd name="connsiteX19" fmla="*/ 35 w 10035"/>
                <a:gd name="connsiteY19" fmla="*/ 9423 h 10000"/>
                <a:gd name="connsiteX20" fmla="*/ 0 w 10035"/>
                <a:gd name="connsiteY20" fmla="*/ 2691 h 10000"/>
                <a:gd name="connsiteX21" fmla="*/ 35 w 10035"/>
                <a:gd name="connsiteY21" fmla="*/ 292 h 10000"/>
                <a:gd name="connsiteX22" fmla="*/ 66 w 10035"/>
                <a:gd name="connsiteY22" fmla="*/ 201 h 10000"/>
                <a:gd name="connsiteX23" fmla="*/ 128 w 10035"/>
                <a:gd name="connsiteY23" fmla="*/ 133 h 10000"/>
                <a:gd name="connsiteX24" fmla="*/ 261 w 10035"/>
                <a:gd name="connsiteY24" fmla="*/ 76 h 10000"/>
                <a:gd name="connsiteX25" fmla="*/ 405 w 10035"/>
                <a:gd name="connsiteY25" fmla="*/ 42 h 10000"/>
                <a:gd name="connsiteX26" fmla="*/ 591 w 10035"/>
                <a:gd name="connsiteY26" fmla="*/ 23 h 10000"/>
                <a:gd name="connsiteX27" fmla="*/ 807 w 10035"/>
                <a:gd name="connsiteY27" fmla="*/ 8 h 10000"/>
                <a:gd name="connsiteX28" fmla="*/ 1043 w 10035"/>
                <a:gd name="connsiteY28" fmla="*/ 0 h 10000"/>
                <a:gd name="connsiteX29" fmla="*/ 1311 w 10035"/>
                <a:gd name="connsiteY29" fmla="*/ 0 h 10000"/>
                <a:gd name="connsiteX0" fmla="*/ 1311 w 10035"/>
                <a:gd name="connsiteY0" fmla="*/ 0 h 9985"/>
                <a:gd name="connsiteX1" fmla="*/ 1588 w 10035"/>
                <a:gd name="connsiteY1" fmla="*/ 0 h 9985"/>
                <a:gd name="connsiteX2" fmla="*/ 8471 w 10035"/>
                <a:gd name="connsiteY2" fmla="*/ 0 h 9985"/>
                <a:gd name="connsiteX3" fmla="*/ 8759 w 10035"/>
                <a:gd name="connsiteY3" fmla="*/ 0 h 9985"/>
                <a:gd name="connsiteX4" fmla="*/ 9016 w 10035"/>
                <a:gd name="connsiteY4" fmla="*/ 0 h 9985"/>
                <a:gd name="connsiteX5" fmla="*/ 9263 w 10035"/>
                <a:gd name="connsiteY5" fmla="*/ 8 h 9985"/>
                <a:gd name="connsiteX6" fmla="*/ 9490 w 10035"/>
                <a:gd name="connsiteY6" fmla="*/ 23 h 9985"/>
                <a:gd name="connsiteX7" fmla="*/ 9675 w 10035"/>
                <a:gd name="connsiteY7" fmla="*/ 42 h 9985"/>
                <a:gd name="connsiteX8" fmla="*/ 9829 w 10035"/>
                <a:gd name="connsiteY8" fmla="*/ 76 h 9985"/>
                <a:gd name="connsiteX9" fmla="*/ 9942 w 10035"/>
                <a:gd name="connsiteY9" fmla="*/ 133 h 9985"/>
                <a:gd name="connsiteX10" fmla="*/ 10014 w 10035"/>
                <a:gd name="connsiteY10" fmla="*/ 201 h 9985"/>
                <a:gd name="connsiteX11" fmla="*/ 10035 w 10035"/>
                <a:gd name="connsiteY11" fmla="*/ 292 h 9985"/>
                <a:gd name="connsiteX12" fmla="*/ 10001 w 10035"/>
                <a:gd name="connsiteY12" fmla="*/ 2673 h 9985"/>
                <a:gd name="connsiteX13" fmla="*/ 1177 w 10035"/>
                <a:gd name="connsiteY13" fmla="*/ 9985 h 9985"/>
                <a:gd name="connsiteX14" fmla="*/ 807 w 10035"/>
                <a:gd name="connsiteY14" fmla="*/ 9924 h 9985"/>
                <a:gd name="connsiteX15" fmla="*/ 498 w 10035"/>
                <a:gd name="connsiteY15" fmla="*/ 9833 h 9985"/>
                <a:gd name="connsiteX16" fmla="*/ 261 w 10035"/>
                <a:gd name="connsiteY16" fmla="*/ 9715 h 9985"/>
                <a:gd name="connsiteX17" fmla="*/ 86 w 10035"/>
                <a:gd name="connsiteY17" fmla="*/ 9579 h 9985"/>
                <a:gd name="connsiteX18" fmla="*/ 35 w 10035"/>
                <a:gd name="connsiteY18" fmla="*/ 9423 h 9985"/>
                <a:gd name="connsiteX19" fmla="*/ 0 w 10035"/>
                <a:gd name="connsiteY19" fmla="*/ 2691 h 9985"/>
                <a:gd name="connsiteX20" fmla="*/ 35 w 10035"/>
                <a:gd name="connsiteY20" fmla="*/ 292 h 9985"/>
                <a:gd name="connsiteX21" fmla="*/ 66 w 10035"/>
                <a:gd name="connsiteY21" fmla="*/ 201 h 9985"/>
                <a:gd name="connsiteX22" fmla="*/ 128 w 10035"/>
                <a:gd name="connsiteY22" fmla="*/ 133 h 9985"/>
                <a:gd name="connsiteX23" fmla="*/ 261 w 10035"/>
                <a:gd name="connsiteY23" fmla="*/ 76 h 9985"/>
                <a:gd name="connsiteX24" fmla="*/ 405 w 10035"/>
                <a:gd name="connsiteY24" fmla="*/ 42 h 9985"/>
                <a:gd name="connsiteX25" fmla="*/ 591 w 10035"/>
                <a:gd name="connsiteY25" fmla="*/ 23 h 9985"/>
                <a:gd name="connsiteX26" fmla="*/ 807 w 10035"/>
                <a:gd name="connsiteY26" fmla="*/ 8 h 9985"/>
                <a:gd name="connsiteX27" fmla="*/ 1043 w 10035"/>
                <a:gd name="connsiteY27" fmla="*/ 0 h 9985"/>
                <a:gd name="connsiteX28" fmla="*/ 1311 w 10035"/>
                <a:gd name="connsiteY28" fmla="*/ 0 h 9985"/>
                <a:gd name="connsiteX0" fmla="*/ 1306 w 10000"/>
                <a:gd name="connsiteY0" fmla="*/ 0 h 9939"/>
                <a:gd name="connsiteX1" fmla="*/ 1582 w 10000"/>
                <a:gd name="connsiteY1" fmla="*/ 0 h 9939"/>
                <a:gd name="connsiteX2" fmla="*/ 8441 w 10000"/>
                <a:gd name="connsiteY2" fmla="*/ 0 h 9939"/>
                <a:gd name="connsiteX3" fmla="*/ 8728 w 10000"/>
                <a:gd name="connsiteY3" fmla="*/ 0 h 9939"/>
                <a:gd name="connsiteX4" fmla="*/ 8985 w 10000"/>
                <a:gd name="connsiteY4" fmla="*/ 0 h 9939"/>
                <a:gd name="connsiteX5" fmla="*/ 9231 w 10000"/>
                <a:gd name="connsiteY5" fmla="*/ 8 h 9939"/>
                <a:gd name="connsiteX6" fmla="*/ 9457 w 10000"/>
                <a:gd name="connsiteY6" fmla="*/ 23 h 9939"/>
                <a:gd name="connsiteX7" fmla="*/ 9641 w 10000"/>
                <a:gd name="connsiteY7" fmla="*/ 42 h 9939"/>
                <a:gd name="connsiteX8" fmla="*/ 9795 w 10000"/>
                <a:gd name="connsiteY8" fmla="*/ 76 h 9939"/>
                <a:gd name="connsiteX9" fmla="*/ 9907 w 10000"/>
                <a:gd name="connsiteY9" fmla="*/ 133 h 9939"/>
                <a:gd name="connsiteX10" fmla="*/ 9979 w 10000"/>
                <a:gd name="connsiteY10" fmla="*/ 201 h 9939"/>
                <a:gd name="connsiteX11" fmla="*/ 10000 w 10000"/>
                <a:gd name="connsiteY11" fmla="*/ 292 h 9939"/>
                <a:gd name="connsiteX12" fmla="*/ 9966 w 10000"/>
                <a:gd name="connsiteY12" fmla="*/ 2677 h 9939"/>
                <a:gd name="connsiteX13" fmla="*/ 804 w 10000"/>
                <a:gd name="connsiteY13" fmla="*/ 9939 h 9939"/>
                <a:gd name="connsiteX14" fmla="*/ 496 w 10000"/>
                <a:gd name="connsiteY14" fmla="*/ 9848 h 9939"/>
                <a:gd name="connsiteX15" fmla="*/ 260 w 10000"/>
                <a:gd name="connsiteY15" fmla="*/ 9730 h 9939"/>
                <a:gd name="connsiteX16" fmla="*/ 86 w 10000"/>
                <a:gd name="connsiteY16" fmla="*/ 9593 h 9939"/>
                <a:gd name="connsiteX17" fmla="*/ 35 w 10000"/>
                <a:gd name="connsiteY17" fmla="*/ 9437 h 9939"/>
                <a:gd name="connsiteX18" fmla="*/ 0 w 10000"/>
                <a:gd name="connsiteY18" fmla="*/ 2695 h 9939"/>
                <a:gd name="connsiteX19" fmla="*/ 35 w 10000"/>
                <a:gd name="connsiteY19" fmla="*/ 292 h 9939"/>
                <a:gd name="connsiteX20" fmla="*/ 66 w 10000"/>
                <a:gd name="connsiteY20" fmla="*/ 201 h 9939"/>
                <a:gd name="connsiteX21" fmla="*/ 128 w 10000"/>
                <a:gd name="connsiteY21" fmla="*/ 133 h 9939"/>
                <a:gd name="connsiteX22" fmla="*/ 260 w 10000"/>
                <a:gd name="connsiteY22" fmla="*/ 76 h 9939"/>
                <a:gd name="connsiteX23" fmla="*/ 404 w 10000"/>
                <a:gd name="connsiteY23" fmla="*/ 42 h 9939"/>
                <a:gd name="connsiteX24" fmla="*/ 589 w 10000"/>
                <a:gd name="connsiteY24" fmla="*/ 23 h 9939"/>
                <a:gd name="connsiteX25" fmla="*/ 804 w 10000"/>
                <a:gd name="connsiteY25" fmla="*/ 8 h 9939"/>
                <a:gd name="connsiteX26" fmla="*/ 1039 w 10000"/>
                <a:gd name="connsiteY26" fmla="*/ 0 h 9939"/>
                <a:gd name="connsiteX27" fmla="*/ 1306 w 10000"/>
                <a:gd name="connsiteY27" fmla="*/ 0 h 9939"/>
                <a:gd name="connsiteX0" fmla="*/ 1306 w 10000"/>
                <a:gd name="connsiteY0" fmla="*/ 0 h 9908"/>
                <a:gd name="connsiteX1" fmla="*/ 1582 w 10000"/>
                <a:gd name="connsiteY1" fmla="*/ 0 h 9908"/>
                <a:gd name="connsiteX2" fmla="*/ 8441 w 10000"/>
                <a:gd name="connsiteY2" fmla="*/ 0 h 9908"/>
                <a:gd name="connsiteX3" fmla="*/ 8728 w 10000"/>
                <a:gd name="connsiteY3" fmla="*/ 0 h 9908"/>
                <a:gd name="connsiteX4" fmla="*/ 8985 w 10000"/>
                <a:gd name="connsiteY4" fmla="*/ 0 h 9908"/>
                <a:gd name="connsiteX5" fmla="*/ 9231 w 10000"/>
                <a:gd name="connsiteY5" fmla="*/ 8 h 9908"/>
                <a:gd name="connsiteX6" fmla="*/ 9457 w 10000"/>
                <a:gd name="connsiteY6" fmla="*/ 23 h 9908"/>
                <a:gd name="connsiteX7" fmla="*/ 9641 w 10000"/>
                <a:gd name="connsiteY7" fmla="*/ 42 h 9908"/>
                <a:gd name="connsiteX8" fmla="*/ 9795 w 10000"/>
                <a:gd name="connsiteY8" fmla="*/ 76 h 9908"/>
                <a:gd name="connsiteX9" fmla="*/ 9907 w 10000"/>
                <a:gd name="connsiteY9" fmla="*/ 134 h 9908"/>
                <a:gd name="connsiteX10" fmla="*/ 9979 w 10000"/>
                <a:gd name="connsiteY10" fmla="*/ 202 h 9908"/>
                <a:gd name="connsiteX11" fmla="*/ 10000 w 10000"/>
                <a:gd name="connsiteY11" fmla="*/ 294 h 9908"/>
                <a:gd name="connsiteX12" fmla="*/ 9966 w 10000"/>
                <a:gd name="connsiteY12" fmla="*/ 2693 h 9908"/>
                <a:gd name="connsiteX13" fmla="*/ 496 w 10000"/>
                <a:gd name="connsiteY13" fmla="*/ 9908 h 9908"/>
                <a:gd name="connsiteX14" fmla="*/ 260 w 10000"/>
                <a:gd name="connsiteY14" fmla="*/ 9790 h 9908"/>
                <a:gd name="connsiteX15" fmla="*/ 86 w 10000"/>
                <a:gd name="connsiteY15" fmla="*/ 9652 h 9908"/>
                <a:gd name="connsiteX16" fmla="*/ 35 w 10000"/>
                <a:gd name="connsiteY16" fmla="*/ 9495 h 9908"/>
                <a:gd name="connsiteX17" fmla="*/ 0 w 10000"/>
                <a:gd name="connsiteY17" fmla="*/ 2712 h 9908"/>
                <a:gd name="connsiteX18" fmla="*/ 35 w 10000"/>
                <a:gd name="connsiteY18" fmla="*/ 294 h 9908"/>
                <a:gd name="connsiteX19" fmla="*/ 66 w 10000"/>
                <a:gd name="connsiteY19" fmla="*/ 202 h 9908"/>
                <a:gd name="connsiteX20" fmla="*/ 128 w 10000"/>
                <a:gd name="connsiteY20" fmla="*/ 134 h 9908"/>
                <a:gd name="connsiteX21" fmla="*/ 260 w 10000"/>
                <a:gd name="connsiteY21" fmla="*/ 76 h 9908"/>
                <a:gd name="connsiteX22" fmla="*/ 404 w 10000"/>
                <a:gd name="connsiteY22" fmla="*/ 42 h 9908"/>
                <a:gd name="connsiteX23" fmla="*/ 589 w 10000"/>
                <a:gd name="connsiteY23" fmla="*/ 23 h 9908"/>
                <a:gd name="connsiteX24" fmla="*/ 804 w 10000"/>
                <a:gd name="connsiteY24" fmla="*/ 8 h 9908"/>
                <a:gd name="connsiteX25" fmla="*/ 1039 w 10000"/>
                <a:gd name="connsiteY25" fmla="*/ 0 h 9908"/>
                <a:gd name="connsiteX26" fmla="*/ 1306 w 10000"/>
                <a:gd name="connsiteY26" fmla="*/ 0 h 9908"/>
                <a:gd name="connsiteX0" fmla="*/ 1306 w 10000"/>
                <a:gd name="connsiteY0" fmla="*/ 0 h 9881"/>
                <a:gd name="connsiteX1" fmla="*/ 1582 w 10000"/>
                <a:gd name="connsiteY1" fmla="*/ 0 h 9881"/>
                <a:gd name="connsiteX2" fmla="*/ 8441 w 10000"/>
                <a:gd name="connsiteY2" fmla="*/ 0 h 9881"/>
                <a:gd name="connsiteX3" fmla="*/ 8728 w 10000"/>
                <a:gd name="connsiteY3" fmla="*/ 0 h 9881"/>
                <a:gd name="connsiteX4" fmla="*/ 8985 w 10000"/>
                <a:gd name="connsiteY4" fmla="*/ 0 h 9881"/>
                <a:gd name="connsiteX5" fmla="*/ 9231 w 10000"/>
                <a:gd name="connsiteY5" fmla="*/ 8 h 9881"/>
                <a:gd name="connsiteX6" fmla="*/ 9457 w 10000"/>
                <a:gd name="connsiteY6" fmla="*/ 23 h 9881"/>
                <a:gd name="connsiteX7" fmla="*/ 9641 w 10000"/>
                <a:gd name="connsiteY7" fmla="*/ 42 h 9881"/>
                <a:gd name="connsiteX8" fmla="*/ 9795 w 10000"/>
                <a:gd name="connsiteY8" fmla="*/ 77 h 9881"/>
                <a:gd name="connsiteX9" fmla="*/ 9907 w 10000"/>
                <a:gd name="connsiteY9" fmla="*/ 135 h 9881"/>
                <a:gd name="connsiteX10" fmla="*/ 9979 w 10000"/>
                <a:gd name="connsiteY10" fmla="*/ 204 h 9881"/>
                <a:gd name="connsiteX11" fmla="*/ 10000 w 10000"/>
                <a:gd name="connsiteY11" fmla="*/ 297 h 9881"/>
                <a:gd name="connsiteX12" fmla="*/ 9966 w 10000"/>
                <a:gd name="connsiteY12" fmla="*/ 2718 h 9881"/>
                <a:gd name="connsiteX13" fmla="*/ 260 w 10000"/>
                <a:gd name="connsiteY13" fmla="*/ 9881 h 9881"/>
                <a:gd name="connsiteX14" fmla="*/ 86 w 10000"/>
                <a:gd name="connsiteY14" fmla="*/ 9742 h 9881"/>
                <a:gd name="connsiteX15" fmla="*/ 35 w 10000"/>
                <a:gd name="connsiteY15" fmla="*/ 9583 h 9881"/>
                <a:gd name="connsiteX16" fmla="*/ 0 w 10000"/>
                <a:gd name="connsiteY16" fmla="*/ 2737 h 9881"/>
                <a:gd name="connsiteX17" fmla="*/ 35 w 10000"/>
                <a:gd name="connsiteY17" fmla="*/ 297 h 9881"/>
                <a:gd name="connsiteX18" fmla="*/ 66 w 10000"/>
                <a:gd name="connsiteY18" fmla="*/ 204 h 9881"/>
                <a:gd name="connsiteX19" fmla="*/ 128 w 10000"/>
                <a:gd name="connsiteY19" fmla="*/ 135 h 9881"/>
                <a:gd name="connsiteX20" fmla="*/ 260 w 10000"/>
                <a:gd name="connsiteY20" fmla="*/ 77 h 9881"/>
                <a:gd name="connsiteX21" fmla="*/ 404 w 10000"/>
                <a:gd name="connsiteY21" fmla="*/ 42 h 9881"/>
                <a:gd name="connsiteX22" fmla="*/ 589 w 10000"/>
                <a:gd name="connsiteY22" fmla="*/ 23 h 9881"/>
                <a:gd name="connsiteX23" fmla="*/ 804 w 10000"/>
                <a:gd name="connsiteY23" fmla="*/ 8 h 9881"/>
                <a:gd name="connsiteX24" fmla="*/ 1039 w 10000"/>
                <a:gd name="connsiteY24" fmla="*/ 0 h 9881"/>
                <a:gd name="connsiteX25" fmla="*/ 1306 w 10000"/>
                <a:gd name="connsiteY25" fmla="*/ 0 h 9881"/>
                <a:gd name="connsiteX0" fmla="*/ 1306 w 10000"/>
                <a:gd name="connsiteY0" fmla="*/ 0 h 9859"/>
                <a:gd name="connsiteX1" fmla="*/ 1582 w 10000"/>
                <a:gd name="connsiteY1" fmla="*/ 0 h 9859"/>
                <a:gd name="connsiteX2" fmla="*/ 8441 w 10000"/>
                <a:gd name="connsiteY2" fmla="*/ 0 h 9859"/>
                <a:gd name="connsiteX3" fmla="*/ 8728 w 10000"/>
                <a:gd name="connsiteY3" fmla="*/ 0 h 9859"/>
                <a:gd name="connsiteX4" fmla="*/ 8985 w 10000"/>
                <a:gd name="connsiteY4" fmla="*/ 0 h 9859"/>
                <a:gd name="connsiteX5" fmla="*/ 9231 w 10000"/>
                <a:gd name="connsiteY5" fmla="*/ 8 h 9859"/>
                <a:gd name="connsiteX6" fmla="*/ 9457 w 10000"/>
                <a:gd name="connsiteY6" fmla="*/ 23 h 9859"/>
                <a:gd name="connsiteX7" fmla="*/ 9641 w 10000"/>
                <a:gd name="connsiteY7" fmla="*/ 43 h 9859"/>
                <a:gd name="connsiteX8" fmla="*/ 9795 w 10000"/>
                <a:gd name="connsiteY8" fmla="*/ 78 h 9859"/>
                <a:gd name="connsiteX9" fmla="*/ 9907 w 10000"/>
                <a:gd name="connsiteY9" fmla="*/ 137 h 9859"/>
                <a:gd name="connsiteX10" fmla="*/ 9979 w 10000"/>
                <a:gd name="connsiteY10" fmla="*/ 206 h 9859"/>
                <a:gd name="connsiteX11" fmla="*/ 10000 w 10000"/>
                <a:gd name="connsiteY11" fmla="*/ 301 h 9859"/>
                <a:gd name="connsiteX12" fmla="*/ 9966 w 10000"/>
                <a:gd name="connsiteY12" fmla="*/ 2751 h 9859"/>
                <a:gd name="connsiteX13" fmla="*/ 86 w 10000"/>
                <a:gd name="connsiteY13" fmla="*/ 9859 h 9859"/>
                <a:gd name="connsiteX14" fmla="*/ 35 w 10000"/>
                <a:gd name="connsiteY14" fmla="*/ 9698 h 9859"/>
                <a:gd name="connsiteX15" fmla="*/ 0 w 10000"/>
                <a:gd name="connsiteY15" fmla="*/ 2770 h 9859"/>
                <a:gd name="connsiteX16" fmla="*/ 35 w 10000"/>
                <a:gd name="connsiteY16" fmla="*/ 301 h 9859"/>
                <a:gd name="connsiteX17" fmla="*/ 66 w 10000"/>
                <a:gd name="connsiteY17" fmla="*/ 206 h 9859"/>
                <a:gd name="connsiteX18" fmla="*/ 128 w 10000"/>
                <a:gd name="connsiteY18" fmla="*/ 137 h 9859"/>
                <a:gd name="connsiteX19" fmla="*/ 260 w 10000"/>
                <a:gd name="connsiteY19" fmla="*/ 78 h 9859"/>
                <a:gd name="connsiteX20" fmla="*/ 404 w 10000"/>
                <a:gd name="connsiteY20" fmla="*/ 43 h 9859"/>
                <a:gd name="connsiteX21" fmla="*/ 589 w 10000"/>
                <a:gd name="connsiteY21" fmla="*/ 23 h 9859"/>
                <a:gd name="connsiteX22" fmla="*/ 804 w 10000"/>
                <a:gd name="connsiteY22" fmla="*/ 8 h 9859"/>
                <a:gd name="connsiteX23" fmla="*/ 1039 w 10000"/>
                <a:gd name="connsiteY23" fmla="*/ 0 h 9859"/>
                <a:gd name="connsiteX24" fmla="*/ 1306 w 10000"/>
                <a:gd name="connsiteY24" fmla="*/ 0 h 9859"/>
                <a:gd name="connsiteX0" fmla="*/ 1306 w 10000"/>
                <a:gd name="connsiteY0" fmla="*/ 0 h 9837"/>
                <a:gd name="connsiteX1" fmla="*/ 1582 w 10000"/>
                <a:gd name="connsiteY1" fmla="*/ 0 h 9837"/>
                <a:gd name="connsiteX2" fmla="*/ 8441 w 10000"/>
                <a:gd name="connsiteY2" fmla="*/ 0 h 9837"/>
                <a:gd name="connsiteX3" fmla="*/ 8728 w 10000"/>
                <a:gd name="connsiteY3" fmla="*/ 0 h 9837"/>
                <a:gd name="connsiteX4" fmla="*/ 8985 w 10000"/>
                <a:gd name="connsiteY4" fmla="*/ 0 h 9837"/>
                <a:gd name="connsiteX5" fmla="*/ 9231 w 10000"/>
                <a:gd name="connsiteY5" fmla="*/ 8 h 9837"/>
                <a:gd name="connsiteX6" fmla="*/ 9457 w 10000"/>
                <a:gd name="connsiteY6" fmla="*/ 23 h 9837"/>
                <a:gd name="connsiteX7" fmla="*/ 9641 w 10000"/>
                <a:gd name="connsiteY7" fmla="*/ 44 h 9837"/>
                <a:gd name="connsiteX8" fmla="*/ 9795 w 10000"/>
                <a:gd name="connsiteY8" fmla="*/ 79 h 9837"/>
                <a:gd name="connsiteX9" fmla="*/ 9907 w 10000"/>
                <a:gd name="connsiteY9" fmla="*/ 139 h 9837"/>
                <a:gd name="connsiteX10" fmla="*/ 9979 w 10000"/>
                <a:gd name="connsiteY10" fmla="*/ 209 h 9837"/>
                <a:gd name="connsiteX11" fmla="*/ 10000 w 10000"/>
                <a:gd name="connsiteY11" fmla="*/ 305 h 9837"/>
                <a:gd name="connsiteX12" fmla="*/ 9966 w 10000"/>
                <a:gd name="connsiteY12" fmla="*/ 2790 h 9837"/>
                <a:gd name="connsiteX13" fmla="*/ 35 w 10000"/>
                <a:gd name="connsiteY13" fmla="*/ 9837 h 9837"/>
                <a:gd name="connsiteX14" fmla="*/ 0 w 10000"/>
                <a:gd name="connsiteY14" fmla="*/ 2810 h 9837"/>
                <a:gd name="connsiteX15" fmla="*/ 35 w 10000"/>
                <a:gd name="connsiteY15" fmla="*/ 305 h 9837"/>
                <a:gd name="connsiteX16" fmla="*/ 66 w 10000"/>
                <a:gd name="connsiteY16" fmla="*/ 209 h 9837"/>
                <a:gd name="connsiteX17" fmla="*/ 128 w 10000"/>
                <a:gd name="connsiteY17" fmla="*/ 139 h 9837"/>
                <a:gd name="connsiteX18" fmla="*/ 260 w 10000"/>
                <a:gd name="connsiteY18" fmla="*/ 79 h 9837"/>
                <a:gd name="connsiteX19" fmla="*/ 404 w 10000"/>
                <a:gd name="connsiteY19" fmla="*/ 44 h 9837"/>
                <a:gd name="connsiteX20" fmla="*/ 589 w 10000"/>
                <a:gd name="connsiteY20" fmla="*/ 23 h 9837"/>
                <a:gd name="connsiteX21" fmla="*/ 804 w 10000"/>
                <a:gd name="connsiteY21" fmla="*/ 8 h 9837"/>
                <a:gd name="connsiteX22" fmla="*/ 1039 w 10000"/>
                <a:gd name="connsiteY22" fmla="*/ 0 h 9837"/>
                <a:gd name="connsiteX23" fmla="*/ 1306 w 10000"/>
                <a:gd name="connsiteY23" fmla="*/ 0 h 9837"/>
                <a:gd name="connsiteX0" fmla="*/ 1306 w 10000"/>
                <a:gd name="connsiteY0" fmla="*/ 0 h 3163"/>
                <a:gd name="connsiteX1" fmla="*/ 1582 w 10000"/>
                <a:gd name="connsiteY1" fmla="*/ 0 h 3163"/>
                <a:gd name="connsiteX2" fmla="*/ 8441 w 10000"/>
                <a:gd name="connsiteY2" fmla="*/ 0 h 3163"/>
                <a:gd name="connsiteX3" fmla="*/ 8728 w 10000"/>
                <a:gd name="connsiteY3" fmla="*/ 0 h 3163"/>
                <a:gd name="connsiteX4" fmla="*/ 8985 w 10000"/>
                <a:gd name="connsiteY4" fmla="*/ 0 h 3163"/>
                <a:gd name="connsiteX5" fmla="*/ 9231 w 10000"/>
                <a:gd name="connsiteY5" fmla="*/ 8 h 3163"/>
                <a:gd name="connsiteX6" fmla="*/ 9457 w 10000"/>
                <a:gd name="connsiteY6" fmla="*/ 23 h 3163"/>
                <a:gd name="connsiteX7" fmla="*/ 9641 w 10000"/>
                <a:gd name="connsiteY7" fmla="*/ 45 h 3163"/>
                <a:gd name="connsiteX8" fmla="*/ 9795 w 10000"/>
                <a:gd name="connsiteY8" fmla="*/ 80 h 3163"/>
                <a:gd name="connsiteX9" fmla="*/ 9907 w 10000"/>
                <a:gd name="connsiteY9" fmla="*/ 141 h 3163"/>
                <a:gd name="connsiteX10" fmla="*/ 9979 w 10000"/>
                <a:gd name="connsiteY10" fmla="*/ 212 h 3163"/>
                <a:gd name="connsiteX11" fmla="*/ 10000 w 10000"/>
                <a:gd name="connsiteY11" fmla="*/ 310 h 3163"/>
                <a:gd name="connsiteX12" fmla="*/ 9966 w 10000"/>
                <a:gd name="connsiteY12" fmla="*/ 2836 h 3163"/>
                <a:gd name="connsiteX13" fmla="*/ 0 w 10000"/>
                <a:gd name="connsiteY13" fmla="*/ 2857 h 3163"/>
                <a:gd name="connsiteX14" fmla="*/ 35 w 10000"/>
                <a:gd name="connsiteY14" fmla="*/ 310 h 3163"/>
                <a:gd name="connsiteX15" fmla="*/ 66 w 10000"/>
                <a:gd name="connsiteY15" fmla="*/ 212 h 3163"/>
                <a:gd name="connsiteX16" fmla="*/ 128 w 10000"/>
                <a:gd name="connsiteY16" fmla="*/ 141 h 3163"/>
                <a:gd name="connsiteX17" fmla="*/ 260 w 10000"/>
                <a:gd name="connsiteY17" fmla="*/ 80 h 3163"/>
                <a:gd name="connsiteX18" fmla="*/ 404 w 10000"/>
                <a:gd name="connsiteY18" fmla="*/ 45 h 3163"/>
                <a:gd name="connsiteX19" fmla="*/ 589 w 10000"/>
                <a:gd name="connsiteY19" fmla="*/ 23 h 3163"/>
                <a:gd name="connsiteX20" fmla="*/ 804 w 10000"/>
                <a:gd name="connsiteY20" fmla="*/ 8 h 3163"/>
                <a:gd name="connsiteX21" fmla="*/ 1039 w 10000"/>
                <a:gd name="connsiteY21" fmla="*/ 0 h 3163"/>
                <a:gd name="connsiteX22" fmla="*/ 1306 w 10000"/>
                <a:gd name="connsiteY22" fmla="*/ 0 h 3163"/>
                <a:gd name="connsiteX0" fmla="*/ 1306 w 10000"/>
                <a:gd name="connsiteY0" fmla="*/ 0 h 9033"/>
                <a:gd name="connsiteX1" fmla="*/ 1582 w 10000"/>
                <a:gd name="connsiteY1" fmla="*/ 0 h 9033"/>
                <a:gd name="connsiteX2" fmla="*/ 8441 w 10000"/>
                <a:gd name="connsiteY2" fmla="*/ 0 h 9033"/>
                <a:gd name="connsiteX3" fmla="*/ 8728 w 10000"/>
                <a:gd name="connsiteY3" fmla="*/ 0 h 9033"/>
                <a:gd name="connsiteX4" fmla="*/ 8985 w 10000"/>
                <a:gd name="connsiteY4" fmla="*/ 0 h 9033"/>
                <a:gd name="connsiteX5" fmla="*/ 9231 w 10000"/>
                <a:gd name="connsiteY5" fmla="*/ 25 h 9033"/>
                <a:gd name="connsiteX6" fmla="*/ 9457 w 10000"/>
                <a:gd name="connsiteY6" fmla="*/ 73 h 9033"/>
                <a:gd name="connsiteX7" fmla="*/ 9641 w 10000"/>
                <a:gd name="connsiteY7" fmla="*/ 142 h 9033"/>
                <a:gd name="connsiteX8" fmla="*/ 9795 w 10000"/>
                <a:gd name="connsiteY8" fmla="*/ 253 h 9033"/>
                <a:gd name="connsiteX9" fmla="*/ 9907 w 10000"/>
                <a:gd name="connsiteY9" fmla="*/ 446 h 9033"/>
                <a:gd name="connsiteX10" fmla="*/ 9979 w 10000"/>
                <a:gd name="connsiteY10" fmla="*/ 670 h 9033"/>
                <a:gd name="connsiteX11" fmla="*/ 10000 w 10000"/>
                <a:gd name="connsiteY11" fmla="*/ 980 h 9033"/>
                <a:gd name="connsiteX12" fmla="*/ 9966 w 10000"/>
                <a:gd name="connsiteY12" fmla="*/ 8966 h 9033"/>
                <a:gd name="connsiteX13" fmla="*/ 0 w 10000"/>
                <a:gd name="connsiteY13" fmla="*/ 9033 h 9033"/>
                <a:gd name="connsiteX14" fmla="*/ 35 w 10000"/>
                <a:gd name="connsiteY14" fmla="*/ 980 h 9033"/>
                <a:gd name="connsiteX15" fmla="*/ 66 w 10000"/>
                <a:gd name="connsiteY15" fmla="*/ 670 h 9033"/>
                <a:gd name="connsiteX16" fmla="*/ 128 w 10000"/>
                <a:gd name="connsiteY16" fmla="*/ 446 h 9033"/>
                <a:gd name="connsiteX17" fmla="*/ 260 w 10000"/>
                <a:gd name="connsiteY17" fmla="*/ 253 h 9033"/>
                <a:gd name="connsiteX18" fmla="*/ 404 w 10000"/>
                <a:gd name="connsiteY18" fmla="*/ 142 h 9033"/>
                <a:gd name="connsiteX19" fmla="*/ 589 w 10000"/>
                <a:gd name="connsiteY19" fmla="*/ 73 h 9033"/>
                <a:gd name="connsiteX20" fmla="*/ 804 w 10000"/>
                <a:gd name="connsiteY20" fmla="*/ 25 h 9033"/>
                <a:gd name="connsiteX21" fmla="*/ 1039 w 10000"/>
                <a:gd name="connsiteY21" fmla="*/ 0 h 9033"/>
                <a:gd name="connsiteX22" fmla="*/ 1306 w 10000"/>
                <a:gd name="connsiteY22" fmla="*/ 0 h 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000" h="9033">
                  <a:moveTo>
                    <a:pt x="1306" y="0"/>
                  </a:moveTo>
                  <a:lnTo>
                    <a:pt x="1582" y="0"/>
                  </a:lnTo>
                  <a:lnTo>
                    <a:pt x="8441" y="0"/>
                  </a:lnTo>
                  <a:lnTo>
                    <a:pt x="8728" y="0"/>
                  </a:lnTo>
                  <a:lnTo>
                    <a:pt x="8985" y="0"/>
                  </a:lnTo>
                  <a:lnTo>
                    <a:pt x="9231" y="25"/>
                  </a:lnTo>
                  <a:lnTo>
                    <a:pt x="9457" y="73"/>
                  </a:lnTo>
                  <a:lnTo>
                    <a:pt x="9641" y="142"/>
                  </a:lnTo>
                  <a:lnTo>
                    <a:pt x="9795" y="253"/>
                  </a:lnTo>
                  <a:lnTo>
                    <a:pt x="9907" y="446"/>
                  </a:lnTo>
                  <a:cubicBezTo>
                    <a:pt x="9931" y="522"/>
                    <a:pt x="9955" y="598"/>
                    <a:pt x="9979" y="670"/>
                  </a:cubicBezTo>
                  <a:cubicBezTo>
                    <a:pt x="9986" y="771"/>
                    <a:pt x="9993" y="879"/>
                    <a:pt x="10000" y="980"/>
                  </a:cubicBezTo>
                  <a:cubicBezTo>
                    <a:pt x="9989" y="3645"/>
                    <a:pt x="9977" y="6310"/>
                    <a:pt x="9966" y="8966"/>
                  </a:cubicBezTo>
                  <a:lnTo>
                    <a:pt x="0" y="9033"/>
                  </a:lnTo>
                  <a:cubicBezTo>
                    <a:pt x="12" y="6348"/>
                    <a:pt x="23" y="3664"/>
                    <a:pt x="35" y="980"/>
                  </a:cubicBezTo>
                  <a:cubicBezTo>
                    <a:pt x="45" y="879"/>
                    <a:pt x="56" y="771"/>
                    <a:pt x="66" y="670"/>
                  </a:cubicBezTo>
                  <a:cubicBezTo>
                    <a:pt x="87" y="598"/>
                    <a:pt x="107" y="522"/>
                    <a:pt x="128" y="446"/>
                  </a:cubicBezTo>
                  <a:lnTo>
                    <a:pt x="260" y="253"/>
                  </a:lnTo>
                  <a:lnTo>
                    <a:pt x="404" y="142"/>
                  </a:lnTo>
                  <a:lnTo>
                    <a:pt x="589" y="73"/>
                  </a:lnTo>
                  <a:lnTo>
                    <a:pt x="804" y="25"/>
                  </a:lnTo>
                  <a:lnTo>
                    <a:pt x="1039" y="0"/>
                  </a:lnTo>
                  <a:lnTo>
                    <a:pt x="1306" y="0"/>
                  </a:lnTo>
                  <a:close/>
                </a:path>
              </a:pathLst>
            </a:custGeom>
            <a:gradFill>
              <a:gsLst>
                <a:gs pos="83000">
                  <a:schemeClr val="bg1">
                    <a:lumMod val="63000"/>
                  </a:schemeClr>
                </a:gs>
                <a:gs pos="0">
                  <a:srgbClr val="5A5A5A">
                    <a:lumMod val="54000"/>
                  </a:srgbClr>
                </a:gs>
                <a:gs pos="39195">
                  <a:schemeClr val="bg1">
                    <a:lumMod val="89000"/>
                    <a:lumOff val="11000"/>
                  </a:schemeClr>
                </a:gs>
                <a:gs pos="62000">
                  <a:srgbClr val="000000">
                    <a:lumMod val="77000"/>
                  </a:srgbClr>
                </a:gs>
                <a:gs pos="13000">
                  <a:schemeClr val="bg1">
                    <a:lumMod val="65000"/>
                  </a:schemeClr>
                </a:gs>
                <a:gs pos="100000">
                  <a:schemeClr val="tx1">
                    <a:alpha val="53000"/>
                    <a:lumMod val="66000"/>
                    <a:lumOff val="34000"/>
                  </a:schemeClr>
                </a:gs>
              </a:gsLst>
              <a:lin ang="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" name="Freeform 13"/>
            <p:cNvSpPr>
              <a:spLocks/>
            </p:cNvSpPr>
            <p:nvPr/>
          </p:nvSpPr>
          <p:spPr bwMode="auto">
            <a:xfrm rot="3243413">
              <a:off x="4649429" y="4520863"/>
              <a:ext cx="651404" cy="74522"/>
            </a:xfrm>
            <a:custGeom>
              <a:avLst/>
              <a:gdLst>
                <a:gd name="T0" fmla="*/ 55 w 979"/>
                <a:gd name="T1" fmla="*/ 0 h 112"/>
                <a:gd name="T2" fmla="*/ 925 w 979"/>
                <a:gd name="T3" fmla="*/ 0 h 112"/>
                <a:gd name="T4" fmla="*/ 947 w 979"/>
                <a:gd name="T5" fmla="*/ 4 h 112"/>
                <a:gd name="T6" fmla="*/ 963 w 979"/>
                <a:gd name="T7" fmla="*/ 17 h 112"/>
                <a:gd name="T8" fmla="*/ 976 w 979"/>
                <a:gd name="T9" fmla="*/ 35 h 112"/>
                <a:gd name="T10" fmla="*/ 979 w 979"/>
                <a:gd name="T11" fmla="*/ 55 h 112"/>
                <a:gd name="T12" fmla="*/ 976 w 979"/>
                <a:gd name="T13" fmla="*/ 77 h 112"/>
                <a:gd name="T14" fmla="*/ 963 w 979"/>
                <a:gd name="T15" fmla="*/ 95 h 112"/>
                <a:gd name="T16" fmla="*/ 947 w 979"/>
                <a:gd name="T17" fmla="*/ 106 h 112"/>
                <a:gd name="T18" fmla="*/ 925 w 979"/>
                <a:gd name="T19" fmla="*/ 112 h 112"/>
                <a:gd name="T20" fmla="*/ 55 w 979"/>
                <a:gd name="T21" fmla="*/ 112 h 112"/>
                <a:gd name="T22" fmla="*/ 35 w 979"/>
                <a:gd name="T23" fmla="*/ 106 h 112"/>
                <a:gd name="T24" fmla="*/ 16 w 979"/>
                <a:gd name="T25" fmla="*/ 95 h 112"/>
                <a:gd name="T26" fmla="*/ 4 w 979"/>
                <a:gd name="T27" fmla="*/ 77 h 112"/>
                <a:gd name="T28" fmla="*/ 0 w 979"/>
                <a:gd name="T29" fmla="*/ 55 h 112"/>
                <a:gd name="T30" fmla="*/ 4 w 979"/>
                <a:gd name="T31" fmla="*/ 35 h 112"/>
                <a:gd name="T32" fmla="*/ 16 w 979"/>
                <a:gd name="T33" fmla="*/ 17 h 112"/>
                <a:gd name="T34" fmla="*/ 35 w 979"/>
                <a:gd name="T35" fmla="*/ 4 h 112"/>
                <a:gd name="T36" fmla="*/ 55 w 979"/>
                <a:gd name="T3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79" h="112">
                  <a:moveTo>
                    <a:pt x="55" y="0"/>
                  </a:moveTo>
                  <a:lnTo>
                    <a:pt x="925" y="0"/>
                  </a:lnTo>
                  <a:lnTo>
                    <a:pt x="947" y="4"/>
                  </a:lnTo>
                  <a:lnTo>
                    <a:pt x="963" y="17"/>
                  </a:lnTo>
                  <a:lnTo>
                    <a:pt x="976" y="35"/>
                  </a:lnTo>
                  <a:lnTo>
                    <a:pt x="979" y="55"/>
                  </a:lnTo>
                  <a:lnTo>
                    <a:pt x="976" y="77"/>
                  </a:lnTo>
                  <a:lnTo>
                    <a:pt x="963" y="95"/>
                  </a:lnTo>
                  <a:lnTo>
                    <a:pt x="947" y="106"/>
                  </a:lnTo>
                  <a:lnTo>
                    <a:pt x="925" y="112"/>
                  </a:lnTo>
                  <a:lnTo>
                    <a:pt x="55" y="112"/>
                  </a:lnTo>
                  <a:lnTo>
                    <a:pt x="35" y="106"/>
                  </a:lnTo>
                  <a:lnTo>
                    <a:pt x="16" y="95"/>
                  </a:lnTo>
                  <a:lnTo>
                    <a:pt x="4" y="77"/>
                  </a:lnTo>
                  <a:lnTo>
                    <a:pt x="0" y="55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4"/>
                  </a:lnTo>
                  <a:lnTo>
                    <a:pt x="55" y="0"/>
                  </a:lnTo>
                  <a:close/>
                </a:path>
              </a:pathLst>
            </a:custGeom>
            <a:gradFill>
              <a:gsLst>
                <a:gs pos="100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  <a:gs pos="46000">
                  <a:schemeClr val="bg1">
                    <a:lumMod val="95000"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auto">
            <a:xfrm rot="3243413">
              <a:off x="4581473" y="4559937"/>
              <a:ext cx="651404" cy="98887"/>
            </a:xfrm>
            <a:custGeom>
              <a:avLst/>
              <a:gdLst>
                <a:gd name="T0" fmla="*/ 55 w 979"/>
                <a:gd name="T1" fmla="*/ 0 h 112"/>
                <a:gd name="T2" fmla="*/ 925 w 979"/>
                <a:gd name="T3" fmla="*/ 0 h 112"/>
                <a:gd name="T4" fmla="*/ 947 w 979"/>
                <a:gd name="T5" fmla="*/ 4 h 112"/>
                <a:gd name="T6" fmla="*/ 963 w 979"/>
                <a:gd name="T7" fmla="*/ 17 h 112"/>
                <a:gd name="T8" fmla="*/ 976 w 979"/>
                <a:gd name="T9" fmla="*/ 35 h 112"/>
                <a:gd name="T10" fmla="*/ 979 w 979"/>
                <a:gd name="T11" fmla="*/ 55 h 112"/>
                <a:gd name="T12" fmla="*/ 976 w 979"/>
                <a:gd name="T13" fmla="*/ 77 h 112"/>
                <a:gd name="T14" fmla="*/ 963 w 979"/>
                <a:gd name="T15" fmla="*/ 95 h 112"/>
                <a:gd name="T16" fmla="*/ 947 w 979"/>
                <a:gd name="T17" fmla="*/ 106 h 112"/>
                <a:gd name="T18" fmla="*/ 925 w 979"/>
                <a:gd name="T19" fmla="*/ 112 h 112"/>
                <a:gd name="T20" fmla="*/ 55 w 979"/>
                <a:gd name="T21" fmla="*/ 112 h 112"/>
                <a:gd name="T22" fmla="*/ 35 w 979"/>
                <a:gd name="T23" fmla="*/ 106 h 112"/>
                <a:gd name="T24" fmla="*/ 16 w 979"/>
                <a:gd name="T25" fmla="*/ 95 h 112"/>
                <a:gd name="T26" fmla="*/ 4 w 979"/>
                <a:gd name="T27" fmla="*/ 77 h 112"/>
                <a:gd name="T28" fmla="*/ 0 w 979"/>
                <a:gd name="T29" fmla="*/ 55 h 112"/>
                <a:gd name="T30" fmla="*/ 4 w 979"/>
                <a:gd name="T31" fmla="*/ 35 h 112"/>
                <a:gd name="T32" fmla="*/ 16 w 979"/>
                <a:gd name="T33" fmla="*/ 17 h 112"/>
                <a:gd name="T34" fmla="*/ 35 w 979"/>
                <a:gd name="T35" fmla="*/ 4 h 112"/>
                <a:gd name="T36" fmla="*/ 55 w 979"/>
                <a:gd name="T3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79" h="112">
                  <a:moveTo>
                    <a:pt x="55" y="0"/>
                  </a:moveTo>
                  <a:lnTo>
                    <a:pt x="925" y="0"/>
                  </a:lnTo>
                  <a:lnTo>
                    <a:pt x="947" y="4"/>
                  </a:lnTo>
                  <a:lnTo>
                    <a:pt x="963" y="17"/>
                  </a:lnTo>
                  <a:lnTo>
                    <a:pt x="976" y="35"/>
                  </a:lnTo>
                  <a:lnTo>
                    <a:pt x="979" y="55"/>
                  </a:lnTo>
                  <a:lnTo>
                    <a:pt x="976" y="77"/>
                  </a:lnTo>
                  <a:lnTo>
                    <a:pt x="963" y="95"/>
                  </a:lnTo>
                  <a:lnTo>
                    <a:pt x="947" y="106"/>
                  </a:lnTo>
                  <a:lnTo>
                    <a:pt x="925" y="112"/>
                  </a:lnTo>
                  <a:lnTo>
                    <a:pt x="55" y="112"/>
                  </a:lnTo>
                  <a:lnTo>
                    <a:pt x="35" y="106"/>
                  </a:lnTo>
                  <a:lnTo>
                    <a:pt x="16" y="95"/>
                  </a:lnTo>
                  <a:lnTo>
                    <a:pt x="4" y="77"/>
                  </a:lnTo>
                  <a:lnTo>
                    <a:pt x="0" y="55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4"/>
                  </a:lnTo>
                  <a:lnTo>
                    <a:pt x="55" y="0"/>
                  </a:lnTo>
                  <a:close/>
                </a:path>
              </a:pathLst>
            </a:custGeom>
            <a:gradFill flip="none" rotWithShape="1">
              <a:gsLst>
                <a:gs pos="100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  <a:gs pos="46000">
                  <a:schemeClr val="bg1">
                    <a:lumMod val="95000"/>
                  </a:schemeClr>
                </a:gs>
              </a:gsLst>
              <a:lin ang="54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858250" y="1925557"/>
            <a:ext cx="978204" cy="500423"/>
            <a:chOff x="2220087" y="1905000"/>
            <a:chExt cx="2197925" cy="838200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2220087" y="1905000"/>
              <a:ext cx="1371600" cy="0"/>
            </a:xfrm>
            <a:prstGeom prst="line">
              <a:avLst/>
            </a:prstGeom>
            <a:ln w="28575">
              <a:solidFill>
                <a:schemeClr val="accent1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3579812" y="1905000"/>
              <a:ext cx="838200" cy="8382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 flipV="1">
            <a:off x="3503004" y="4191004"/>
            <a:ext cx="2432027" cy="632657"/>
            <a:chOff x="-825011" y="1905000"/>
            <a:chExt cx="5464515" cy="1059692"/>
          </a:xfrm>
        </p:grpSpPr>
        <p:cxnSp>
          <p:nvCxnSpPr>
            <p:cNvPr id="42" name="Straight Connector 41"/>
            <p:cNvCxnSpPr/>
            <p:nvPr/>
          </p:nvCxnSpPr>
          <p:spPr>
            <a:xfrm flipV="1">
              <a:off x="-825011" y="1905000"/>
              <a:ext cx="4416697" cy="0"/>
            </a:xfrm>
            <a:prstGeom prst="line">
              <a:avLst/>
            </a:prstGeom>
            <a:ln w="28575">
              <a:solidFill>
                <a:schemeClr val="accent4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579811" y="1905000"/>
              <a:ext cx="1059693" cy="1059692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 flipH="1">
            <a:off x="7584153" y="1925557"/>
            <a:ext cx="978203" cy="500423"/>
            <a:chOff x="2220087" y="1905000"/>
            <a:chExt cx="2197925" cy="838200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2220087" y="1905000"/>
              <a:ext cx="1371600" cy="0"/>
            </a:xfrm>
            <a:prstGeom prst="line">
              <a:avLst/>
            </a:prstGeom>
            <a:ln w="28575">
              <a:solidFill>
                <a:schemeClr val="accent6"/>
              </a:solidFill>
              <a:headEnd type="oval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579812" y="1905000"/>
              <a:ext cx="838200" cy="83820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 flipH="1" flipV="1">
            <a:off x="7485579" y="4191004"/>
            <a:ext cx="1076779" cy="632657"/>
            <a:chOff x="2220087" y="1905000"/>
            <a:chExt cx="2419418" cy="1059692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2220087" y="1905000"/>
              <a:ext cx="1371600" cy="0"/>
            </a:xfrm>
            <a:prstGeom prst="line">
              <a:avLst/>
            </a:prstGeom>
            <a:ln w="28575">
              <a:solidFill>
                <a:schemeClr val="accent2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3579809" y="1905000"/>
              <a:ext cx="1059696" cy="1059692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2243826" y="1646720"/>
            <a:ext cx="2133601" cy="430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2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</a:t>
            </a:r>
            <a:endParaRPr lang="en-IN" sz="2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9149474" y="1693082"/>
            <a:ext cx="2127271" cy="775598"/>
            <a:chOff x="8921729" y="1676400"/>
            <a:chExt cx="2133600" cy="775597"/>
          </a:xfrm>
        </p:grpSpPr>
        <p:sp>
          <p:nvSpPr>
            <p:cNvPr id="51" name="TextBox 50"/>
            <p:cNvSpPr txBox="1"/>
            <p:nvPr/>
          </p:nvSpPr>
          <p:spPr>
            <a:xfrm>
              <a:off x="8921729" y="2138065"/>
              <a:ext cx="2133600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921729" y="1676400"/>
              <a:ext cx="21336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200" dirty="0" smtClean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Acquire</a:t>
              </a:r>
              <a:endParaRPr lang="en-IN" sz="2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915261" y="4602248"/>
            <a:ext cx="2133601" cy="775598"/>
            <a:chOff x="989012" y="4787735"/>
            <a:chExt cx="2133600" cy="775597"/>
          </a:xfrm>
        </p:grpSpPr>
        <p:sp>
          <p:nvSpPr>
            <p:cNvPr id="57" name="TextBox 56"/>
            <p:cNvSpPr txBox="1"/>
            <p:nvPr/>
          </p:nvSpPr>
          <p:spPr>
            <a:xfrm>
              <a:off x="989012" y="5249400"/>
              <a:ext cx="2133600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90000"/>
                </a:lnSpc>
              </a:pP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989012" y="4787735"/>
              <a:ext cx="21336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2200" dirty="0" smtClean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Grow</a:t>
              </a:r>
              <a:endParaRPr lang="en-IN" sz="22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257675" y="192496"/>
            <a:ext cx="31774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 smtClean="0">
                <a:solidFill>
                  <a:srgbClr val="002060"/>
                </a:solidFill>
                <a:latin typeface="Proxima Nova Alt Rg" panose="02000506030000020004" pitchFamily="50" charset="0"/>
              </a:rPr>
              <a:t>OBJECTIVE</a:t>
            </a:r>
            <a:endParaRPr lang="en-IN" sz="4400" dirty="0">
              <a:solidFill>
                <a:srgbClr val="002060"/>
              </a:solidFill>
              <a:latin typeface="Proxima Nova Alt Rg" panose="02000506030000020004" pitchFamily="50" charset="0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9149474" y="4553598"/>
            <a:ext cx="2127271" cy="775598"/>
            <a:chOff x="8921729" y="1676400"/>
            <a:chExt cx="2133600" cy="775597"/>
          </a:xfrm>
        </p:grpSpPr>
        <p:sp>
          <p:nvSpPr>
            <p:cNvPr id="61" name="TextBox 60"/>
            <p:cNvSpPr txBox="1"/>
            <p:nvPr/>
          </p:nvSpPr>
          <p:spPr>
            <a:xfrm>
              <a:off x="8921729" y="2138065"/>
              <a:ext cx="2133600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921729" y="1676400"/>
              <a:ext cx="21336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200" dirty="0" smtClean="0">
                  <a:solidFill>
                    <a:srgbClr val="FB873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Achieve </a:t>
              </a:r>
              <a:endParaRPr lang="en-IN" sz="2200" dirty="0">
                <a:solidFill>
                  <a:srgbClr val="FB8738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81926" y="2188474"/>
            <a:ext cx="533739" cy="5348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93479" y="2358078"/>
            <a:ext cx="736818" cy="73681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09394" y="3632924"/>
            <a:ext cx="553882" cy="55388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85093" y="3359571"/>
            <a:ext cx="652075" cy="652075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2042225" y="2075480"/>
            <a:ext cx="2483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Manage existing clients </a:t>
            </a:r>
          </a:p>
          <a:p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&amp; projects with finesse</a:t>
            </a:r>
            <a:endParaRPr lang="en-IN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148278" y="2075480"/>
            <a:ext cx="24048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Generate new business</a:t>
            </a:r>
          </a:p>
          <a:p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From existing and new</a:t>
            </a:r>
          </a:p>
          <a:p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clients</a:t>
            </a:r>
            <a:endParaRPr lang="en-IN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9148278" y="4958198"/>
            <a:ext cx="25314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Make a plane to achieve</a:t>
            </a:r>
          </a:p>
          <a:p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Goals and targets within</a:t>
            </a:r>
          </a:p>
          <a:p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 timeline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14911" y="5140817"/>
            <a:ext cx="2458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Segoe UI Light" panose="020B0502040204020203" pitchFamily="34" charset="0"/>
                <a:cs typeface="Segoe UI Light" panose="020B0502040204020203" pitchFamily="34" charset="0"/>
              </a:rPr>
              <a:t>F</a:t>
            </a:r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ocus on career growth</a:t>
            </a:r>
          </a:p>
          <a:p>
            <a:r>
              <a:rPr lang="en-IN" dirty="0">
                <a:latin typeface="Segoe UI Light" panose="020B0502040204020203" pitchFamily="34" charset="0"/>
                <a:cs typeface="Segoe UI Light" panose="020B0502040204020203" pitchFamily="34" charset="0"/>
              </a:rPr>
              <a:t>a</a:t>
            </a:r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long with the business</a:t>
            </a:r>
            <a:endParaRPr lang="en-IN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57276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Freeform 339"/>
          <p:cNvSpPr/>
          <p:nvPr/>
        </p:nvSpPr>
        <p:spPr>
          <a:xfrm>
            <a:off x="6972023" y="1689400"/>
            <a:ext cx="3252044" cy="2099352"/>
          </a:xfrm>
          <a:custGeom>
            <a:avLst/>
            <a:gdLst>
              <a:gd name="connsiteX0" fmla="*/ 0 w 3667760"/>
              <a:gd name="connsiteY0" fmla="*/ 2306320 h 2316480"/>
              <a:gd name="connsiteX1" fmla="*/ 1838960 w 3667760"/>
              <a:gd name="connsiteY1" fmla="*/ 0 h 2316480"/>
              <a:gd name="connsiteX2" fmla="*/ 3667760 w 3667760"/>
              <a:gd name="connsiteY2" fmla="*/ 2316480 h 2316480"/>
              <a:gd name="connsiteX3" fmla="*/ 0 w 3667760"/>
              <a:gd name="connsiteY3" fmla="*/ 2306320 h 2316480"/>
              <a:gd name="connsiteX0" fmla="*/ 0 w 3667760"/>
              <a:gd name="connsiteY0" fmla="*/ 2306351 h 2316511"/>
              <a:gd name="connsiteX1" fmla="*/ 1838960 w 3667760"/>
              <a:gd name="connsiteY1" fmla="*/ 31 h 2316511"/>
              <a:gd name="connsiteX2" fmla="*/ 3667760 w 3667760"/>
              <a:gd name="connsiteY2" fmla="*/ 2316511 h 2316511"/>
              <a:gd name="connsiteX3" fmla="*/ 0 w 3667760"/>
              <a:gd name="connsiteY3" fmla="*/ 2306351 h 2316511"/>
              <a:gd name="connsiteX0" fmla="*/ 0 w 3730196"/>
              <a:gd name="connsiteY0" fmla="*/ 2306378 h 2316538"/>
              <a:gd name="connsiteX1" fmla="*/ 1838960 w 3730196"/>
              <a:gd name="connsiteY1" fmla="*/ 58 h 2316538"/>
              <a:gd name="connsiteX2" fmla="*/ 3667760 w 3730196"/>
              <a:gd name="connsiteY2" fmla="*/ 2316538 h 2316538"/>
              <a:gd name="connsiteX3" fmla="*/ 0 w 3730196"/>
              <a:gd name="connsiteY3" fmla="*/ 2306378 h 2316538"/>
              <a:gd name="connsiteX0" fmla="*/ 39759 w 3769955"/>
              <a:gd name="connsiteY0" fmla="*/ 2306378 h 2316538"/>
              <a:gd name="connsiteX1" fmla="*/ 1878719 w 3769955"/>
              <a:gd name="connsiteY1" fmla="*/ 58 h 2316538"/>
              <a:gd name="connsiteX2" fmla="*/ 3707519 w 3769955"/>
              <a:gd name="connsiteY2" fmla="*/ 2316538 h 2316538"/>
              <a:gd name="connsiteX3" fmla="*/ 39759 w 3769955"/>
              <a:gd name="connsiteY3" fmla="*/ 2306378 h 2316538"/>
              <a:gd name="connsiteX0" fmla="*/ 39759 w 3769955"/>
              <a:gd name="connsiteY0" fmla="*/ 2306378 h 2382969"/>
              <a:gd name="connsiteX1" fmla="*/ 1878719 w 3769955"/>
              <a:gd name="connsiteY1" fmla="*/ 58 h 2382969"/>
              <a:gd name="connsiteX2" fmla="*/ 3707519 w 3769955"/>
              <a:gd name="connsiteY2" fmla="*/ 2316538 h 2382969"/>
              <a:gd name="connsiteX3" fmla="*/ 39759 w 3769955"/>
              <a:gd name="connsiteY3" fmla="*/ 2306378 h 2382969"/>
              <a:gd name="connsiteX0" fmla="*/ 39759 w 3769955"/>
              <a:gd name="connsiteY0" fmla="*/ 2306378 h 2449257"/>
              <a:gd name="connsiteX1" fmla="*/ 1878719 w 3769955"/>
              <a:gd name="connsiteY1" fmla="*/ 58 h 2449257"/>
              <a:gd name="connsiteX2" fmla="*/ 3707519 w 3769955"/>
              <a:gd name="connsiteY2" fmla="*/ 2316538 h 2449257"/>
              <a:gd name="connsiteX3" fmla="*/ 39759 w 3769955"/>
              <a:gd name="connsiteY3" fmla="*/ 2306378 h 2449257"/>
              <a:gd name="connsiteX0" fmla="*/ 39759 w 3746907"/>
              <a:gd name="connsiteY0" fmla="*/ 2306373 h 2449252"/>
              <a:gd name="connsiteX1" fmla="*/ 1878719 w 3746907"/>
              <a:gd name="connsiteY1" fmla="*/ 53 h 2449252"/>
              <a:gd name="connsiteX2" fmla="*/ 3707519 w 3746907"/>
              <a:gd name="connsiteY2" fmla="*/ 2316533 h 2449252"/>
              <a:gd name="connsiteX3" fmla="*/ 39759 w 3746907"/>
              <a:gd name="connsiteY3" fmla="*/ 2306373 h 2449252"/>
              <a:gd name="connsiteX0" fmla="*/ 39759 w 3758053"/>
              <a:gd name="connsiteY0" fmla="*/ 2306373 h 2449252"/>
              <a:gd name="connsiteX1" fmla="*/ 1878719 w 3758053"/>
              <a:gd name="connsiteY1" fmla="*/ 53 h 2449252"/>
              <a:gd name="connsiteX2" fmla="*/ 3707519 w 3758053"/>
              <a:gd name="connsiteY2" fmla="*/ 2316533 h 2449252"/>
              <a:gd name="connsiteX3" fmla="*/ 39759 w 3758053"/>
              <a:gd name="connsiteY3" fmla="*/ 2306373 h 2449252"/>
              <a:gd name="connsiteX0" fmla="*/ 39759 w 3740359"/>
              <a:gd name="connsiteY0" fmla="*/ 2306371 h 2449250"/>
              <a:gd name="connsiteX1" fmla="*/ 1878719 w 3740359"/>
              <a:gd name="connsiteY1" fmla="*/ 51 h 2449250"/>
              <a:gd name="connsiteX2" fmla="*/ 3707519 w 3740359"/>
              <a:gd name="connsiteY2" fmla="*/ 2316531 h 2449250"/>
              <a:gd name="connsiteX3" fmla="*/ 39759 w 3740359"/>
              <a:gd name="connsiteY3" fmla="*/ 2306371 h 2449250"/>
              <a:gd name="connsiteX0" fmla="*/ 39759 w 3743144"/>
              <a:gd name="connsiteY0" fmla="*/ 2306371 h 2449250"/>
              <a:gd name="connsiteX1" fmla="*/ 1878719 w 3743144"/>
              <a:gd name="connsiteY1" fmla="*/ 51 h 2449250"/>
              <a:gd name="connsiteX2" fmla="*/ 3707519 w 3743144"/>
              <a:gd name="connsiteY2" fmla="*/ 2316531 h 2449250"/>
              <a:gd name="connsiteX3" fmla="*/ 39759 w 3743144"/>
              <a:gd name="connsiteY3" fmla="*/ 2306371 h 2449250"/>
              <a:gd name="connsiteX0" fmla="*/ 39759 w 3743144"/>
              <a:gd name="connsiteY0" fmla="*/ 2271648 h 2414527"/>
              <a:gd name="connsiteX1" fmla="*/ 1878719 w 3743144"/>
              <a:gd name="connsiteY1" fmla="*/ 53 h 2414527"/>
              <a:gd name="connsiteX2" fmla="*/ 3707519 w 3743144"/>
              <a:gd name="connsiteY2" fmla="*/ 2281808 h 2414527"/>
              <a:gd name="connsiteX3" fmla="*/ 39759 w 3743144"/>
              <a:gd name="connsiteY3" fmla="*/ 2271648 h 2414527"/>
              <a:gd name="connsiteX0" fmla="*/ 36887 w 3740272"/>
              <a:gd name="connsiteY0" fmla="*/ 2271648 h 2414527"/>
              <a:gd name="connsiteX1" fmla="*/ 1875847 w 3740272"/>
              <a:gd name="connsiteY1" fmla="*/ 53 h 2414527"/>
              <a:gd name="connsiteX2" fmla="*/ 3704647 w 3740272"/>
              <a:gd name="connsiteY2" fmla="*/ 2281808 h 2414527"/>
              <a:gd name="connsiteX3" fmla="*/ 36887 w 3740272"/>
              <a:gd name="connsiteY3" fmla="*/ 2271648 h 2414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0272" h="2414527">
                <a:moveTo>
                  <a:pt x="36887" y="2271648"/>
                </a:moveTo>
                <a:cubicBezTo>
                  <a:pt x="-210280" y="909094"/>
                  <a:pt x="827335" y="8181"/>
                  <a:pt x="1875847" y="53"/>
                </a:cubicBezTo>
                <a:cubicBezTo>
                  <a:pt x="2924359" y="-8075"/>
                  <a:pt x="3945477" y="921963"/>
                  <a:pt x="3704647" y="2281808"/>
                </a:cubicBezTo>
                <a:cubicBezTo>
                  <a:pt x="2847820" y="2479589"/>
                  <a:pt x="875426" y="2439627"/>
                  <a:pt x="36887" y="2271648"/>
                </a:cubicBezTo>
                <a:close/>
              </a:path>
            </a:pathLst>
          </a:custGeom>
          <a:solidFill>
            <a:schemeClr val="tx1"/>
          </a:solidFill>
          <a:ln w="38100"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41" name="Oval 7"/>
          <p:cNvSpPr/>
          <p:nvPr/>
        </p:nvSpPr>
        <p:spPr>
          <a:xfrm>
            <a:off x="7113691" y="1843109"/>
            <a:ext cx="2981403" cy="1822288"/>
          </a:xfrm>
          <a:custGeom>
            <a:avLst/>
            <a:gdLst/>
            <a:ahLst/>
            <a:cxnLst/>
            <a:rect l="l" t="t" r="r" b="b"/>
            <a:pathLst>
              <a:path w="3429000" h="2095867">
                <a:moveTo>
                  <a:pt x="1714500" y="0"/>
                </a:moveTo>
                <a:cubicBezTo>
                  <a:pt x="2661392" y="0"/>
                  <a:pt x="3429000" y="767608"/>
                  <a:pt x="3429000" y="1714500"/>
                </a:cubicBezTo>
                <a:cubicBezTo>
                  <a:pt x="3429000" y="1810740"/>
                  <a:pt x="3421071" y="1905129"/>
                  <a:pt x="3403831" y="1996716"/>
                </a:cubicBezTo>
                <a:cubicBezTo>
                  <a:pt x="2134887" y="2155805"/>
                  <a:pt x="776404" y="2097013"/>
                  <a:pt x="26294" y="2004082"/>
                </a:cubicBezTo>
                <a:cubicBezTo>
                  <a:pt x="8359" y="1910167"/>
                  <a:pt x="0" y="1813310"/>
                  <a:pt x="0" y="1714500"/>
                </a:cubicBezTo>
                <a:cubicBezTo>
                  <a:pt x="0" y="767608"/>
                  <a:pt x="767608" y="0"/>
                  <a:pt x="171450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31750">
            <a:noFill/>
          </a:ln>
          <a:effectLst>
            <a:innerShdw blurRad="381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42" name="Oval 7"/>
          <p:cNvSpPr/>
          <p:nvPr/>
        </p:nvSpPr>
        <p:spPr>
          <a:xfrm>
            <a:off x="7114010" y="1845160"/>
            <a:ext cx="2192527" cy="1808253"/>
          </a:xfrm>
          <a:custGeom>
            <a:avLst/>
            <a:gdLst>
              <a:gd name="connsiteX0" fmla="*/ 1714500 w 3429000"/>
              <a:gd name="connsiteY0" fmla="*/ 251906 h 2407711"/>
              <a:gd name="connsiteX1" fmla="*/ 2521489 w 3429000"/>
              <a:gd name="connsiteY1" fmla="*/ 454972 h 2407711"/>
              <a:gd name="connsiteX2" fmla="*/ 3429000 w 3429000"/>
              <a:gd name="connsiteY2" fmla="*/ 1966406 h 2407711"/>
              <a:gd name="connsiteX3" fmla="*/ 3403831 w 3429000"/>
              <a:gd name="connsiteY3" fmla="*/ 2248622 h 2407711"/>
              <a:gd name="connsiteX4" fmla="*/ 26294 w 3429000"/>
              <a:gd name="connsiteY4" fmla="*/ 2255988 h 2407711"/>
              <a:gd name="connsiteX5" fmla="*/ 0 w 3429000"/>
              <a:gd name="connsiteY5" fmla="*/ 1966406 h 2407711"/>
              <a:gd name="connsiteX6" fmla="*/ 1714500 w 3429000"/>
              <a:gd name="connsiteY6" fmla="*/ 251906 h 2407711"/>
              <a:gd name="connsiteX0" fmla="*/ 1714500 w 3819697"/>
              <a:gd name="connsiteY0" fmla="*/ 251906 h 2407711"/>
              <a:gd name="connsiteX1" fmla="*/ 2521489 w 3819697"/>
              <a:gd name="connsiteY1" fmla="*/ 454972 h 2407711"/>
              <a:gd name="connsiteX2" fmla="*/ 3403831 w 3819697"/>
              <a:gd name="connsiteY2" fmla="*/ 2248622 h 2407711"/>
              <a:gd name="connsiteX3" fmla="*/ 26294 w 3819697"/>
              <a:gd name="connsiteY3" fmla="*/ 2255988 h 2407711"/>
              <a:gd name="connsiteX4" fmla="*/ 0 w 3819697"/>
              <a:gd name="connsiteY4" fmla="*/ 1966406 h 2407711"/>
              <a:gd name="connsiteX5" fmla="*/ 1714500 w 3819697"/>
              <a:gd name="connsiteY5" fmla="*/ 251906 h 2407711"/>
              <a:gd name="connsiteX0" fmla="*/ 1714500 w 3558653"/>
              <a:gd name="connsiteY0" fmla="*/ 251906 h 2565166"/>
              <a:gd name="connsiteX1" fmla="*/ 2521489 w 3558653"/>
              <a:gd name="connsiteY1" fmla="*/ 454972 h 2565166"/>
              <a:gd name="connsiteX2" fmla="*/ 3403831 w 3558653"/>
              <a:gd name="connsiteY2" fmla="*/ 2248622 h 2565166"/>
              <a:gd name="connsiteX3" fmla="*/ 1592554 w 3558653"/>
              <a:gd name="connsiteY3" fmla="*/ 2354238 h 2565166"/>
              <a:gd name="connsiteX4" fmla="*/ 26294 w 3558653"/>
              <a:gd name="connsiteY4" fmla="*/ 2255988 h 2565166"/>
              <a:gd name="connsiteX5" fmla="*/ 0 w 3558653"/>
              <a:gd name="connsiteY5" fmla="*/ 1966406 h 2565166"/>
              <a:gd name="connsiteX6" fmla="*/ 1714500 w 3558653"/>
              <a:gd name="connsiteY6" fmla="*/ 251906 h 2565166"/>
              <a:gd name="connsiteX0" fmla="*/ 1714500 w 2541813"/>
              <a:gd name="connsiteY0" fmla="*/ 251906 h 2355466"/>
              <a:gd name="connsiteX1" fmla="*/ 2521489 w 2541813"/>
              <a:gd name="connsiteY1" fmla="*/ 454972 h 2355466"/>
              <a:gd name="connsiteX2" fmla="*/ 1592554 w 2541813"/>
              <a:gd name="connsiteY2" fmla="*/ 2354238 h 2355466"/>
              <a:gd name="connsiteX3" fmla="*/ 26294 w 2541813"/>
              <a:gd name="connsiteY3" fmla="*/ 2255988 h 2355466"/>
              <a:gd name="connsiteX4" fmla="*/ 0 w 2541813"/>
              <a:gd name="connsiteY4" fmla="*/ 1966406 h 2355466"/>
              <a:gd name="connsiteX5" fmla="*/ 1714500 w 2541813"/>
              <a:gd name="connsiteY5" fmla="*/ 251906 h 2355466"/>
              <a:gd name="connsiteX0" fmla="*/ 1714500 w 2521489"/>
              <a:gd name="connsiteY0" fmla="*/ 251906 h 2355466"/>
              <a:gd name="connsiteX1" fmla="*/ 2521489 w 2521489"/>
              <a:gd name="connsiteY1" fmla="*/ 454972 h 2355466"/>
              <a:gd name="connsiteX2" fmla="*/ 1592554 w 2521489"/>
              <a:gd name="connsiteY2" fmla="*/ 2354238 h 2355466"/>
              <a:gd name="connsiteX3" fmla="*/ 26294 w 2521489"/>
              <a:gd name="connsiteY3" fmla="*/ 2255988 h 2355466"/>
              <a:gd name="connsiteX4" fmla="*/ 0 w 2521489"/>
              <a:gd name="connsiteY4" fmla="*/ 1966406 h 2355466"/>
              <a:gd name="connsiteX5" fmla="*/ 1714500 w 2521489"/>
              <a:gd name="connsiteY5" fmla="*/ 251906 h 2355466"/>
              <a:gd name="connsiteX0" fmla="*/ 1714500 w 2558712"/>
              <a:gd name="connsiteY0" fmla="*/ 251906 h 2355466"/>
              <a:gd name="connsiteX1" fmla="*/ 2521489 w 2558712"/>
              <a:gd name="connsiteY1" fmla="*/ 454972 h 2355466"/>
              <a:gd name="connsiteX2" fmla="*/ 1592554 w 2558712"/>
              <a:gd name="connsiteY2" fmla="*/ 2354238 h 2355466"/>
              <a:gd name="connsiteX3" fmla="*/ 26294 w 2558712"/>
              <a:gd name="connsiteY3" fmla="*/ 2255988 h 2355466"/>
              <a:gd name="connsiteX4" fmla="*/ 0 w 2558712"/>
              <a:gd name="connsiteY4" fmla="*/ 1966406 h 2355466"/>
              <a:gd name="connsiteX5" fmla="*/ 1714500 w 2558712"/>
              <a:gd name="connsiteY5" fmla="*/ 251906 h 2355466"/>
              <a:gd name="connsiteX0" fmla="*/ 1714500 w 2558712"/>
              <a:gd name="connsiteY0" fmla="*/ 0 h 2103560"/>
              <a:gd name="connsiteX1" fmla="*/ 2521489 w 2558712"/>
              <a:gd name="connsiteY1" fmla="*/ 203066 h 2103560"/>
              <a:gd name="connsiteX2" fmla="*/ 1592554 w 2558712"/>
              <a:gd name="connsiteY2" fmla="*/ 2102332 h 2103560"/>
              <a:gd name="connsiteX3" fmla="*/ 26294 w 2558712"/>
              <a:gd name="connsiteY3" fmla="*/ 2004082 h 2103560"/>
              <a:gd name="connsiteX4" fmla="*/ 0 w 2558712"/>
              <a:gd name="connsiteY4" fmla="*/ 1714500 h 2103560"/>
              <a:gd name="connsiteX5" fmla="*/ 1714500 w 2558712"/>
              <a:gd name="connsiteY5" fmla="*/ 0 h 2103560"/>
              <a:gd name="connsiteX0" fmla="*/ 1714500 w 2558712"/>
              <a:gd name="connsiteY0" fmla="*/ 6694 h 2110254"/>
              <a:gd name="connsiteX1" fmla="*/ 2521489 w 2558712"/>
              <a:gd name="connsiteY1" fmla="*/ 209760 h 2110254"/>
              <a:gd name="connsiteX2" fmla="*/ 1592554 w 2558712"/>
              <a:gd name="connsiteY2" fmla="*/ 2109026 h 2110254"/>
              <a:gd name="connsiteX3" fmla="*/ 26294 w 2558712"/>
              <a:gd name="connsiteY3" fmla="*/ 2010776 h 2110254"/>
              <a:gd name="connsiteX4" fmla="*/ 0 w 2558712"/>
              <a:gd name="connsiteY4" fmla="*/ 1721194 h 2110254"/>
              <a:gd name="connsiteX5" fmla="*/ 1714500 w 2558712"/>
              <a:gd name="connsiteY5" fmla="*/ 6694 h 2110254"/>
              <a:gd name="connsiteX0" fmla="*/ 1714500 w 2558712"/>
              <a:gd name="connsiteY0" fmla="*/ 6694 h 2034054"/>
              <a:gd name="connsiteX1" fmla="*/ 2521489 w 2558712"/>
              <a:gd name="connsiteY1" fmla="*/ 133560 h 2034054"/>
              <a:gd name="connsiteX2" fmla="*/ 1592554 w 2558712"/>
              <a:gd name="connsiteY2" fmla="*/ 2032826 h 2034054"/>
              <a:gd name="connsiteX3" fmla="*/ 26294 w 2558712"/>
              <a:gd name="connsiteY3" fmla="*/ 1934576 h 2034054"/>
              <a:gd name="connsiteX4" fmla="*/ 0 w 2558712"/>
              <a:gd name="connsiteY4" fmla="*/ 1644994 h 2034054"/>
              <a:gd name="connsiteX5" fmla="*/ 1714500 w 2558712"/>
              <a:gd name="connsiteY5" fmla="*/ 6694 h 2034054"/>
              <a:gd name="connsiteX0" fmla="*/ 1723167 w 2558712"/>
              <a:gd name="connsiteY0" fmla="*/ 6694 h 2090391"/>
              <a:gd name="connsiteX1" fmla="*/ 2521489 w 2558712"/>
              <a:gd name="connsiteY1" fmla="*/ 189897 h 2090391"/>
              <a:gd name="connsiteX2" fmla="*/ 1592554 w 2558712"/>
              <a:gd name="connsiteY2" fmla="*/ 2089163 h 2090391"/>
              <a:gd name="connsiteX3" fmla="*/ 26294 w 2558712"/>
              <a:gd name="connsiteY3" fmla="*/ 1990913 h 2090391"/>
              <a:gd name="connsiteX4" fmla="*/ 0 w 2558712"/>
              <a:gd name="connsiteY4" fmla="*/ 1701331 h 2090391"/>
              <a:gd name="connsiteX5" fmla="*/ 1723167 w 2558712"/>
              <a:gd name="connsiteY5" fmla="*/ 6694 h 2090391"/>
              <a:gd name="connsiteX0" fmla="*/ 1746423 w 2558712"/>
              <a:gd name="connsiteY0" fmla="*/ 6694 h 2069084"/>
              <a:gd name="connsiteX1" fmla="*/ 2521489 w 2558712"/>
              <a:gd name="connsiteY1" fmla="*/ 168590 h 2069084"/>
              <a:gd name="connsiteX2" fmla="*/ 1592554 w 2558712"/>
              <a:gd name="connsiteY2" fmla="*/ 2067856 h 2069084"/>
              <a:gd name="connsiteX3" fmla="*/ 26294 w 2558712"/>
              <a:gd name="connsiteY3" fmla="*/ 1969606 h 2069084"/>
              <a:gd name="connsiteX4" fmla="*/ 0 w 2558712"/>
              <a:gd name="connsiteY4" fmla="*/ 1680024 h 2069084"/>
              <a:gd name="connsiteX5" fmla="*/ 1746423 w 2558712"/>
              <a:gd name="connsiteY5" fmla="*/ 6694 h 2069084"/>
              <a:gd name="connsiteX0" fmla="*/ 1733422 w 2558712"/>
              <a:gd name="connsiteY0" fmla="*/ 6694 h 2086419"/>
              <a:gd name="connsiteX1" fmla="*/ 2521489 w 2558712"/>
              <a:gd name="connsiteY1" fmla="*/ 185925 h 2086419"/>
              <a:gd name="connsiteX2" fmla="*/ 1592554 w 2558712"/>
              <a:gd name="connsiteY2" fmla="*/ 2085191 h 2086419"/>
              <a:gd name="connsiteX3" fmla="*/ 26294 w 2558712"/>
              <a:gd name="connsiteY3" fmla="*/ 1986941 h 2086419"/>
              <a:gd name="connsiteX4" fmla="*/ 0 w 2558712"/>
              <a:gd name="connsiteY4" fmla="*/ 1697359 h 2086419"/>
              <a:gd name="connsiteX5" fmla="*/ 1733422 w 2558712"/>
              <a:gd name="connsiteY5" fmla="*/ 6694 h 2086419"/>
              <a:gd name="connsiteX0" fmla="*/ 1733422 w 2598928"/>
              <a:gd name="connsiteY0" fmla="*/ 6694 h 2086419"/>
              <a:gd name="connsiteX1" fmla="*/ 2521489 w 2598928"/>
              <a:gd name="connsiteY1" fmla="*/ 185925 h 2086419"/>
              <a:gd name="connsiteX2" fmla="*/ 1592554 w 2598928"/>
              <a:gd name="connsiteY2" fmla="*/ 2085191 h 2086419"/>
              <a:gd name="connsiteX3" fmla="*/ 26294 w 2598928"/>
              <a:gd name="connsiteY3" fmla="*/ 1986941 h 2086419"/>
              <a:gd name="connsiteX4" fmla="*/ 0 w 2598928"/>
              <a:gd name="connsiteY4" fmla="*/ 1697359 h 2086419"/>
              <a:gd name="connsiteX5" fmla="*/ 1733422 w 2598928"/>
              <a:gd name="connsiteY5" fmla="*/ 6694 h 2086419"/>
              <a:gd name="connsiteX0" fmla="*/ 1733422 w 2825940"/>
              <a:gd name="connsiteY0" fmla="*/ 6694 h 2086419"/>
              <a:gd name="connsiteX1" fmla="*/ 2748501 w 2825940"/>
              <a:gd name="connsiteY1" fmla="*/ 795525 h 2086419"/>
              <a:gd name="connsiteX2" fmla="*/ 1592554 w 2825940"/>
              <a:gd name="connsiteY2" fmla="*/ 2085191 h 2086419"/>
              <a:gd name="connsiteX3" fmla="*/ 26294 w 2825940"/>
              <a:gd name="connsiteY3" fmla="*/ 1986941 h 2086419"/>
              <a:gd name="connsiteX4" fmla="*/ 0 w 2825940"/>
              <a:gd name="connsiteY4" fmla="*/ 1697359 h 2086419"/>
              <a:gd name="connsiteX5" fmla="*/ 1733422 w 2825940"/>
              <a:gd name="connsiteY5" fmla="*/ 6694 h 2086419"/>
              <a:gd name="connsiteX0" fmla="*/ 1733422 w 2882254"/>
              <a:gd name="connsiteY0" fmla="*/ 222012 h 2301737"/>
              <a:gd name="connsiteX1" fmla="*/ 2395074 w 2882254"/>
              <a:gd name="connsiteY1" fmla="*/ 580607 h 2301737"/>
              <a:gd name="connsiteX2" fmla="*/ 2748501 w 2882254"/>
              <a:gd name="connsiteY2" fmla="*/ 1010843 h 2301737"/>
              <a:gd name="connsiteX3" fmla="*/ 1592554 w 2882254"/>
              <a:gd name="connsiteY3" fmla="*/ 2300509 h 2301737"/>
              <a:gd name="connsiteX4" fmla="*/ 26294 w 2882254"/>
              <a:gd name="connsiteY4" fmla="*/ 2202259 h 2301737"/>
              <a:gd name="connsiteX5" fmla="*/ 0 w 2882254"/>
              <a:gd name="connsiteY5" fmla="*/ 1912677 h 2301737"/>
              <a:gd name="connsiteX6" fmla="*/ 1733422 w 2882254"/>
              <a:gd name="connsiteY6" fmla="*/ 222012 h 2301737"/>
              <a:gd name="connsiteX0" fmla="*/ 1733422 w 2418552"/>
              <a:gd name="connsiteY0" fmla="*/ 222012 h 2301737"/>
              <a:gd name="connsiteX1" fmla="*/ 2395074 w 2418552"/>
              <a:gd name="connsiteY1" fmla="*/ 580607 h 2301737"/>
              <a:gd name="connsiteX2" fmla="*/ 1592554 w 2418552"/>
              <a:gd name="connsiteY2" fmla="*/ 2300509 h 2301737"/>
              <a:gd name="connsiteX3" fmla="*/ 26294 w 2418552"/>
              <a:gd name="connsiteY3" fmla="*/ 2202259 h 2301737"/>
              <a:gd name="connsiteX4" fmla="*/ 0 w 2418552"/>
              <a:gd name="connsiteY4" fmla="*/ 1912677 h 2301737"/>
              <a:gd name="connsiteX5" fmla="*/ 1733422 w 2418552"/>
              <a:gd name="connsiteY5" fmla="*/ 222012 h 2301737"/>
              <a:gd name="connsiteX0" fmla="*/ 1733422 w 2418552"/>
              <a:gd name="connsiteY0" fmla="*/ 222012 h 2301737"/>
              <a:gd name="connsiteX1" fmla="*/ 2395074 w 2418552"/>
              <a:gd name="connsiteY1" fmla="*/ 580607 h 2301737"/>
              <a:gd name="connsiteX2" fmla="*/ 1592554 w 2418552"/>
              <a:gd name="connsiteY2" fmla="*/ 2300509 h 2301737"/>
              <a:gd name="connsiteX3" fmla="*/ 26294 w 2418552"/>
              <a:gd name="connsiteY3" fmla="*/ 2202259 h 2301737"/>
              <a:gd name="connsiteX4" fmla="*/ 0 w 2418552"/>
              <a:gd name="connsiteY4" fmla="*/ 1912677 h 2301737"/>
              <a:gd name="connsiteX5" fmla="*/ 1733422 w 2418552"/>
              <a:gd name="connsiteY5" fmla="*/ 222012 h 2301737"/>
              <a:gd name="connsiteX0" fmla="*/ 1733422 w 2545167"/>
              <a:gd name="connsiteY0" fmla="*/ 222012 h 2301737"/>
              <a:gd name="connsiteX1" fmla="*/ 2521689 w 2545167"/>
              <a:gd name="connsiteY1" fmla="*/ 420809 h 2301737"/>
              <a:gd name="connsiteX2" fmla="*/ 1592554 w 2545167"/>
              <a:gd name="connsiteY2" fmla="*/ 2300509 h 2301737"/>
              <a:gd name="connsiteX3" fmla="*/ 26294 w 2545167"/>
              <a:gd name="connsiteY3" fmla="*/ 2202259 h 2301737"/>
              <a:gd name="connsiteX4" fmla="*/ 0 w 2545167"/>
              <a:gd name="connsiteY4" fmla="*/ 1912677 h 2301737"/>
              <a:gd name="connsiteX5" fmla="*/ 1733422 w 2545167"/>
              <a:gd name="connsiteY5" fmla="*/ 222012 h 2301737"/>
              <a:gd name="connsiteX0" fmla="*/ 1733422 w 2545167"/>
              <a:gd name="connsiteY0" fmla="*/ 222012 h 2301737"/>
              <a:gd name="connsiteX1" fmla="*/ 2521689 w 2545167"/>
              <a:gd name="connsiteY1" fmla="*/ 420809 h 2301737"/>
              <a:gd name="connsiteX2" fmla="*/ 1592554 w 2545167"/>
              <a:gd name="connsiteY2" fmla="*/ 2300509 h 2301737"/>
              <a:gd name="connsiteX3" fmla="*/ 26294 w 2545167"/>
              <a:gd name="connsiteY3" fmla="*/ 2202259 h 2301737"/>
              <a:gd name="connsiteX4" fmla="*/ 0 w 2545167"/>
              <a:gd name="connsiteY4" fmla="*/ 1912677 h 2301737"/>
              <a:gd name="connsiteX5" fmla="*/ 1733422 w 2545167"/>
              <a:gd name="connsiteY5" fmla="*/ 222012 h 2301737"/>
              <a:gd name="connsiteX0" fmla="*/ 1733422 w 2545167"/>
              <a:gd name="connsiteY0" fmla="*/ 222012 h 2301737"/>
              <a:gd name="connsiteX1" fmla="*/ 2521689 w 2545167"/>
              <a:gd name="connsiteY1" fmla="*/ 420809 h 2301737"/>
              <a:gd name="connsiteX2" fmla="*/ 1592554 w 2545167"/>
              <a:gd name="connsiteY2" fmla="*/ 2300509 h 2301737"/>
              <a:gd name="connsiteX3" fmla="*/ 26294 w 2545167"/>
              <a:gd name="connsiteY3" fmla="*/ 2202259 h 2301737"/>
              <a:gd name="connsiteX4" fmla="*/ 0 w 2545167"/>
              <a:gd name="connsiteY4" fmla="*/ 1912677 h 2301737"/>
              <a:gd name="connsiteX5" fmla="*/ 1733422 w 2545167"/>
              <a:gd name="connsiteY5" fmla="*/ 222012 h 2301737"/>
              <a:gd name="connsiteX0" fmla="*/ 1733422 w 2521689"/>
              <a:gd name="connsiteY0" fmla="*/ 222012 h 2301737"/>
              <a:gd name="connsiteX1" fmla="*/ 2521689 w 2521689"/>
              <a:gd name="connsiteY1" fmla="*/ 420809 h 2301737"/>
              <a:gd name="connsiteX2" fmla="*/ 1592554 w 2521689"/>
              <a:gd name="connsiteY2" fmla="*/ 2300509 h 2301737"/>
              <a:gd name="connsiteX3" fmla="*/ 26294 w 2521689"/>
              <a:gd name="connsiteY3" fmla="*/ 2202259 h 2301737"/>
              <a:gd name="connsiteX4" fmla="*/ 0 w 2521689"/>
              <a:gd name="connsiteY4" fmla="*/ 1912677 h 2301737"/>
              <a:gd name="connsiteX5" fmla="*/ 1733422 w 2521689"/>
              <a:gd name="connsiteY5" fmla="*/ 222012 h 2301737"/>
              <a:gd name="connsiteX0" fmla="*/ 1733422 w 2521689"/>
              <a:gd name="connsiteY0" fmla="*/ 0 h 2079725"/>
              <a:gd name="connsiteX1" fmla="*/ 2521689 w 2521689"/>
              <a:gd name="connsiteY1" fmla="*/ 198797 h 2079725"/>
              <a:gd name="connsiteX2" fmla="*/ 1592554 w 2521689"/>
              <a:gd name="connsiteY2" fmla="*/ 2078497 h 2079725"/>
              <a:gd name="connsiteX3" fmla="*/ 26294 w 2521689"/>
              <a:gd name="connsiteY3" fmla="*/ 1980247 h 2079725"/>
              <a:gd name="connsiteX4" fmla="*/ 0 w 2521689"/>
              <a:gd name="connsiteY4" fmla="*/ 1690665 h 2079725"/>
              <a:gd name="connsiteX5" fmla="*/ 1733422 w 2521689"/>
              <a:gd name="connsiteY5" fmla="*/ 0 h 2079725"/>
              <a:gd name="connsiteX0" fmla="*/ 1733422 w 2521689"/>
              <a:gd name="connsiteY0" fmla="*/ 0 h 2079725"/>
              <a:gd name="connsiteX1" fmla="*/ 2521689 w 2521689"/>
              <a:gd name="connsiteY1" fmla="*/ 198797 h 2079725"/>
              <a:gd name="connsiteX2" fmla="*/ 1592554 w 2521689"/>
              <a:gd name="connsiteY2" fmla="*/ 2078497 h 2079725"/>
              <a:gd name="connsiteX3" fmla="*/ 26294 w 2521689"/>
              <a:gd name="connsiteY3" fmla="*/ 1980247 h 2079725"/>
              <a:gd name="connsiteX4" fmla="*/ 0 w 2521689"/>
              <a:gd name="connsiteY4" fmla="*/ 1690665 h 2079725"/>
              <a:gd name="connsiteX5" fmla="*/ 1733422 w 2521689"/>
              <a:gd name="connsiteY5" fmla="*/ 0 h 2079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1689" h="2079725">
                <a:moveTo>
                  <a:pt x="1733422" y="0"/>
                </a:moveTo>
                <a:cubicBezTo>
                  <a:pt x="2016668" y="8807"/>
                  <a:pt x="2267848" y="48430"/>
                  <a:pt x="2521689" y="198797"/>
                </a:cubicBezTo>
                <a:lnTo>
                  <a:pt x="1592554" y="2078497"/>
                </a:lnTo>
                <a:cubicBezTo>
                  <a:pt x="1029631" y="2079725"/>
                  <a:pt x="291720" y="2044886"/>
                  <a:pt x="26294" y="1980247"/>
                </a:cubicBezTo>
                <a:cubicBezTo>
                  <a:pt x="8359" y="1886332"/>
                  <a:pt x="0" y="1789475"/>
                  <a:pt x="0" y="1690665"/>
                </a:cubicBezTo>
                <a:cubicBezTo>
                  <a:pt x="0" y="743773"/>
                  <a:pt x="786530" y="0"/>
                  <a:pt x="1733422" y="0"/>
                </a:cubicBezTo>
                <a:close/>
              </a:path>
            </a:pathLst>
          </a:custGeom>
          <a:gradFill flip="none" rotWithShape="1">
            <a:gsLst>
              <a:gs pos="32000">
                <a:schemeClr val="accent6">
                  <a:lumMod val="75000"/>
                  <a:shade val="30000"/>
                  <a:satMod val="115000"/>
                  <a:alpha val="0"/>
                </a:schemeClr>
              </a:gs>
              <a:gs pos="100000">
                <a:schemeClr val="accent6">
                  <a:lumMod val="75000"/>
                  <a:shade val="100000"/>
                  <a:satMod val="115000"/>
                  <a:alpha val="46000"/>
                </a:schemeClr>
              </a:gs>
            </a:gsLst>
            <a:lin ang="0" scaled="1"/>
            <a:tileRect/>
          </a:gradFill>
          <a:ln w="31750">
            <a:noFill/>
          </a:ln>
          <a:effectLst>
            <a:innerShdw blurRad="381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43" name="Oval 342"/>
          <p:cNvSpPr/>
          <p:nvPr/>
        </p:nvSpPr>
        <p:spPr>
          <a:xfrm>
            <a:off x="7732925" y="1855125"/>
            <a:ext cx="1788843" cy="1071747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30000"/>
                </a:schemeClr>
              </a:gs>
              <a:gs pos="48000">
                <a:schemeClr val="bg1">
                  <a:shade val="100000"/>
                  <a:satMod val="11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44" name="TextBox 343"/>
          <p:cNvSpPr txBox="1"/>
          <p:nvPr/>
        </p:nvSpPr>
        <p:spPr>
          <a:xfrm>
            <a:off x="7353279" y="3117900"/>
            <a:ext cx="327334" cy="400110"/>
          </a:xfrm>
          <a:prstGeom prst="rect">
            <a:avLst/>
          </a:prstGeom>
          <a:noFill/>
          <a:effectLst>
            <a:outerShdw blurRad="25400" dist="25400" dir="10800000" algn="r" rotWithShape="0">
              <a:prstClr val="black"/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345" name="TextBox 344"/>
          <p:cNvSpPr txBox="1"/>
          <p:nvPr/>
        </p:nvSpPr>
        <p:spPr>
          <a:xfrm>
            <a:off x="7678061" y="2361156"/>
            <a:ext cx="470000" cy="400110"/>
          </a:xfrm>
          <a:prstGeom prst="rect">
            <a:avLst/>
          </a:prstGeom>
          <a:noFill/>
          <a:effectLst>
            <a:outerShdw blurRad="25400" dist="25400" dir="10800000" algn="r" rotWithShape="0">
              <a:prstClr val="black"/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7L</a:t>
            </a:r>
            <a:endParaRPr lang="en-US" sz="2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6" name="TextBox 345"/>
          <p:cNvSpPr txBox="1"/>
          <p:nvPr/>
        </p:nvSpPr>
        <p:spPr>
          <a:xfrm>
            <a:off x="8298172" y="2066868"/>
            <a:ext cx="612668" cy="400110"/>
          </a:xfrm>
          <a:prstGeom prst="rect">
            <a:avLst/>
          </a:prstGeom>
          <a:noFill/>
          <a:effectLst>
            <a:outerShdw blurRad="25400" dist="25400" dir="10800000" algn="r" rotWithShape="0">
              <a:prstClr val="black"/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40L</a:t>
            </a:r>
            <a:endParaRPr lang="en-US" sz="2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7" name="TextBox 346"/>
          <p:cNvSpPr txBox="1"/>
          <p:nvPr/>
        </p:nvSpPr>
        <p:spPr>
          <a:xfrm>
            <a:off x="8907769" y="2340136"/>
            <a:ext cx="612668" cy="400110"/>
          </a:xfrm>
          <a:prstGeom prst="rect">
            <a:avLst/>
          </a:prstGeom>
          <a:noFill/>
          <a:effectLst>
            <a:outerShdw blurRad="25400" dist="25400" dir="10800000" algn="r" rotWithShape="0">
              <a:prstClr val="black"/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88L</a:t>
            </a:r>
            <a:endParaRPr lang="en-US" sz="2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9307160" y="3117901"/>
            <a:ext cx="699230" cy="400110"/>
          </a:xfrm>
          <a:prstGeom prst="rect">
            <a:avLst/>
          </a:prstGeom>
          <a:noFill/>
          <a:effectLst>
            <a:outerShdw blurRad="25400" dist="25400" dir="10800000" algn="r" rotWithShape="0">
              <a:prstClr val="black"/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1CR</a:t>
            </a:r>
            <a:endParaRPr lang="en-US" sz="2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9" name="Block Arc 348"/>
          <p:cNvSpPr/>
          <p:nvPr/>
        </p:nvSpPr>
        <p:spPr>
          <a:xfrm>
            <a:off x="7182227" y="1880375"/>
            <a:ext cx="2848044" cy="2844024"/>
          </a:xfrm>
          <a:prstGeom prst="blockArc">
            <a:avLst>
              <a:gd name="adj1" fmla="val 13477028"/>
              <a:gd name="adj2" fmla="val 16211737"/>
              <a:gd name="adj3" fmla="val 648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350" name="Group 146"/>
          <p:cNvGrpSpPr/>
          <p:nvPr/>
        </p:nvGrpSpPr>
        <p:grpSpPr>
          <a:xfrm>
            <a:off x="7437073" y="2163872"/>
            <a:ext cx="2351059" cy="2351059"/>
            <a:chOff x="225386" y="1816068"/>
            <a:chExt cx="2704022" cy="2704022"/>
          </a:xfrm>
          <a:effectLst>
            <a:outerShdw blurRad="38100" dist="508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351" name="Rectangle 350"/>
            <p:cNvSpPr/>
            <p:nvPr/>
          </p:nvSpPr>
          <p:spPr>
            <a:xfrm>
              <a:off x="225386" y="1816068"/>
              <a:ext cx="2704022" cy="27040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52" name="Trapezoid 83"/>
            <p:cNvSpPr/>
            <p:nvPr/>
          </p:nvSpPr>
          <p:spPr>
            <a:xfrm>
              <a:off x="1494414" y="1859127"/>
              <a:ext cx="165966" cy="1342568"/>
            </a:xfrm>
            <a:custGeom>
              <a:avLst/>
              <a:gdLst>
                <a:gd name="connsiteX0" fmla="*/ 0 w 165966"/>
                <a:gd name="connsiteY0" fmla="*/ 1342568 h 1342568"/>
                <a:gd name="connsiteX1" fmla="*/ 82983 w 165966"/>
                <a:gd name="connsiteY1" fmla="*/ 0 h 1342568"/>
                <a:gd name="connsiteX2" fmla="*/ 82983 w 165966"/>
                <a:gd name="connsiteY2" fmla="*/ 0 h 1342568"/>
                <a:gd name="connsiteX3" fmla="*/ 165966 w 165966"/>
                <a:gd name="connsiteY3" fmla="*/ 1342568 h 1342568"/>
                <a:gd name="connsiteX4" fmla="*/ 0 w 165966"/>
                <a:gd name="connsiteY4" fmla="*/ 1342568 h 1342568"/>
                <a:gd name="connsiteX0" fmla="*/ 0 w 165966"/>
                <a:gd name="connsiteY0" fmla="*/ 1342568 h 1342568"/>
                <a:gd name="connsiteX1" fmla="*/ 82983 w 165966"/>
                <a:gd name="connsiteY1" fmla="*/ 0 h 1342568"/>
                <a:gd name="connsiteX2" fmla="*/ 82983 w 165966"/>
                <a:gd name="connsiteY2" fmla="*/ 0 h 1342568"/>
                <a:gd name="connsiteX3" fmla="*/ 165966 w 165966"/>
                <a:gd name="connsiteY3" fmla="*/ 1342568 h 1342568"/>
                <a:gd name="connsiteX4" fmla="*/ 0 w 165966"/>
                <a:gd name="connsiteY4" fmla="*/ 1342568 h 1342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966" h="1342568">
                  <a:moveTo>
                    <a:pt x="0" y="1342568"/>
                  </a:moveTo>
                  <a:cubicBezTo>
                    <a:pt x="27661" y="895045"/>
                    <a:pt x="53108" y="469629"/>
                    <a:pt x="82983" y="0"/>
                  </a:cubicBezTo>
                  <a:lnTo>
                    <a:pt x="82983" y="0"/>
                  </a:lnTo>
                  <a:lnTo>
                    <a:pt x="165966" y="1342568"/>
                  </a:lnTo>
                  <a:lnTo>
                    <a:pt x="0" y="134256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3492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53" name="Oval 352"/>
            <p:cNvSpPr>
              <a:spLocks noChangeAspect="1"/>
            </p:cNvSpPr>
            <p:nvPr/>
          </p:nvSpPr>
          <p:spPr>
            <a:xfrm>
              <a:off x="1331133" y="2920419"/>
              <a:ext cx="492529" cy="492529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57" name="Freeform 356"/>
          <p:cNvSpPr/>
          <p:nvPr/>
        </p:nvSpPr>
        <p:spPr>
          <a:xfrm>
            <a:off x="2025892" y="1689400"/>
            <a:ext cx="3252044" cy="2099352"/>
          </a:xfrm>
          <a:custGeom>
            <a:avLst/>
            <a:gdLst>
              <a:gd name="connsiteX0" fmla="*/ 0 w 3667760"/>
              <a:gd name="connsiteY0" fmla="*/ 2306320 h 2316480"/>
              <a:gd name="connsiteX1" fmla="*/ 1838960 w 3667760"/>
              <a:gd name="connsiteY1" fmla="*/ 0 h 2316480"/>
              <a:gd name="connsiteX2" fmla="*/ 3667760 w 3667760"/>
              <a:gd name="connsiteY2" fmla="*/ 2316480 h 2316480"/>
              <a:gd name="connsiteX3" fmla="*/ 0 w 3667760"/>
              <a:gd name="connsiteY3" fmla="*/ 2306320 h 2316480"/>
              <a:gd name="connsiteX0" fmla="*/ 0 w 3667760"/>
              <a:gd name="connsiteY0" fmla="*/ 2306351 h 2316511"/>
              <a:gd name="connsiteX1" fmla="*/ 1838960 w 3667760"/>
              <a:gd name="connsiteY1" fmla="*/ 31 h 2316511"/>
              <a:gd name="connsiteX2" fmla="*/ 3667760 w 3667760"/>
              <a:gd name="connsiteY2" fmla="*/ 2316511 h 2316511"/>
              <a:gd name="connsiteX3" fmla="*/ 0 w 3667760"/>
              <a:gd name="connsiteY3" fmla="*/ 2306351 h 2316511"/>
              <a:gd name="connsiteX0" fmla="*/ 0 w 3730196"/>
              <a:gd name="connsiteY0" fmla="*/ 2306378 h 2316538"/>
              <a:gd name="connsiteX1" fmla="*/ 1838960 w 3730196"/>
              <a:gd name="connsiteY1" fmla="*/ 58 h 2316538"/>
              <a:gd name="connsiteX2" fmla="*/ 3667760 w 3730196"/>
              <a:gd name="connsiteY2" fmla="*/ 2316538 h 2316538"/>
              <a:gd name="connsiteX3" fmla="*/ 0 w 3730196"/>
              <a:gd name="connsiteY3" fmla="*/ 2306378 h 2316538"/>
              <a:gd name="connsiteX0" fmla="*/ 39759 w 3769955"/>
              <a:gd name="connsiteY0" fmla="*/ 2306378 h 2316538"/>
              <a:gd name="connsiteX1" fmla="*/ 1878719 w 3769955"/>
              <a:gd name="connsiteY1" fmla="*/ 58 h 2316538"/>
              <a:gd name="connsiteX2" fmla="*/ 3707519 w 3769955"/>
              <a:gd name="connsiteY2" fmla="*/ 2316538 h 2316538"/>
              <a:gd name="connsiteX3" fmla="*/ 39759 w 3769955"/>
              <a:gd name="connsiteY3" fmla="*/ 2306378 h 2316538"/>
              <a:gd name="connsiteX0" fmla="*/ 39759 w 3769955"/>
              <a:gd name="connsiteY0" fmla="*/ 2306378 h 2382969"/>
              <a:gd name="connsiteX1" fmla="*/ 1878719 w 3769955"/>
              <a:gd name="connsiteY1" fmla="*/ 58 h 2382969"/>
              <a:gd name="connsiteX2" fmla="*/ 3707519 w 3769955"/>
              <a:gd name="connsiteY2" fmla="*/ 2316538 h 2382969"/>
              <a:gd name="connsiteX3" fmla="*/ 39759 w 3769955"/>
              <a:gd name="connsiteY3" fmla="*/ 2306378 h 2382969"/>
              <a:gd name="connsiteX0" fmla="*/ 39759 w 3769955"/>
              <a:gd name="connsiteY0" fmla="*/ 2306378 h 2449257"/>
              <a:gd name="connsiteX1" fmla="*/ 1878719 w 3769955"/>
              <a:gd name="connsiteY1" fmla="*/ 58 h 2449257"/>
              <a:gd name="connsiteX2" fmla="*/ 3707519 w 3769955"/>
              <a:gd name="connsiteY2" fmla="*/ 2316538 h 2449257"/>
              <a:gd name="connsiteX3" fmla="*/ 39759 w 3769955"/>
              <a:gd name="connsiteY3" fmla="*/ 2306378 h 2449257"/>
              <a:gd name="connsiteX0" fmla="*/ 39759 w 3746907"/>
              <a:gd name="connsiteY0" fmla="*/ 2306373 h 2449252"/>
              <a:gd name="connsiteX1" fmla="*/ 1878719 w 3746907"/>
              <a:gd name="connsiteY1" fmla="*/ 53 h 2449252"/>
              <a:gd name="connsiteX2" fmla="*/ 3707519 w 3746907"/>
              <a:gd name="connsiteY2" fmla="*/ 2316533 h 2449252"/>
              <a:gd name="connsiteX3" fmla="*/ 39759 w 3746907"/>
              <a:gd name="connsiteY3" fmla="*/ 2306373 h 2449252"/>
              <a:gd name="connsiteX0" fmla="*/ 39759 w 3758053"/>
              <a:gd name="connsiteY0" fmla="*/ 2306373 h 2449252"/>
              <a:gd name="connsiteX1" fmla="*/ 1878719 w 3758053"/>
              <a:gd name="connsiteY1" fmla="*/ 53 h 2449252"/>
              <a:gd name="connsiteX2" fmla="*/ 3707519 w 3758053"/>
              <a:gd name="connsiteY2" fmla="*/ 2316533 h 2449252"/>
              <a:gd name="connsiteX3" fmla="*/ 39759 w 3758053"/>
              <a:gd name="connsiteY3" fmla="*/ 2306373 h 2449252"/>
              <a:gd name="connsiteX0" fmla="*/ 39759 w 3740359"/>
              <a:gd name="connsiteY0" fmla="*/ 2306371 h 2449250"/>
              <a:gd name="connsiteX1" fmla="*/ 1878719 w 3740359"/>
              <a:gd name="connsiteY1" fmla="*/ 51 h 2449250"/>
              <a:gd name="connsiteX2" fmla="*/ 3707519 w 3740359"/>
              <a:gd name="connsiteY2" fmla="*/ 2316531 h 2449250"/>
              <a:gd name="connsiteX3" fmla="*/ 39759 w 3740359"/>
              <a:gd name="connsiteY3" fmla="*/ 2306371 h 2449250"/>
              <a:gd name="connsiteX0" fmla="*/ 39759 w 3743144"/>
              <a:gd name="connsiteY0" fmla="*/ 2306371 h 2449250"/>
              <a:gd name="connsiteX1" fmla="*/ 1878719 w 3743144"/>
              <a:gd name="connsiteY1" fmla="*/ 51 h 2449250"/>
              <a:gd name="connsiteX2" fmla="*/ 3707519 w 3743144"/>
              <a:gd name="connsiteY2" fmla="*/ 2316531 h 2449250"/>
              <a:gd name="connsiteX3" fmla="*/ 39759 w 3743144"/>
              <a:gd name="connsiteY3" fmla="*/ 2306371 h 2449250"/>
              <a:gd name="connsiteX0" fmla="*/ 39759 w 3743144"/>
              <a:gd name="connsiteY0" fmla="*/ 2271648 h 2414527"/>
              <a:gd name="connsiteX1" fmla="*/ 1878719 w 3743144"/>
              <a:gd name="connsiteY1" fmla="*/ 53 h 2414527"/>
              <a:gd name="connsiteX2" fmla="*/ 3707519 w 3743144"/>
              <a:gd name="connsiteY2" fmla="*/ 2281808 h 2414527"/>
              <a:gd name="connsiteX3" fmla="*/ 39759 w 3743144"/>
              <a:gd name="connsiteY3" fmla="*/ 2271648 h 2414527"/>
              <a:gd name="connsiteX0" fmla="*/ 36887 w 3740272"/>
              <a:gd name="connsiteY0" fmla="*/ 2271648 h 2414527"/>
              <a:gd name="connsiteX1" fmla="*/ 1875847 w 3740272"/>
              <a:gd name="connsiteY1" fmla="*/ 53 h 2414527"/>
              <a:gd name="connsiteX2" fmla="*/ 3704647 w 3740272"/>
              <a:gd name="connsiteY2" fmla="*/ 2281808 h 2414527"/>
              <a:gd name="connsiteX3" fmla="*/ 36887 w 3740272"/>
              <a:gd name="connsiteY3" fmla="*/ 2271648 h 2414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0272" h="2414527">
                <a:moveTo>
                  <a:pt x="36887" y="2271648"/>
                </a:moveTo>
                <a:cubicBezTo>
                  <a:pt x="-210280" y="909094"/>
                  <a:pt x="827335" y="8181"/>
                  <a:pt x="1875847" y="53"/>
                </a:cubicBezTo>
                <a:cubicBezTo>
                  <a:pt x="2924359" y="-8075"/>
                  <a:pt x="3945477" y="921963"/>
                  <a:pt x="3704647" y="2281808"/>
                </a:cubicBezTo>
                <a:cubicBezTo>
                  <a:pt x="2847820" y="2479589"/>
                  <a:pt x="875426" y="2439627"/>
                  <a:pt x="36887" y="2271648"/>
                </a:cubicBezTo>
                <a:close/>
              </a:path>
            </a:pathLst>
          </a:custGeom>
          <a:solidFill>
            <a:schemeClr val="tx1"/>
          </a:solidFill>
          <a:ln w="38100"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8" name="Oval 7"/>
          <p:cNvSpPr/>
          <p:nvPr/>
        </p:nvSpPr>
        <p:spPr>
          <a:xfrm>
            <a:off x="2167560" y="1843109"/>
            <a:ext cx="2981403" cy="1822288"/>
          </a:xfrm>
          <a:custGeom>
            <a:avLst/>
            <a:gdLst/>
            <a:ahLst/>
            <a:cxnLst/>
            <a:rect l="l" t="t" r="r" b="b"/>
            <a:pathLst>
              <a:path w="3429000" h="2095867">
                <a:moveTo>
                  <a:pt x="1714500" y="0"/>
                </a:moveTo>
                <a:cubicBezTo>
                  <a:pt x="2661392" y="0"/>
                  <a:pt x="3429000" y="767608"/>
                  <a:pt x="3429000" y="1714500"/>
                </a:cubicBezTo>
                <a:cubicBezTo>
                  <a:pt x="3429000" y="1810740"/>
                  <a:pt x="3421071" y="1905129"/>
                  <a:pt x="3403831" y="1996716"/>
                </a:cubicBezTo>
                <a:cubicBezTo>
                  <a:pt x="2134887" y="2155805"/>
                  <a:pt x="776404" y="2097013"/>
                  <a:pt x="26294" y="2004082"/>
                </a:cubicBezTo>
                <a:cubicBezTo>
                  <a:pt x="8359" y="1910167"/>
                  <a:pt x="0" y="1813310"/>
                  <a:pt x="0" y="1714500"/>
                </a:cubicBezTo>
                <a:cubicBezTo>
                  <a:pt x="0" y="767608"/>
                  <a:pt x="767608" y="0"/>
                  <a:pt x="171450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31750">
            <a:noFill/>
          </a:ln>
          <a:effectLst>
            <a:innerShdw blurRad="381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9" name="Oval 7"/>
          <p:cNvSpPr/>
          <p:nvPr/>
        </p:nvSpPr>
        <p:spPr>
          <a:xfrm>
            <a:off x="2167878" y="1845160"/>
            <a:ext cx="2192527" cy="1808253"/>
          </a:xfrm>
          <a:custGeom>
            <a:avLst/>
            <a:gdLst>
              <a:gd name="connsiteX0" fmla="*/ 1714500 w 3429000"/>
              <a:gd name="connsiteY0" fmla="*/ 251906 h 2407711"/>
              <a:gd name="connsiteX1" fmla="*/ 2521489 w 3429000"/>
              <a:gd name="connsiteY1" fmla="*/ 454972 h 2407711"/>
              <a:gd name="connsiteX2" fmla="*/ 3429000 w 3429000"/>
              <a:gd name="connsiteY2" fmla="*/ 1966406 h 2407711"/>
              <a:gd name="connsiteX3" fmla="*/ 3403831 w 3429000"/>
              <a:gd name="connsiteY3" fmla="*/ 2248622 h 2407711"/>
              <a:gd name="connsiteX4" fmla="*/ 26294 w 3429000"/>
              <a:gd name="connsiteY4" fmla="*/ 2255988 h 2407711"/>
              <a:gd name="connsiteX5" fmla="*/ 0 w 3429000"/>
              <a:gd name="connsiteY5" fmla="*/ 1966406 h 2407711"/>
              <a:gd name="connsiteX6" fmla="*/ 1714500 w 3429000"/>
              <a:gd name="connsiteY6" fmla="*/ 251906 h 2407711"/>
              <a:gd name="connsiteX0" fmla="*/ 1714500 w 3819697"/>
              <a:gd name="connsiteY0" fmla="*/ 251906 h 2407711"/>
              <a:gd name="connsiteX1" fmla="*/ 2521489 w 3819697"/>
              <a:gd name="connsiteY1" fmla="*/ 454972 h 2407711"/>
              <a:gd name="connsiteX2" fmla="*/ 3403831 w 3819697"/>
              <a:gd name="connsiteY2" fmla="*/ 2248622 h 2407711"/>
              <a:gd name="connsiteX3" fmla="*/ 26294 w 3819697"/>
              <a:gd name="connsiteY3" fmla="*/ 2255988 h 2407711"/>
              <a:gd name="connsiteX4" fmla="*/ 0 w 3819697"/>
              <a:gd name="connsiteY4" fmla="*/ 1966406 h 2407711"/>
              <a:gd name="connsiteX5" fmla="*/ 1714500 w 3819697"/>
              <a:gd name="connsiteY5" fmla="*/ 251906 h 2407711"/>
              <a:gd name="connsiteX0" fmla="*/ 1714500 w 3558653"/>
              <a:gd name="connsiteY0" fmla="*/ 251906 h 2565166"/>
              <a:gd name="connsiteX1" fmla="*/ 2521489 w 3558653"/>
              <a:gd name="connsiteY1" fmla="*/ 454972 h 2565166"/>
              <a:gd name="connsiteX2" fmla="*/ 3403831 w 3558653"/>
              <a:gd name="connsiteY2" fmla="*/ 2248622 h 2565166"/>
              <a:gd name="connsiteX3" fmla="*/ 1592554 w 3558653"/>
              <a:gd name="connsiteY3" fmla="*/ 2354238 h 2565166"/>
              <a:gd name="connsiteX4" fmla="*/ 26294 w 3558653"/>
              <a:gd name="connsiteY4" fmla="*/ 2255988 h 2565166"/>
              <a:gd name="connsiteX5" fmla="*/ 0 w 3558653"/>
              <a:gd name="connsiteY5" fmla="*/ 1966406 h 2565166"/>
              <a:gd name="connsiteX6" fmla="*/ 1714500 w 3558653"/>
              <a:gd name="connsiteY6" fmla="*/ 251906 h 2565166"/>
              <a:gd name="connsiteX0" fmla="*/ 1714500 w 2541813"/>
              <a:gd name="connsiteY0" fmla="*/ 251906 h 2355466"/>
              <a:gd name="connsiteX1" fmla="*/ 2521489 w 2541813"/>
              <a:gd name="connsiteY1" fmla="*/ 454972 h 2355466"/>
              <a:gd name="connsiteX2" fmla="*/ 1592554 w 2541813"/>
              <a:gd name="connsiteY2" fmla="*/ 2354238 h 2355466"/>
              <a:gd name="connsiteX3" fmla="*/ 26294 w 2541813"/>
              <a:gd name="connsiteY3" fmla="*/ 2255988 h 2355466"/>
              <a:gd name="connsiteX4" fmla="*/ 0 w 2541813"/>
              <a:gd name="connsiteY4" fmla="*/ 1966406 h 2355466"/>
              <a:gd name="connsiteX5" fmla="*/ 1714500 w 2541813"/>
              <a:gd name="connsiteY5" fmla="*/ 251906 h 2355466"/>
              <a:gd name="connsiteX0" fmla="*/ 1714500 w 2521489"/>
              <a:gd name="connsiteY0" fmla="*/ 251906 h 2355466"/>
              <a:gd name="connsiteX1" fmla="*/ 2521489 w 2521489"/>
              <a:gd name="connsiteY1" fmla="*/ 454972 h 2355466"/>
              <a:gd name="connsiteX2" fmla="*/ 1592554 w 2521489"/>
              <a:gd name="connsiteY2" fmla="*/ 2354238 h 2355466"/>
              <a:gd name="connsiteX3" fmla="*/ 26294 w 2521489"/>
              <a:gd name="connsiteY3" fmla="*/ 2255988 h 2355466"/>
              <a:gd name="connsiteX4" fmla="*/ 0 w 2521489"/>
              <a:gd name="connsiteY4" fmla="*/ 1966406 h 2355466"/>
              <a:gd name="connsiteX5" fmla="*/ 1714500 w 2521489"/>
              <a:gd name="connsiteY5" fmla="*/ 251906 h 2355466"/>
              <a:gd name="connsiteX0" fmla="*/ 1714500 w 2558712"/>
              <a:gd name="connsiteY0" fmla="*/ 251906 h 2355466"/>
              <a:gd name="connsiteX1" fmla="*/ 2521489 w 2558712"/>
              <a:gd name="connsiteY1" fmla="*/ 454972 h 2355466"/>
              <a:gd name="connsiteX2" fmla="*/ 1592554 w 2558712"/>
              <a:gd name="connsiteY2" fmla="*/ 2354238 h 2355466"/>
              <a:gd name="connsiteX3" fmla="*/ 26294 w 2558712"/>
              <a:gd name="connsiteY3" fmla="*/ 2255988 h 2355466"/>
              <a:gd name="connsiteX4" fmla="*/ 0 w 2558712"/>
              <a:gd name="connsiteY4" fmla="*/ 1966406 h 2355466"/>
              <a:gd name="connsiteX5" fmla="*/ 1714500 w 2558712"/>
              <a:gd name="connsiteY5" fmla="*/ 251906 h 2355466"/>
              <a:gd name="connsiteX0" fmla="*/ 1714500 w 2558712"/>
              <a:gd name="connsiteY0" fmla="*/ 0 h 2103560"/>
              <a:gd name="connsiteX1" fmla="*/ 2521489 w 2558712"/>
              <a:gd name="connsiteY1" fmla="*/ 203066 h 2103560"/>
              <a:gd name="connsiteX2" fmla="*/ 1592554 w 2558712"/>
              <a:gd name="connsiteY2" fmla="*/ 2102332 h 2103560"/>
              <a:gd name="connsiteX3" fmla="*/ 26294 w 2558712"/>
              <a:gd name="connsiteY3" fmla="*/ 2004082 h 2103560"/>
              <a:gd name="connsiteX4" fmla="*/ 0 w 2558712"/>
              <a:gd name="connsiteY4" fmla="*/ 1714500 h 2103560"/>
              <a:gd name="connsiteX5" fmla="*/ 1714500 w 2558712"/>
              <a:gd name="connsiteY5" fmla="*/ 0 h 2103560"/>
              <a:gd name="connsiteX0" fmla="*/ 1714500 w 2558712"/>
              <a:gd name="connsiteY0" fmla="*/ 6694 h 2110254"/>
              <a:gd name="connsiteX1" fmla="*/ 2521489 w 2558712"/>
              <a:gd name="connsiteY1" fmla="*/ 209760 h 2110254"/>
              <a:gd name="connsiteX2" fmla="*/ 1592554 w 2558712"/>
              <a:gd name="connsiteY2" fmla="*/ 2109026 h 2110254"/>
              <a:gd name="connsiteX3" fmla="*/ 26294 w 2558712"/>
              <a:gd name="connsiteY3" fmla="*/ 2010776 h 2110254"/>
              <a:gd name="connsiteX4" fmla="*/ 0 w 2558712"/>
              <a:gd name="connsiteY4" fmla="*/ 1721194 h 2110254"/>
              <a:gd name="connsiteX5" fmla="*/ 1714500 w 2558712"/>
              <a:gd name="connsiteY5" fmla="*/ 6694 h 2110254"/>
              <a:gd name="connsiteX0" fmla="*/ 1714500 w 2558712"/>
              <a:gd name="connsiteY0" fmla="*/ 6694 h 2034054"/>
              <a:gd name="connsiteX1" fmla="*/ 2521489 w 2558712"/>
              <a:gd name="connsiteY1" fmla="*/ 133560 h 2034054"/>
              <a:gd name="connsiteX2" fmla="*/ 1592554 w 2558712"/>
              <a:gd name="connsiteY2" fmla="*/ 2032826 h 2034054"/>
              <a:gd name="connsiteX3" fmla="*/ 26294 w 2558712"/>
              <a:gd name="connsiteY3" fmla="*/ 1934576 h 2034054"/>
              <a:gd name="connsiteX4" fmla="*/ 0 w 2558712"/>
              <a:gd name="connsiteY4" fmla="*/ 1644994 h 2034054"/>
              <a:gd name="connsiteX5" fmla="*/ 1714500 w 2558712"/>
              <a:gd name="connsiteY5" fmla="*/ 6694 h 2034054"/>
              <a:gd name="connsiteX0" fmla="*/ 1723167 w 2558712"/>
              <a:gd name="connsiteY0" fmla="*/ 6694 h 2090391"/>
              <a:gd name="connsiteX1" fmla="*/ 2521489 w 2558712"/>
              <a:gd name="connsiteY1" fmla="*/ 189897 h 2090391"/>
              <a:gd name="connsiteX2" fmla="*/ 1592554 w 2558712"/>
              <a:gd name="connsiteY2" fmla="*/ 2089163 h 2090391"/>
              <a:gd name="connsiteX3" fmla="*/ 26294 w 2558712"/>
              <a:gd name="connsiteY3" fmla="*/ 1990913 h 2090391"/>
              <a:gd name="connsiteX4" fmla="*/ 0 w 2558712"/>
              <a:gd name="connsiteY4" fmla="*/ 1701331 h 2090391"/>
              <a:gd name="connsiteX5" fmla="*/ 1723167 w 2558712"/>
              <a:gd name="connsiteY5" fmla="*/ 6694 h 2090391"/>
              <a:gd name="connsiteX0" fmla="*/ 1746423 w 2558712"/>
              <a:gd name="connsiteY0" fmla="*/ 6694 h 2069084"/>
              <a:gd name="connsiteX1" fmla="*/ 2521489 w 2558712"/>
              <a:gd name="connsiteY1" fmla="*/ 168590 h 2069084"/>
              <a:gd name="connsiteX2" fmla="*/ 1592554 w 2558712"/>
              <a:gd name="connsiteY2" fmla="*/ 2067856 h 2069084"/>
              <a:gd name="connsiteX3" fmla="*/ 26294 w 2558712"/>
              <a:gd name="connsiteY3" fmla="*/ 1969606 h 2069084"/>
              <a:gd name="connsiteX4" fmla="*/ 0 w 2558712"/>
              <a:gd name="connsiteY4" fmla="*/ 1680024 h 2069084"/>
              <a:gd name="connsiteX5" fmla="*/ 1746423 w 2558712"/>
              <a:gd name="connsiteY5" fmla="*/ 6694 h 2069084"/>
              <a:gd name="connsiteX0" fmla="*/ 1733422 w 2558712"/>
              <a:gd name="connsiteY0" fmla="*/ 6694 h 2086419"/>
              <a:gd name="connsiteX1" fmla="*/ 2521489 w 2558712"/>
              <a:gd name="connsiteY1" fmla="*/ 185925 h 2086419"/>
              <a:gd name="connsiteX2" fmla="*/ 1592554 w 2558712"/>
              <a:gd name="connsiteY2" fmla="*/ 2085191 h 2086419"/>
              <a:gd name="connsiteX3" fmla="*/ 26294 w 2558712"/>
              <a:gd name="connsiteY3" fmla="*/ 1986941 h 2086419"/>
              <a:gd name="connsiteX4" fmla="*/ 0 w 2558712"/>
              <a:gd name="connsiteY4" fmla="*/ 1697359 h 2086419"/>
              <a:gd name="connsiteX5" fmla="*/ 1733422 w 2558712"/>
              <a:gd name="connsiteY5" fmla="*/ 6694 h 2086419"/>
              <a:gd name="connsiteX0" fmla="*/ 1733422 w 2598928"/>
              <a:gd name="connsiteY0" fmla="*/ 6694 h 2086419"/>
              <a:gd name="connsiteX1" fmla="*/ 2521489 w 2598928"/>
              <a:gd name="connsiteY1" fmla="*/ 185925 h 2086419"/>
              <a:gd name="connsiteX2" fmla="*/ 1592554 w 2598928"/>
              <a:gd name="connsiteY2" fmla="*/ 2085191 h 2086419"/>
              <a:gd name="connsiteX3" fmla="*/ 26294 w 2598928"/>
              <a:gd name="connsiteY3" fmla="*/ 1986941 h 2086419"/>
              <a:gd name="connsiteX4" fmla="*/ 0 w 2598928"/>
              <a:gd name="connsiteY4" fmla="*/ 1697359 h 2086419"/>
              <a:gd name="connsiteX5" fmla="*/ 1733422 w 2598928"/>
              <a:gd name="connsiteY5" fmla="*/ 6694 h 2086419"/>
              <a:gd name="connsiteX0" fmla="*/ 1733422 w 2825940"/>
              <a:gd name="connsiteY0" fmla="*/ 6694 h 2086419"/>
              <a:gd name="connsiteX1" fmla="*/ 2748501 w 2825940"/>
              <a:gd name="connsiteY1" fmla="*/ 795525 h 2086419"/>
              <a:gd name="connsiteX2" fmla="*/ 1592554 w 2825940"/>
              <a:gd name="connsiteY2" fmla="*/ 2085191 h 2086419"/>
              <a:gd name="connsiteX3" fmla="*/ 26294 w 2825940"/>
              <a:gd name="connsiteY3" fmla="*/ 1986941 h 2086419"/>
              <a:gd name="connsiteX4" fmla="*/ 0 w 2825940"/>
              <a:gd name="connsiteY4" fmla="*/ 1697359 h 2086419"/>
              <a:gd name="connsiteX5" fmla="*/ 1733422 w 2825940"/>
              <a:gd name="connsiteY5" fmla="*/ 6694 h 2086419"/>
              <a:gd name="connsiteX0" fmla="*/ 1733422 w 2882254"/>
              <a:gd name="connsiteY0" fmla="*/ 222012 h 2301737"/>
              <a:gd name="connsiteX1" fmla="*/ 2395074 w 2882254"/>
              <a:gd name="connsiteY1" fmla="*/ 580607 h 2301737"/>
              <a:gd name="connsiteX2" fmla="*/ 2748501 w 2882254"/>
              <a:gd name="connsiteY2" fmla="*/ 1010843 h 2301737"/>
              <a:gd name="connsiteX3" fmla="*/ 1592554 w 2882254"/>
              <a:gd name="connsiteY3" fmla="*/ 2300509 h 2301737"/>
              <a:gd name="connsiteX4" fmla="*/ 26294 w 2882254"/>
              <a:gd name="connsiteY4" fmla="*/ 2202259 h 2301737"/>
              <a:gd name="connsiteX5" fmla="*/ 0 w 2882254"/>
              <a:gd name="connsiteY5" fmla="*/ 1912677 h 2301737"/>
              <a:gd name="connsiteX6" fmla="*/ 1733422 w 2882254"/>
              <a:gd name="connsiteY6" fmla="*/ 222012 h 2301737"/>
              <a:gd name="connsiteX0" fmla="*/ 1733422 w 2418552"/>
              <a:gd name="connsiteY0" fmla="*/ 222012 h 2301737"/>
              <a:gd name="connsiteX1" fmla="*/ 2395074 w 2418552"/>
              <a:gd name="connsiteY1" fmla="*/ 580607 h 2301737"/>
              <a:gd name="connsiteX2" fmla="*/ 1592554 w 2418552"/>
              <a:gd name="connsiteY2" fmla="*/ 2300509 h 2301737"/>
              <a:gd name="connsiteX3" fmla="*/ 26294 w 2418552"/>
              <a:gd name="connsiteY3" fmla="*/ 2202259 h 2301737"/>
              <a:gd name="connsiteX4" fmla="*/ 0 w 2418552"/>
              <a:gd name="connsiteY4" fmla="*/ 1912677 h 2301737"/>
              <a:gd name="connsiteX5" fmla="*/ 1733422 w 2418552"/>
              <a:gd name="connsiteY5" fmla="*/ 222012 h 2301737"/>
              <a:gd name="connsiteX0" fmla="*/ 1733422 w 2418552"/>
              <a:gd name="connsiteY0" fmla="*/ 222012 h 2301737"/>
              <a:gd name="connsiteX1" fmla="*/ 2395074 w 2418552"/>
              <a:gd name="connsiteY1" fmla="*/ 580607 h 2301737"/>
              <a:gd name="connsiteX2" fmla="*/ 1592554 w 2418552"/>
              <a:gd name="connsiteY2" fmla="*/ 2300509 h 2301737"/>
              <a:gd name="connsiteX3" fmla="*/ 26294 w 2418552"/>
              <a:gd name="connsiteY3" fmla="*/ 2202259 h 2301737"/>
              <a:gd name="connsiteX4" fmla="*/ 0 w 2418552"/>
              <a:gd name="connsiteY4" fmla="*/ 1912677 h 2301737"/>
              <a:gd name="connsiteX5" fmla="*/ 1733422 w 2418552"/>
              <a:gd name="connsiteY5" fmla="*/ 222012 h 2301737"/>
              <a:gd name="connsiteX0" fmla="*/ 1733422 w 2545167"/>
              <a:gd name="connsiteY0" fmla="*/ 222012 h 2301737"/>
              <a:gd name="connsiteX1" fmla="*/ 2521689 w 2545167"/>
              <a:gd name="connsiteY1" fmla="*/ 420809 h 2301737"/>
              <a:gd name="connsiteX2" fmla="*/ 1592554 w 2545167"/>
              <a:gd name="connsiteY2" fmla="*/ 2300509 h 2301737"/>
              <a:gd name="connsiteX3" fmla="*/ 26294 w 2545167"/>
              <a:gd name="connsiteY3" fmla="*/ 2202259 h 2301737"/>
              <a:gd name="connsiteX4" fmla="*/ 0 w 2545167"/>
              <a:gd name="connsiteY4" fmla="*/ 1912677 h 2301737"/>
              <a:gd name="connsiteX5" fmla="*/ 1733422 w 2545167"/>
              <a:gd name="connsiteY5" fmla="*/ 222012 h 2301737"/>
              <a:gd name="connsiteX0" fmla="*/ 1733422 w 2545167"/>
              <a:gd name="connsiteY0" fmla="*/ 222012 h 2301737"/>
              <a:gd name="connsiteX1" fmla="*/ 2521689 w 2545167"/>
              <a:gd name="connsiteY1" fmla="*/ 420809 h 2301737"/>
              <a:gd name="connsiteX2" fmla="*/ 1592554 w 2545167"/>
              <a:gd name="connsiteY2" fmla="*/ 2300509 h 2301737"/>
              <a:gd name="connsiteX3" fmla="*/ 26294 w 2545167"/>
              <a:gd name="connsiteY3" fmla="*/ 2202259 h 2301737"/>
              <a:gd name="connsiteX4" fmla="*/ 0 w 2545167"/>
              <a:gd name="connsiteY4" fmla="*/ 1912677 h 2301737"/>
              <a:gd name="connsiteX5" fmla="*/ 1733422 w 2545167"/>
              <a:gd name="connsiteY5" fmla="*/ 222012 h 2301737"/>
              <a:gd name="connsiteX0" fmla="*/ 1733422 w 2545167"/>
              <a:gd name="connsiteY0" fmla="*/ 222012 h 2301737"/>
              <a:gd name="connsiteX1" fmla="*/ 2521689 w 2545167"/>
              <a:gd name="connsiteY1" fmla="*/ 420809 h 2301737"/>
              <a:gd name="connsiteX2" fmla="*/ 1592554 w 2545167"/>
              <a:gd name="connsiteY2" fmla="*/ 2300509 h 2301737"/>
              <a:gd name="connsiteX3" fmla="*/ 26294 w 2545167"/>
              <a:gd name="connsiteY3" fmla="*/ 2202259 h 2301737"/>
              <a:gd name="connsiteX4" fmla="*/ 0 w 2545167"/>
              <a:gd name="connsiteY4" fmla="*/ 1912677 h 2301737"/>
              <a:gd name="connsiteX5" fmla="*/ 1733422 w 2545167"/>
              <a:gd name="connsiteY5" fmla="*/ 222012 h 2301737"/>
              <a:gd name="connsiteX0" fmla="*/ 1733422 w 2521689"/>
              <a:gd name="connsiteY0" fmla="*/ 222012 h 2301737"/>
              <a:gd name="connsiteX1" fmla="*/ 2521689 w 2521689"/>
              <a:gd name="connsiteY1" fmla="*/ 420809 h 2301737"/>
              <a:gd name="connsiteX2" fmla="*/ 1592554 w 2521689"/>
              <a:gd name="connsiteY2" fmla="*/ 2300509 h 2301737"/>
              <a:gd name="connsiteX3" fmla="*/ 26294 w 2521689"/>
              <a:gd name="connsiteY3" fmla="*/ 2202259 h 2301737"/>
              <a:gd name="connsiteX4" fmla="*/ 0 w 2521689"/>
              <a:gd name="connsiteY4" fmla="*/ 1912677 h 2301737"/>
              <a:gd name="connsiteX5" fmla="*/ 1733422 w 2521689"/>
              <a:gd name="connsiteY5" fmla="*/ 222012 h 2301737"/>
              <a:gd name="connsiteX0" fmla="*/ 1733422 w 2521689"/>
              <a:gd name="connsiteY0" fmla="*/ 0 h 2079725"/>
              <a:gd name="connsiteX1" fmla="*/ 2521689 w 2521689"/>
              <a:gd name="connsiteY1" fmla="*/ 198797 h 2079725"/>
              <a:gd name="connsiteX2" fmla="*/ 1592554 w 2521689"/>
              <a:gd name="connsiteY2" fmla="*/ 2078497 h 2079725"/>
              <a:gd name="connsiteX3" fmla="*/ 26294 w 2521689"/>
              <a:gd name="connsiteY3" fmla="*/ 1980247 h 2079725"/>
              <a:gd name="connsiteX4" fmla="*/ 0 w 2521689"/>
              <a:gd name="connsiteY4" fmla="*/ 1690665 h 2079725"/>
              <a:gd name="connsiteX5" fmla="*/ 1733422 w 2521689"/>
              <a:gd name="connsiteY5" fmla="*/ 0 h 2079725"/>
              <a:gd name="connsiteX0" fmla="*/ 1733422 w 2521689"/>
              <a:gd name="connsiteY0" fmla="*/ 0 h 2079725"/>
              <a:gd name="connsiteX1" fmla="*/ 2521689 w 2521689"/>
              <a:gd name="connsiteY1" fmla="*/ 198797 h 2079725"/>
              <a:gd name="connsiteX2" fmla="*/ 1592554 w 2521689"/>
              <a:gd name="connsiteY2" fmla="*/ 2078497 h 2079725"/>
              <a:gd name="connsiteX3" fmla="*/ 26294 w 2521689"/>
              <a:gd name="connsiteY3" fmla="*/ 1980247 h 2079725"/>
              <a:gd name="connsiteX4" fmla="*/ 0 w 2521689"/>
              <a:gd name="connsiteY4" fmla="*/ 1690665 h 2079725"/>
              <a:gd name="connsiteX5" fmla="*/ 1733422 w 2521689"/>
              <a:gd name="connsiteY5" fmla="*/ 0 h 2079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1689" h="2079725">
                <a:moveTo>
                  <a:pt x="1733422" y="0"/>
                </a:moveTo>
                <a:cubicBezTo>
                  <a:pt x="2016668" y="8807"/>
                  <a:pt x="2267848" y="48430"/>
                  <a:pt x="2521689" y="198797"/>
                </a:cubicBezTo>
                <a:lnTo>
                  <a:pt x="1592554" y="2078497"/>
                </a:lnTo>
                <a:cubicBezTo>
                  <a:pt x="1029631" y="2079725"/>
                  <a:pt x="291720" y="2044886"/>
                  <a:pt x="26294" y="1980247"/>
                </a:cubicBezTo>
                <a:cubicBezTo>
                  <a:pt x="8359" y="1886332"/>
                  <a:pt x="0" y="1789475"/>
                  <a:pt x="0" y="1690665"/>
                </a:cubicBezTo>
                <a:cubicBezTo>
                  <a:pt x="0" y="743773"/>
                  <a:pt x="786530" y="0"/>
                  <a:pt x="1733422" y="0"/>
                </a:cubicBezTo>
                <a:close/>
              </a:path>
            </a:pathLst>
          </a:custGeom>
          <a:gradFill flip="none" rotWithShape="1">
            <a:gsLst>
              <a:gs pos="32000">
                <a:schemeClr val="accent6">
                  <a:lumMod val="75000"/>
                  <a:shade val="30000"/>
                  <a:satMod val="115000"/>
                  <a:alpha val="0"/>
                </a:schemeClr>
              </a:gs>
              <a:gs pos="100000">
                <a:schemeClr val="accent6">
                  <a:lumMod val="75000"/>
                  <a:shade val="100000"/>
                  <a:satMod val="115000"/>
                  <a:alpha val="46000"/>
                </a:schemeClr>
              </a:gs>
            </a:gsLst>
            <a:lin ang="0" scaled="1"/>
            <a:tileRect/>
          </a:gradFill>
          <a:ln w="31750">
            <a:noFill/>
          </a:ln>
          <a:effectLst>
            <a:innerShdw blurRad="381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60" name="Oval 359"/>
          <p:cNvSpPr/>
          <p:nvPr/>
        </p:nvSpPr>
        <p:spPr>
          <a:xfrm>
            <a:off x="2786794" y="1855125"/>
            <a:ext cx="1788843" cy="1071747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30000"/>
                </a:schemeClr>
              </a:gs>
              <a:gs pos="48000">
                <a:schemeClr val="bg1">
                  <a:shade val="100000"/>
                  <a:satMod val="11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61" name="TextBox 360"/>
          <p:cNvSpPr txBox="1"/>
          <p:nvPr/>
        </p:nvSpPr>
        <p:spPr>
          <a:xfrm>
            <a:off x="2407147" y="3117900"/>
            <a:ext cx="327334" cy="400110"/>
          </a:xfrm>
          <a:prstGeom prst="rect">
            <a:avLst/>
          </a:prstGeom>
          <a:noFill/>
          <a:effectLst>
            <a:outerShdw blurRad="25400" dist="25400" dir="10800000" algn="r" rotWithShape="0">
              <a:prstClr val="black"/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362" name="TextBox 361"/>
          <p:cNvSpPr txBox="1"/>
          <p:nvPr/>
        </p:nvSpPr>
        <p:spPr>
          <a:xfrm>
            <a:off x="2731930" y="2361156"/>
            <a:ext cx="470000" cy="400110"/>
          </a:xfrm>
          <a:prstGeom prst="rect">
            <a:avLst/>
          </a:prstGeom>
          <a:noFill/>
          <a:effectLst>
            <a:outerShdw blurRad="25400" dist="25400" dir="10800000" algn="r" rotWithShape="0">
              <a:prstClr val="black"/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7L</a:t>
            </a:r>
            <a:endParaRPr lang="en-US" sz="2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3" name="TextBox 362"/>
          <p:cNvSpPr txBox="1"/>
          <p:nvPr/>
        </p:nvSpPr>
        <p:spPr>
          <a:xfrm>
            <a:off x="3352040" y="2066868"/>
            <a:ext cx="612668" cy="400110"/>
          </a:xfrm>
          <a:prstGeom prst="rect">
            <a:avLst/>
          </a:prstGeom>
          <a:noFill/>
          <a:effectLst>
            <a:outerShdw blurRad="25400" dist="25400" dir="10800000" algn="r" rotWithShape="0">
              <a:prstClr val="black"/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40L</a:t>
            </a:r>
            <a:endParaRPr lang="en-US" sz="2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4" name="TextBox 363"/>
          <p:cNvSpPr txBox="1"/>
          <p:nvPr/>
        </p:nvSpPr>
        <p:spPr>
          <a:xfrm>
            <a:off x="3961639" y="2340136"/>
            <a:ext cx="612668" cy="400110"/>
          </a:xfrm>
          <a:prstGeom prst="rect">
            <a:avLst/>
          </a:prstGeom>
          <a:noFill/>
          <a:effectLst>
            <a:outerShdw blurRad="25400" dist="25400" dir="10800000" algn="r" rotWithShape="0">
              <a:prstClr val="black"/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88L</a:t>
            </a:r>
            <a:endParaRPr lang="en-US" sz="2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5" name="TextBox 364"/>
          <p:cNvSpPr txBox="1"/>
          <p:nvPr/>
        </p:nvSpPr>
        <p:spPr>
          <a:xfrm>
            <a:off x="4361028" y="3117901"/>
            <a:ext cx="699230" cy="400110"/>
          </a:xfrm>
          <a:prstGeom prst="rect">
            <a:avLst/>
          </a:prstGeom>
          <a:noFill/>
          <a:effectLst>
            <a:outerShdw blurRad="25400" dist="25400" dir="10800000" algn="r" rotWithShape="0">
              <a:prstClr val="black"/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1CR</a:t>
            </a:r>
            <a:endParaRPr lang="en-US" sz="2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6" name="Block Arc 365"/>
          <p:cNvSpPr/>
          <p:nvPr/>
        </p:nvSpPr>
        <p:spPr>
          <a:xfrm>
            <a:off x="2234456" y="1880375"/>
            <a:ext cx="2848044" cy="2844024"/>
          </a:xfrm>
          <a:prstGeom prst="blockArc">
            <a:avLst>
              <a:gd name="adj1" fmla="val 10665013"/>
              <a:gd name="adj2" fmla="val 13513122"/>
              <a:gd name="adj3" fmla="val 7498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367" name="Group 40"/>
          <p:cNvGrpSpPr/>
          <p:nvPr/>
        </p:nvGrpSpPr>
        <p:grpSpPr>
          <a:xfrm rot="18930250">
            <a:off x="2490943" y="2163872"/>
            <a:ext cx="2351059" cy="2351059"/>
            <a:chOff x="225386" y="1816068"/>
            <a:chExt cx="2704022" cy="2704022"/>
          </a:xfrm>
          <a:effectLst>
            <a:outerShdw blurRad="38100" dist="508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368" name="Rectangle 367"/>
            <p:cNvSpPr/>
            <p:nvPr/>
          </p:nvSpPr>
          <p:spPr>
            <a:xfrm>
              <a:off x="225386" y="1816068"/>
              <a:ext cx="2704022" cy="27040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69" name="Trapezoid 83"/>
            <p:cNvSpPr/>
            <p:nvPr/>
          </p:nvSpPr>
          <p:spPr>
            <a:xfrm>
              <a:off x="1494414" y="1859127"/>
              <a:ext cx="165966" cy="1342568"/>
            </a:xfrm>
            <a:custGeom>
              <a:avLst/>
              <a:gdLst>
                <a:gd name="connsiteX0" fmla="*/ 0 w 165966"/>
                <a:gd name="connsiteY0" fmla="*/ 1342568 h 1342568"/>
                <a:gd name="connsiteX1" fmla="*/ 82983 w 165966"/>
                <a:gd name="connsiteY1" fmla="*/ 0 h 1342568"/>
                <a:gd name="connsiteX2" fmla="*/ 82983 w 165966"/>
                <a:gd name="connsiteY2" fmla="*/ 0 h 1342568"/>
                <a:gd name="connsiteX3" fmla="*/ 165966 w 165966"/>
                <a:gd name="connsiteY3" fmla="*/ 1342568 h 1342568"/>
                <a:gd name="connsiteX4" fmla="*/ 0 w 165966"/>
                <a:gd name="connsiteY4" fmla="*/ 1342568 h 1342568"/>
                <a:gd name="connsiteX0" fmla="*/ 0 w 165966"/>
                <a:gd name="connsiteY0" fmla="*/ 1342568 h 1342568"/>
                <a:gd name="connsiteX1" fmla="*/ 82983 w 165966"/>
                <a:gd name="connsiteY1" fmla="*/ 0 h 1342568"/>
                <a:gd name="connsiteX2" fmla="*/ 82983 w 165966"/>
                <a:gd name="connsiteY2" fmla="*/ 0 h 1342568"/>
                <a:gd name="connsiteX3" fmla="*/ 165966 w 165966"/>
                <a:gd name="connsiteY3" fmla="*/ 1342568 h 1342568"/>
                <a:gd name="connsiteX4" fmla="*/ 0 w 165966"/>
                <a:gd name="connsiteY4" fmla="*/ 1342568 h 1342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966" h="1342568">
                  <a:moveTo>
                    <a:pt x="0" y="1342568"/>
                  </a:moveTo>
                  <a:cubicBezTo>
                    <a:pt x="27661" y="895045"/>
                    <a:pt x="53108" y="469629"/>
                    <a:pt x="82983" y="0"/>
                  </a:cubicBezTo>
                  <a:lnTo>
                    <a:pt x="82983" y="0"/>
                  </a:lnTo>
                  <a:lnTo>
                    <a:pt x="165966" y="1342568"/>
                  </a:lnTo>
                  <a:lnTo>
                    <a:pt x="0" y="134256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3492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70" name="Oval 369"/>
            <p:cNvSpPr>
              <a:spLocks noChangeAspect="1"/>
            </p:cNvSpPr>
            <p:nvPr/>
          </p:nvSpPr>
          <p:spPr>
            <a:xfrm>
              <a:off x="1331133" y="2920419"/>
              <a:ext cx="492529" cy="492529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969908" y="4038603"/>
            <a:ext cx="3352800" cy="2133599"/>
            <a:chOff x="780629" y="4038601"/>
            <a:chExt cx="3352800" cy="2133599"/>
          </a:xfrm>
        </p:grpSpPr>
        <p:sp>
          <p:nvSpPr>
            <p:cNvPr id="389" name="Round Same Side Corner Rectangle 388"/>
            <p:cNvSpPr/>
            <p:nvPr/>
          </p:nvSpPr>
          <p:spPr>
            <a:xfrm>
              <a:off x="780629" y="4038601"/>
              <a:ext cx="3352800" cy="533400"/>
            </a:xfrm>
            <a:prstGeom prst="round2SameRect">
              <a:avLst/>
            </a:prstGeom>
            <a:gradFill flip="none" rotWithShape="1">
              <a:gsLst>
                <a:gs pos="0">
                  <a:schemeClr val="tx2">
                    <a:lumMod val="50000"/>
                  </a:schemeClr>
                </a:gs>
                <a:gs pos="50000">
                  <a:schemeClr val="tx2">
                    <a:lumMod val="7500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Ins="182880" rtlCol="0" anchor="ctr" anchorCtr="0"/>
            <a:lstStyle/>
            <a:p>
              <a:pPr algn="ctr"/>
              <a:r>
                <a:rPr lang="en-US" dirty="0" smtClean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Quarter 1</a:t>
              </a:r>
              <a:endParaRPr lang="en-US" dirty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0" name="Rectangle 389"/>
            <p:cNvSpPr/>
            <p:nvPr/>
          </p:nvSpPr>
          <p:spPr>
            <a:xfrm>
              <a:off x="780629" y="4572001"/>
              <a:ext cx="3352800" cy="1600199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  <a:alpha val="34000"/>
                  </a:schemeClr>
                </a:gs>
                <a:gs pos="100000">
                  <a:schemeClr val="bg1"/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 anchorCtr="0"/>
            <a:lstStyle/>
            <a:p>
              <a:pPr algn="ctr"/>
              <a:r>
                <a:rPr lang="en-US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itchFamily="34" charset="0"/>
                  <a:cs typeface="Arial" pitchFamily="34" charset="0"/>
                </a:rPr>
                <a:t>A slow start to the year due to the unfortunate pandemic outbreak </a:t>
              </a:r>
              <a:endParaRPr lang="en-US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932531" y="4038603"/>
            <a:ext cx="3352800" cy="2133599"/>
            <a:chOff x="4428899" y="4038601"/>
            <a:chExt cx="3352800" cy="2133599"/>
          </a:xfrm>
        </p:grpSpPr>
        <p:sp>
          <p:nvSpPr>
            <p:cNvPr id="392" name="Round Same Side Corner Rectangle 391"/>
            <p:cNvSpPr/>
            <p:nvPr/>
          </p:nvSpPr>
          <p:spPr>
            <a:xfrm>
              <a:off x="4428899" y="4038601"/>
              <a:ext cx="3352800" cy="533400"/>
            </a:xfrm>
            <a:prstGeom prst="round2SameRect">
              <a:avLst/>
            </a:prstGeom>
            <a:gradFill flip="none" rotWithShape="1">
              <a:gsLst>
                <a:gs pos="0">
                  <a:schemeClr val="tx2">
                    <a:lumMod val="50000"/>
                  </a:schemeClr>
                </a:gs>
                <a:gs pos="50000">
                  <a:schemeClr val="tx2">
                    <a:lumMod val="7500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Ins="182880" rtlCol="0" anchor="ctr" anchorCtr="0"/>
            <a:lstStyle/>
            <a:p>
              <a:pPr algn="ctr"/>
              <a:r>
                <a:rPr lang="en-US" dirty="0" smtClean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Quarter 2</a:t>
              </a:r>
              <a:endParaRPr lang="en-US" dirty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3" name="Rectangle 392"/>
            <p:cNvSpPr/>
            <p:nvPr/>
          </p:nvSpPr>
          <p:spPr>
            <a:xfrm>
              <a:off x="4428899" y="4572001"/>
              <a:ext cx="3352800" cy="1600199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  <a:alpha val="34000"/>
                  </a:schemeClr>
                </a:gs>
                <a:gs pos="100000">
                  <a:schemeClr val="bg1"/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 anchorCtr="0"/>
            <a:lstStyle/>
            <a:p>
              <a:pPr algn="ctr"/>
              <a:r>
                <a:rPr lang="en-US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itchFamily="34" charset="0"/>
                  <a:cs typeface="Arial" pitchFamily="34" charset="0"/>
                </a:rPr>
                <a:t>All carry forward events from last quarter should be executed to achieve the numbers</a:t>
              </a:r>
              <a:endParaRPr lang="en-US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257675" y="192496"/>
            <a:ext cx="31333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 smtClean="0">
                <a:solidFill>
                  <a:srgbClr val="002060"/>
                </a:solidFill>
                <a:latin typeface="Proxima Nova Alt Rg" panose="02000506030000020004" pitchFamily="50" charset="0"/>
              </a:rPr>
              <a:t>FUEL TANK</a:t>
            </a:r>
            <a:endParaRPr lang="en-IN" sz="4400" dirty="0">
              <a:solidFill>
                <a:srgbClr val="002060"/>
              </a:solidFill>
              <a:latin typeface="Proxima Nova Alt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6451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Freeform 339"/>
          <p:cNvSpPr/>
          <p:nvPr/>
        </p:nvSpPr>
        <p:spPr>
          <a:xfrm>
            <a:off x="6972023" y="1689400"/>
            <a:ext cx="3252044" cy="2099352"/>
          </a:xfrm>
          <a:custGeom>
            <a:avLst/>
            <a:gdLst>
              <a:gd name="connsiteX0" fmla="*/ 0 w 3667760"/>
              <a:gd name="connsiteY0" fmla="*/ 2306320 h 2316480"/>
              <a:gd name="connsiteX1" fmla="*/ 1838960 w 3667760"/>
              <a:gd name="connsiteY1" fmla="*/ 0 h 2316480"/>
              <a:gd name="connsiteX2" fmla="*/ 3667760 w 3667760"/>
              <a:gd name="connsiteY2" fmla="*/ 2316480 h 2316480"/>
              <a:gd name="connsiteX3" fmla="*/ 0 w 3667760"/>
              <a:gd name="connsiteY3" fmla="*/ 2306320 h 2316480"/>
              <a:gd name="connsiteX0" fmla="*/ 0 w 3667760"/>
              <a:gd name="connsiteY0" fmla="*/ 2306351 h 2316511"/>
              <a:gd name="connsiteX1" fmla="*/ 1838960 w 3667760"/>
              <a:gd name="connsiteY1" fmla="*/ 31 h 2316511"/>
              <a:gd name="connsiteX2" fmla="*/ 3667760 w 3667760"/>
              <a:gd name="connsiteY2" fmla="*/ 2316511 h 2316511"/>
              <a:gd name="connsiteX3" fmla="*/ 0 w 3667760"/>
              <a:gd name="connsiteY3" fmla="*/ 2306351 h 2316511"/>
              <a:gd name="connsiteX0" fmla="*/ 0 w 3730196"/>
              <a:gd name="connsiteY0" fmla="*/ 2306378 h 2316538"/>
              <a:gd name="connsiteX1" fmla="*/ 1838960 w 3730196"/>
              <a:gd name="connsiteY1" fmla="*/ 58 h 2316538"/>
              <a:gd name="connsiteX2" fmla="*/ 3667760 w 3730196"/>
              <a:gd name="connsiteY2" fmla="*/ 2316538 h 2316538"/>
              <a:gd name="connsiteX3" fmla="*/ 0 w 3730196"/>
              <a:gd name="connsiteY3" fmla="*/ 2306378 h 2316538"/>
              <a:gd name="connsiteX0" fmla="*/ 39759 w 3769955"/>
              <a:gd name="connsiteY0" fmla="*/ 2306378 h 2316538"/>
              <a:gd name="connsiteX1" fmla="*/ 1878719 w 3769955"/>
              <a:gd name="connsiteY1" fmla="*/ 58 h 2316538"/>
              <a:gd name="connsiteX2" fmla="*/ 3707519 w 3769955"/>
              <a:gd name="connsiteY2" fmla="*/ 2316538 h 2316538"/>
              <a:gd name="connsiteX3" fmla="*/ 39759 w 3769955"/>
              <a:gd name="connsiteY3" fmla="*/ 2306378 h 2316538"/>
              <a:gd name="connsiteX0" fmla="*/ 39759 w 3769955"/>
              <a:gd name="connsiteY0" fmla="*/ 2306378 h 2382969"/>
              <a:gd name="connsiteX1" fmla="*/ 1878719 w 3769955"/>
              <a:gd name="connsiteY1" fmla="*/ 58 h 2382969"/>
              <a:gd name="connsiteX2" fmla="*/ 3707519 w 3769955"/>
              <a:gd name="connsiteY2" fmla="*/ 2316538 h 2382969"/>
              <a:gd name="connsiteX3" fmla="*/ 39759 w 3769955"/>
              <a:gd name="connsiteY3" fmla="*/ 2306378 h 2382969"/>
              <a:gd name="connsiteX0" fmla="*/ 39759 w 3769955"/>
              <a:gd name="connsiteY0" fmla="*/ 2306378 h 2449257"/>
              <a:gd name="connsiteX1" fmla="*/ 1878719 w 3769955"/>
              <a:gd name="connsiteY1" fmla="*/ 58 h 2449257"/>
              <a:gd name="connsiteX2" fmla="*/ 3707519 w 3769955"/>
              <a:gd name="connsiteY2" fmla="*/ 2316538 h 2449257"/>
              <a:gd name="connsiteX3" fmla="*/ 39759 w 3769955"/>
              <a:gd name="connsiteY3" fmla="*/ 2306378 h 2449257"/>
              <a:gd name="connsiteX0" fmla="*/ 39759 w 3746907"/>
              <a:gd name="connsiteY0" fmla="*/ 2306373 h 2449252"/>
              <a:gd name="connsiteX1" fmla="*/ 1878719 w 3746907"/>
              <a:gd name="connsiteY1" fmla="*/ 53 h 2449252"/>
              <a:gd name="connsiteX2" fmla="*/ 3707519 w 3746907"/>
              <a:gd name="connsiteY2" fmla="*/ 2316533 h 2449252"/>
              <a:gd name="connsiteX3" fmla="*/ 39759 w 3746907"/>
              <a:gd name="connsiteY3" fmla="*/ 2306373 h 2449252"/>
              <a:gd name="connsiteX0" fmla="*/ 39759 w 3758053"/>
              <a:gd name="connsiteY0" fmla="*/ 2306373 h 2449252"/>
              <a:gd name="connsiteX1" fmla="*/ 1878719 w 3758053"/>
              <a:gd name="connsiteY1" fmla="*/ 53 h 2449252"/>
              <a:gd name="connsiteX2" fmla="*/ 3707519 w 3758053"/>
              <a:gd name="connsiteY2" fmla="*/ 2316533 h 2449252"/>
              <a:gd name="connsiteX3" fmla="*/ 39759 w 3758053"/>
              <a:gd name="connsiteY3" fmla="*/ 2306373 h 2449252"/>
              <a:gd name="connsiteX0" fmla="*/ 39759 w 3740359"/>
              <a:gd name="connsiteY0" fmla="*/ 2306371 h 2449250"/>
              <a:gd name="connsiteX1" fmla="*/ 1878719 w 3740359"/>
              <a:gd name="connsiteY1" fmla="*/ 51 h 2449250"/>
              <a:gd name="connsiteX2" fmla="*/ 3707519 w 3740359"/>
              <a:gd name="connsiteY2" fmla="*/ 2316531 h 2449250"/>
              <a:gd name="connsiteX3" fmla="*/ 39759 w 3740359"/>
              <a:gd name="connsiteY3" fmla="*/ 2306371 h 2449250"/>
              <a:gd name="connsiteX0" fmla="*/ 39759 w 3743144"/>
              <a:gd name="connsiteY0" fmla="*/ 2306371 h 2449250"/>
              <a:gd name="connsiteX1" fmla="*/ 1878719 w 3743144"/>
              <a:gd name="connsiteY1" fmla="*/ 51 h 2449250"/>
              <a:gd name="connsiteX2" fmla="*/ 3707519 w 3743144"/>
              <a:gd name="connsiteY2" fmla="*/ 2316531 h 2449250"/>
              <a:gd name="connsiteX3" fmla="*/ 39759 w 3743144"/>
              <a:gd name="connsiteY3" fmla="*/ 2306371 h 2449250"/>
              <a:gd name="connsiteX0" fmla="*/ 39759 w 3743144"/>
              <a:gd name="connsiteY0" fmla="*/ 2271648 h 2414527"/>
              <a:gd name="connsiteX1" fmla="*/ 1878719 w 3743144"/>
              <a:gd name="connsiteY1" fmla="*/ 53 h 2414527"/>
              <a:gd name="connsiteX2" fmla="*/ 3707519 w 3743144"/>
              <a:gd name="connsiteY2" fmla="*/ 2281808 h 2414527"/>
              <a:gd name="connsiteX3" fmla="*/ 39759 w 3743144"/>
              <a:gd name="connsiteY3" fmla="*/ 2271648 h 2414527"/>
              <a:gd name="connsiteX0" fmla="*/ 36887 w 3740272"/>
              <a:gd name="connsiteY0" fmla="*/ 2271648 h 2414527"/>
              <a:gd name="connsiteX1" fmla="*/ 1875847 w 3740272"/>
              <a:gd name="connsiteY1" fmla="*/ 53 h 2414527"/>
              <a:gd name="connsiteX2" fmla="*/ 3704647 w 3740272"/>
              <a:gd name="connsiteY2" fmla="*/ 2281808 h 2414527"/>
              <a:gd name="connsiteX3" fmla="*/ 36887 w 3740272"/>
              <a:gd name="connsiteY3" fmla="*/ 2271648 h 2414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0272" h="2414527">
                <a:moveTo>
                  <a:pt x="36887" y="2271648"/>
                </a:moveTo>
                <a:cubicBezTo>
                  <a:pt x="-210280" y="909094"/>
                  <a:pt x="827335" y="8181"/>
                  <a:pt x="1875847" y="53"/>
                </a:cubicBezTo>
                <a:cubicBezTo>
                  <a:pt x="2924359" y="-8075"/>
                  <a:pt x="3945477" y="921963"/>
                  <a:pt x="3704647" y="2281808"/>
                </a:cubicBezTo>
                <a:cubicBezTo>
                  <a:pt x="2847820" y="2479589"/>
                  <a:pt x="875426" y="2439627"/>
                  <a:pt x="36887" y="2271648"/>
                </a:cubicBezTo>
                <a:close/>
              </a:path>
            </a:pathLst>
          </a:custGeom>
          <a:solidFill>
            <a:schemeClr val="tx1"/>
          </a:solidFill>
          <a:ln w="38100"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41" name="Oval 7"/>
          <p:cNvSpPr/>
          <p:nvPr/>
        </p:nvSpPr>
        <p:spPr>
          <a:xfrm>
            <a:off x="7113691" y="1843109"/>
            <a:ext cx="2981403" cy="1822288"/>
          </a:xfrm>
          <a:custGeom>
            <a:avLst/>
            <a:gdLst/>
            <a:ahLst/>
            <a:cxnLst/>
            <a:rect l="l" t="t" r="r" b="b"/>
            <a:pathLst>
              <a:path w="3429000" h="2095867">
                <a:moveTo>
                  <a:pt x="1714500" y="0"/>
                </a:moveTo>
                <a:cubicBezTo>
                  <a:pt x="2661392" y="0"/>
                  <a:pt x="3429000" y="767608"/>
                  <a:pt x="3429000" y="1714500"/>
                </a:cubicBezTo>
                <a:cubicBezTo>
                  <a:pt x="3429000" y="1810740"/>
                  <a:pt x="3421071" y="1905129"/>
                  <a:pt x="3403831" y="1996716"/>
                </a:cubicBezTo>
                <a:cubicBezTo>
                  <a:pt x="2134887" y="2155805"/>
                  <a:pt x="776404" y="2097013"/>
                  <a:pt x="26294" y="2004082"/>
                </a:cubicBezTo>
                <a:cubicBezTo>
                  <a:pt x="8359" y="1910167"/>
                  <a:pt x="0" y="1813310"/>
                  <a:pt x="0" y="1714500"/>
                </a:cubicBezTo>
                <a:cubicBezTo>
                  <a:pt x="0" y="767608"/>
                  <a:pt x="767608" y="0"/>
                  <a:pt x="171450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31750">
            <a:noFill/>
          </a:ln>
          <a:effectLst>
            <a:innerShdw blurRad="381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42" name="Oval 7"/>
          <p:cNvSpPr/>
          <p:nvPr/>
        </p:nvSpPr>
        <p:spPr>
          <a:xfrm>
            <a:off x="7114010" y="1845160"/>
            <a:ext cx="2192527" cy="1808253"/>
          </a:xfrm>
          <a:custGeom>
            <a:avLst/>
            <a:gdLst>
              <a:gd name="connsiteX0" fmla="*/ 1714500 w 3429000"/>
              <a:gd name="connsiteY0" fmla="*/ 251906 h 2407711"/>
              <a:gd name="connsiteX1" fmla="*/ 2521489 w 3429000"/>
              <a:gd name="connsiteY1" fmla="*/ 454972 h 2407711"/>
              <a:gd name="connsiteX2" fmla="*/ 3429000 w 3429000"/>
              <a:gd name="connsiteY2" fmla="*/ 1966406 h 2407711"/>
              <a:gd name="connsiteX3" fmla="*/ 3403831 w 3429000"/>
              <a:gd name="connsiteY3" fmla="*/ 2248622 h 2407711"/>
              <a:gd name="connsiteX4" fmla="*/ 26294 w 3429000"/>
              <a:gd name="connsiteY4" fmla="*/ 2255988 h 2407711"/>
              <a:gd name="connsiteX5" fmla="*/ 0 w 3429000"/>
              <a:gd name="connsiteY5" fmla="*/ 1966406 h 2407711"/>
              <a:gd name="connsiteX6" fmla="*/ 1714500 w 3429000"/>
              <a:gd name="connsiteY6" fmla="*/ 251906 h 2407711"/>
              <a:gd name="connsiteX0" fmla="*/ 1714500 w 3819697"/>
              <a:gd name="connsiteY0" fmla="*/ 251906 h 2407711"/>
              <a:gd name="connsiteX1" fmla="*/ 2521489 w 3819697"/>
              <a:gd name="connsiteY1" fmla="*/ 454972 h 2407711"/>
              <a:gd name="connsiteX2" fmla="*/ 3403831 w 3819697"/>
              <a:gd name="connsiteY2" fmla="*/ 2248622 h 2407711"/>
              <a:gd name="connsiteX3" fmla="*/ 26294 w 3819697"/>
              <a:gd name="connsiteY3" fmla="*/ 2255988 h 2407711"/>
              <a:gd name="connsiteX4" fmla="*/ 0 w 3819697"/>
              <a:gd name="connsiteY4" fmla="*/ 1966406 h 2407711"/>
              <a:gd name="connsiteX5" fmla="*/ 1714500 w 3819697"/>
              <a:gd name="connsiteY5" fmla="*/ 251906 h 2407711"/>
              <a:gd name="connsiteX0" fmla="*/ 1714500 w 3558653"/>
              <a:gd name="connsiteY0" fmla="*/ 251906 h 2565166"/>
              <a:gd name="connsiteX1" fmla="*/ 2521489 w 3558653"/>
              <a:gd name="connsiteY1" fmla="*/ 454972 h 2565166"/>
              <a:gd name="connsiteX2" fmla="*/ 3403831 w 3558653"/>
              <a:gd name="connsiteY2" fmla="*/ 2248622 h 2565166"/>
              <a:gd name="connsiteX3" fmla="*/ 1592554 w 3558653"/>
              <a:gd name="connsiteY3" fmla="*/ 2354238 h 2565166"/>
              <a:gd name="connsiteX4" fmla="*/ 26294 w 3558653"/>
              <a:gd name="connsiteY4" fmla="*/ 2255988 h 2565166"/>
              <a:gd name="connsiteX5" fmla="*/ 0 w 3558653"/>
              <a:gd name="connsiteY5" fmla="*/ 1966406 h 2565166"/>
              <a:gd name="connsiteX6" fmla="*/ 1714500 w 3558653"/>
              <a:gd name="connsiteY6" fmla="*/ 251906 h 2565166"/>
              <a:gd name="connsiteX0" fmla="*/ 1714500 w 2541813"/>
              <a:gd name="connsiteY0" fmla="*/ 251906 h 2355466"/>
              <a:gd name="connsiteX1" fmla="*/ 2521489 w 2541813"/>
              <a:gd name="connsiteY1" fmla="*/ 454972 h 2355466"/>
              <a:gd name="connsiteX2" fmla="*/ 1592554 w 2541813"/>
              <a:gd name="connsiteY2" fmla="*/ 2354238 h 2355466"/>
              <a:gd name="connsiteX3" fmla="*/ 26294 w 2541813"/>
              <a:gd name="connsiteY3" fmla="*/ 2255988 h 2355466"/>
              <a:gd name="connsiteX4" fmla="*/ 0 w 2541813"/>
              <a:gd name="connsiteY4" fmla="*/ 1966406 h 2355466"/>
              <a:gd name="connsiteX5" fmla="*/ 1714500 w 2541813"/>
              <a:gd name="connsiteY5" fmla="*/ 251906 h 2355466"/>
              <a:gd name="connsiteX0" fmla="*/ 1714500 w 2521489"/>
              <a:gd name="connsiteY0" fmla="*/ 251906 h 2355466"/>
              <a:gd name="connsiteX1" fmla="*/ 2521489 w 2521489"/>
              <a:gd name="connsiteY1" fmla="*/ 454972 h 2355466"/>
              <a:gd name="connsiteX2" fmla="*/ 1592554 w 2521489"/>
              <a:gd name="connsiteY2" fmla="*/ 2354238 h 2355466"/>
              <a:gd name="connsiteX3" fmla="*/ 26294 w 2521489"/>
              <a:gd name="connsiteY3" fmla="*/ 2255988 h 2355466"/>
              <a:gd name="connsiteX4" fmla="*/ 0 w 2521489"/>
              <a:gd name="connsiteY4" fmla="*/ 1966406 h 2355466"/>
              <a:gd name="connsiteX5" fmla="*/ 1714500 w 2521489"/>
              <a:gd name="connsiteY5" fmla="*/ 251906 h 2355466"/>
              <a:gd name="connsiteX0" fmla="*/ 1714500 w 2558712"/>
              <a:gd name="connsiteY0" fmla="*/ 251906 h 2355466"/>
              <a:gd name="connsiteX1" fmla="*/ 2521489 w 2558712"/>
              <a:gd name="connsiteY1" fmla="*/ 454972 h 2355466"/>
              <a:gd name="connsiteX2" fmla="*/ 1592554 w 2558712"/>
              <a:gd name="connsiteY2" fmla="*/ 2354238 h 2355466"/>
              <a:gd name="connsiteX3" fmla="*/ 26294 w 2558712"/>
              <a:gd name="connsiteY3" fmla="*/ 2255988 h 2355466"/>
              <a:gd name="connsiteX4" fmla="*/ 0 w 2558712"/>
              <a:gd name="connsiteY4" fmla="*/ 1966406 h 2355466"/>
              <a:gd name="connsiteX5" fmla="*/ 1714500 w 2558712"/>
              <a:gd name="connsiteY5" fmla="*/ 251906 h 2355466"/>
              <a:gd name="connsiteX0" fmla="*/ 1714500 w 2558712"/>
              <a:gd name="connsiteY0" fmla="*/ 0 h 2103560"/>
              <a:gd name="connsiteX1" fmla="*/ 2521489 w 2558712"/>
              <a:gd name="connsiteY1" fmla="*/ 203066 h 2103560"/>
              <a:gd name="connsiteX2" fmla="*/ 1592554 w 2558712"/>
              <a:gd name="connsiteY2" fmla="*/ 2102332 h 2103560"/>
              <a:gd name="connsiteX3" fmla="*/ 26294 w 2558712"/>
              <a:gd name="connsiteY3" fmla="*/ 2004082 h 2103560"/>
              <a:gd name="connsiteX4" fmla="*/ 0 w 2558712"/>
              <a:gd name="connsiteY4" fmla="*/ 1714500 h 2103560"/>
              <a:gd name="connsiteX5" fmla="*/ 1714500 w 2558712"/>
              <a:gd name="connsiteY5" fmla="*/ 0 h 2103560"/>
              <a:gd name="connsiteX0" fmla="*/ 1714500 w 2558712"/>
              <a:gd name="connsiteY0" fmla="*/ 6694 h 2110254"/>
              <a:gd name="connsiteX1" fmla="*/ 2521489 w 2558712"/>
              <a:gd name="connsiteY1" fmla="*/ 209760 h 2110254"/>
              <a:gd name="connsiteX2" fmla="*/ 1592554 w 2558712"/>
              <a:gd name="connsiteY2" fmla="*/ 2109026 h 2110254"/>
              <a:gd name="connsiteX3" fmla="*/ 26294 w 2558712"/>
              <a:gd name="connsiteY3" fmla="*/ 2010776 h 2110254"/>
              <a:gd name="connsiteX4" fmla="*/ 0 w 2558712"/>
              <a:gd name="connsiteY4" fmla="*/ 1721194 h 2110254"/>
              <a:gd name="connsiteX5" fmla="*/ 1714500 w 2558712"/>
              <a:gd name="connsiteY5" fmla="*/ 6694 h 2110254"/>
              <a:gd name="connsiteX0" fmla="*/ 1714500 w 2558712"/>
              <a:gd name="connsiteY0" fmla="*/ 6694 h 2034054"/>
              <a:gd name="connsiteX1" fmla="*/ 2521489 w 2558712"/>
              <a:gd name="connsiteY1" fmla="*/ 133560 h 2034054"/>
              <a:gd name="connsiteX2" fmla="*/ 1592554 w 2558712"/>
              <a:gd name="connsiteY2" fmla="*/ 2032826 h 2034054"/>
              <a:gd name="connsiteX3" fmla="*/ 26294 w 2558712"/>
              <a:gd name="connsiteY3" fmla="*/ 1934576 h 2034054"/>
              <a:gd name="connsiteX4" fmla="*/ 0 w 2558712"/>
              <a:gd name="connsiteY4" fmla="*/ 1644994 h 2034054"/>
              <a:gd name="connsiteX5" fmla="*/ 1714500 w 2558712"/>
              <a:gd name="connsiteY5" fmla="*/ 6694 h 2034054"/>
              <a:gd name="connsiteX0" fmla="*/ 1723167 w 2558712"/>
              <a:gd name="connsiteY0" fmla="*/ 6694 h 2090391"/>
              <a:gd name="connsiteX1" fmla="*/ 2521489 w 2558712"/>
              <a:gd name="connsiteY1" fmla="*/ 189897 h 2090391"/>
              <a:gd name="connsiteX2" fmla="*/ 1592554 w 2558712"/>
              <a:gd name="connsiteY2" fmla="*/ 2089163 h 2090391"/>
              <a:gd name="connsiteX3" fmla="*/ 26294 w 2558712"/>
              <a:gd name="connsiteY3" fmla="*/ 1990913 h 2090391"/>
              <a:gd name="connsiteX4" fmla="*/ 0 w 2558712"/>
              <a:gd name="connsiteY4" fmla="*/ 1701331 h 2090391"/>
              <a:gd name="connsiteX5" fmla="*/ 1723167 w 2558712"/>
              <a:gd name="connsiteY5" fmla="*/ 6694 h 2090391"/>
              <a:gd name="connsiteX0" fmla="*/ 1746423 w 2558712"/>
              <a:gd name="connsiteY0" fmla="*/ 6694 h 2069084"/>
              <a:gd name="connsiteX1" fmla="*/ 2521489 w 2558712"/>
              <a:gd name="connsiteY1" fmla="*/ 168590 h 2069084"/>
              <a:gd name="connsiteX2" fmla="*/ 1592554 w 2558712"/>
              <a:gd name="connsiteY2" fmla="*/ 2067856 h 2069084"/>
              <a:gd name="connsiteX3" fmla="*/ 26294 w 2558712"/>
              <a:gd name="connsiteY3" fmla="*/ 1969606 h 2069084"/>
              <a:gd name="connsiteX4" fmla="*/ 0 w 2558712"/>
              <a:gd name="connsiteY4" fmla="*/ 1680024 h 2069084"/>
              <a:gd name="connsiteX5" fmla="*/ 1746423 w 2558712"/>
              <a:gd name="connsiteY5" fmla="*/ 6694 h 2069084"/>
              <a:gd name="connsiteX0" fmla="*/ 1733422 w 2558712"/>
              <a:gd name="connsiteY0" fmla="*/ 6694 h 2086419"/>
              <a:gd name="connsiteX1" fmla="*/ 2521489 w 2558712"/>
              <a:gd name="connsiteY1" fmla="*/ 185925 h 2086419"/>
              <a:gd name="connsiteX2" fmla="*/ 1592554 w 2558712"/>
              <a:gd name="connsiteY2" fmla="*/ 2085191 h 2086419"/>
              <a:gd name="connsiteX3" fmla="*/ 26294 w 2558712"/>
              <a:gd name="connsiteY3" fmla="*/ 1986941 h 2086419"/>
              <a:gd name="connsiteX4" fmla="*/ 0 w 2558712"/>
              <a:gd name="connsiteY4" fmla="*/ 1697359 h 2086419"/>
              <a:gd name="connsiteX5" fmla="*/ 1733422 w 2558712"/>
              <a:gd name="connsiteY5" fmla="*/ 6694 h 2086419"/>
              <a:gd name="connsiteX0" fmla="*/ 1733422 w 2598928"/>
              <a:gd name="connsiteY0" fmla="*/ 6694 h 2086419"/>
              <a:gd name="connsiteX1" fmla="*/ 2521489 w 2598928"/>
              <a:gd name="connsiteY1" fmla="*/ 185925 h 2086419"/>
              <a:gd name="connsiteX2" fmla="*/ 1592554 w 2598928"/>
              <a:gd name="connsiteY2" fmla="*/ 2085191 h 2086419"/>
              <a:gd name="connsiteX3" fmla="*/ 26294 w 2598928"/>
              <a:gd name="connsiteY3" fmla="*/ 1986941 h 2086419"/>
              <a:gd name="connsiteX4" fmla="*/ 0 w 2598928"/>
              <a:gd name="connsiteY4" fmla="*/ 1697359 h 2086419"/>
              <a:gd name="connsiteX5" fmla="*/ 1733422 w 2598928"/>
              <a:gd name="connsiteY5" fmla="*/ 6694 h 2086419"/>
              <a:gd name="connsiteX0" fmla="*/ 1733422 w 2825940"/>
              <a:gd name="connsiteY0" fmla="*/ 6694 h 2086419"/>
              <a:gd name="connsiteX1" fmla="*/ 2748501 w 2825940"/>
              <a:gd name="connsiteY1" fmla="*/ 795525 h 2086419"/>
              <a:gd name="connsiteX2" fmla="*/ 1592554 w 2825940"/>
              <a:gd name="connsiteY2" fmla="*/ 2085191 h 2086419"/>
              <a:gd name="connsiteX3" fmla="*/ 26294 w 2825940"/>
              <a:gd name="connsiteY3" fmla="*/ 1986941 h 2086419"/>
              <a:gd name="connsiteX4" fmla="*/ 0 w 2825940"/>
              <a:gd name="connsiteY4" fmla="*/ 1697359 h 2086419"/>
              <a:gd name="connsiteX5" fmla="*/ 1733422 w 2825940"/>
              <a:gd name="connsiteY5" fmla="*/ 6694 h 2086419"/>
              <a:gd name="connsiteX0" fmla="*/ 1733422 w 2882254"/>
              <a:gd name="connsiteY0" fmla="*/ 222012 h 2301737"/>
              <a:gd name="connsiteX1" fmla="*/ 2395074 w 2882254"/>
              <a:gd name="connsiteY1" fmla="*/ 580607 h 2301737"/>
              <a:gd name="connsiteX2" fmla="*/ 2748501 w 2882254"/>
              <a:gd name="connsiteY2" fmla="*/ 1010843 h 2301737"/>
              <a:gd name="connsiteX3" fmla="*/ 1592554 w 2882254"/>
              <a:gd name="connsiteY3" fmla="*/ 2300509 h 2301737"/>
              <a:gd name="connsiteX4" fmla="*/ 26294 w 2882254"/>
              <a:gd name="connsiteY4" fmla="*/ 2202259 h 2301737"/>
              <a:gd name="connsiteX5" fmla="*/ 0 w 2882254"/>
              <a:gd name="connsiteY5" fmla="*/ 1912677 h 2301737"/>
              <a:gd name="connsiteX6" fmla="*/ 1733422 w 2882254"/>
              <a:gd name="connsiteY6" fmla="*/ 222012 h 2301737"/>
              <a:gd name="connsiteX0" fmla="*/ 1733422 w 2418552"/>
              <a:gd name="connsiteY0" fmla="*/ 222012 h 2301737"/>
              <a:gd name="connsiteX1" fmla="*/ 2395074 w 2418552"/>
              <a:gd name="connsiteY1" fmla="*/ 580607 h 2301737"/>
              <a:gd name="connsiteX2" fmla="*/ 1592554 w 2418552"/>
              <a:gd name="connsiteY2" fmla="*/ 2300509 h 2301737"/>
              <a:gd name="connsiteX3" fmla="*/ 26294 w 2418552"/>
              <a:gd name="connsiteY3" fmla="*/ 2202259 h 2301737"/>
              <a:gd name="connsiteX4" fmla="*/ 0 w 2418552"/>
              <a:gd name="connsiteY4" fmla="*/ 1912677 h 2301737"/>
              <a:gd name="connsiteX5" fmla="*/ 1733422 w 2418552"/>
              <a:gd name="connsiteY5" fmla="*/ 222012 h 2301737"/>
              <a:gd name="connsiteX0" fmla="*/ 1733422 w 2418552"/>
              <a:gd name="connsiteY0" fmla="*/ 222012 h 2301737"/>
              <a:gd name="connsiteX1" fmla="*/ 2395074 w 2418552"/>
              <a:gd name="connsiteY1" fmla="*/ 580607 h 2301737"/>
              <a:gd name="connsiteX2" fmla="*/ 1592554 w 2418552"/>
              <a:gd name="connsiteY2" fmla="*/ 2300509 h 2301737"/>
              <a:gd name="connsiteX3" fmla="*/ 26294 w 2418552"/>
              <a:gd name="connsiteY3" fmla="*/ 2202259 h 2301737"/>
              <a:gd name="connsiteX4" fmla="*/ 0 w 2418552"/>
              <a:gd name="connsiteY4" fmla="*/ 1912677 h 2301737"/>
              <a:gd name="connsiteX5" fmla="*/ 1733422 w 2418552"/>
              <a:gd name="connsiteY5" fmla="*/ 222012 h 2301737"/>
              <a:gd name="connsiteX0" fmla="*/ 1733422 w 2545167"/>
              <a:gd name="connsiteY0" fmla="*/ 222012 h 2301737"/>
              <a:gd name="connsiteX1" fmla="*/ 2521689 w 2545167"/>
              <a:gd name="connsiteY1" fmla="*/ 420809 h 2301737"/>
              <a:gd name="connsiteX2" fmla="*/ 1592554 w 2545167"/>
              <a:gd name="connsiteY2" fmla="*/ 2300509 h 2301737"/>
              <a:gd name="connsiteX3" fmla="*/ 26294 w 2545167"/>
              <a:gd name="connsiteY3" fmla="*/ 2202259 h 2301737"/>
              <a:gd name="connsiteX4" fmla="*/ 0 w 2545167"/>
              <a:gd name="connsiteY4" fmla="*/ 1912677 h 2301737"/>
              <a:gd name="connsiteX5" fmla="*/ 1733422 w 2545167"/>
              <a:gd name="connsiteY5" fmla="*/ 222012 h 2301737"/>
              <a:gd name="connsiteX0" fmla="*/ 1733422 w 2545167"/>
              <a:gd name="connsiteY0" fmla="*/ 222012 h 2301737"/>
              <a:gd name="connsiteX1" fmla="*/ 2521689 w 2545167"/>
              <a:gd name="connsiteY1" fmla="*/ 420809 h 2301737"/>
              <a:gd name="connsiteX2" fmla="*/ 1592554 w 2545167"/>
              <a:gd name="connsiteY2" fmla="*/ 2300509 h 2301737"/>
              <a:gd name="connsiteX3" fmla="*/ 26294 w 2545167"/>
              <a:gd name="connsiteY3" fmla="*/ 2202259 h 2301737"/>
              <a:gd name="connsiteX4" fmla="*/ 0 w 2545167"/>
              <a:gd name="connsiteY4" fmla="*/ 1912677 h 2301737"/>
              <a:gd name="connsiteX5" fmla="*/ 1733422 w 2545167"/>
              <a:gd name="connsiteY5" fmla="*/ 222012 h 2301737"/>
              <a:gd name="connsiteX0" fmla="*/ 1733422 w 2545167"/>
              <a:gd name="connsiteY0" fmla="*/ 222012 h 2301737"/>
              <a:gd name="connsiteX1" fmla="*/ 2521689 w 2545167"/>
              <a:gd name="connsiteY1" fmla="*/ 420809 h 2301737"/>
              <a:gd name="connsiteX2" fmla="*/ 1592554 w 2545167"/>
              <a:gd name="connsiteY2" fmla="*/ 2300509 h 2301737"/>
              <a:gd name="connsiteX3" fmla="*/ 26294 w 2545167"/>
              <a:gd name="connsiteY3" fmla="*/ 2202259 h 2301737"/>
              <a:gd name="connsiteX4" fmla="*/ 0 w 2545167"/>
              <a:gd name="connsiteY4" fmla="*/ 1912677 h 2301737"/>
              <a:gd name="connsiteX5" fmla="*/ 1733422 w 2545167"/>
              <a:gd name="connsiteY5" fmla="*/ 222012 h 2301737"/>
              <a:gd name="connsiteX0" fmla="*/ 1733422 w 2521689"/>
              <a:gd name="connsiteY0" fmla="*/ 222012 h 2301737"/>
              <a:gd name="connsiteX1" fmla="*/ 2521689 w 2521689"/>
              <a:gd name="connsiteY1" fmla="*/ 420809 h 2301737"/>
              <a:gd name="connsiteX2" fmla="*/ 1592554 w 2521689"/>
              <a:gd name="connsiteY2" fmla="*/ 2300509 h 2301737"/>
              <a:gd name="connsiteX3" fmla="*/ 26294 w 2521689"/>
              <a:gd name="connsiteY3" fmla="*/ 2202259 h 2301737"/>
              <a:gd name="connsiteX4" fmla="*/ 0 w 2521689"/>
              <a:gd name="connsiteY4" fmla="*/ 1912677 h 2301737"/>
              <a:gd name="connsiteX5" fmla="*/ 1733422 w 2521689"/>
              <a:gd name="connsiteY5" fmla="*/ 222012 h 2301737"/>
              <a:gd name="connsiteX0" fmla="*/ 1733422 w 2521689"/>
              <a:gd name="connsiteY0" fmla="*/ 0 h 2079725"/>
              <a:gd name="connsiteX1" fmla="*/ 2521689 w 2521689"/>
              <a:gd name="connsiteY1" fmla="*/ 198797 h 2079725"/>
              <a:gd name="connsiteX2" fmla="*/ 1592554 w 2521689"/>
              <a:gd name="connsiteY2" fmla="*/ 2078497 h 2079725"/>
              <a:gd name="connsiteX3" fmla="*/ 26294 w 2521689"/>
              <a:gd name="connsiteY3" fmla="*/ 1980247 h 2079725"/>
              <a:gd name="connsiteX4" fmla="*/ 0 w 2521689"/>
              <a:gd name="connsiteY4" fmla="*/ 1690665 h 2079725"/>
              <a:gd name="connsiteX5" fmla="*/ 1733422 w 2521689"/>
              <a:gd name="connsiteY5" fmla="*/ 0 h 2079725"/>
              <a:gd name="connsiteX0" fmla="*/ 1733422 w 2521689"/>
              <a:gd name="connsiteY0" fmla="*/ 0 h 2079725"/>
              <a:gd name="connsiteX1" fmla="*/ 2521689 w 2521689"/>
              <a:gd name="connsiteY1" fmla="*/ 198797 h 2079725"/>
              <a:gd name="connsiteX2" fmla="*/ 1592554 w 2521689"/>
              <a:gd name="connsiteY2" fmla="*/ 2078497 h 2079725"/>
              <a:gd name="connsiteX3" fmla="*/ 26294 w 2521689"/>
              <a:gd name="connsiteY3" fmla="*/ 1980247 h 2079725"/>
              <a:gd name="connsiteX4" fmla="*/ 0 w 2521689"/>
              <a:gd name="connsiteY4" fmla="*/ 1690665 h 2079725"/>
              <a:gd name="connsiteX5" fmla="*/ 1733422 w 2521689"/>
              <a:gd name="connsiteY5" fmla="*/ 0 h 2079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1689" h="2079725">
                <a:moveTo>
                  <a:pt x="1733422" y="0"/>
                </a:moveTo>
                <a:cubicBezTo>
                  <a:pt x="2016668" y="8807"/>
                  <a:pt x="2267848" y="48430"/>
                  <a:pt x="2521689" y="198797"/>
                </a:cubicBezTo>
                <a:lnTo>
                  <a:pt x="1592554" y="2078497"/>
                </a:lnTo>
                <a:cubicBezTo>
                  <a:pt x="1029631" y="2079725"/>
                  <a:pt x="291720" y="2044886"/>
                  <a:pt x="26294" y="1980247"/>
                </a:cubicBezTo>
                <a:cubicBezTo>
                  <a:pt x="8359" y="1886332"/>
                  <a:pt x="0" y="1789475"/>
                  <a:pt x="0" y="1690665"/>
                </a:cubicBezTo>
                <a:cubicBezTo>
                  <a:pt x="0" y="743773"/>
                  <a:pt x="786530" y="0"/>
                  <a:pt x="1733422" y="0"/>
                </a:cubicBezTo>
                <a:close/>
              </a:path>
            </a:pathLst>
          </a:custGeom>
          <a:gradFill flip="none" rotWithShape="1">
            <a:gsLst>
              <a:gs pos="32000">
                <a:schemeClr val="accent6">
                  <a:lumMod val="75000"/>
                  <a:shade val="30000"/>
                  <a:satMod val="115000"/>
                  <a:alpha val="0"/>
                </a:schemeClr>
              </a:gs>
              <a:gs pos="100000">
                <a:schemeClr val="accent6">
                  <a:lumMod val="75000"/>
                  <a:shade val="100000"/>
                  <a:satMod val="115000"/>
                  <a:alpha val="46000"/>
                </a:schemeClr>
              </a:gs>
            </a:gsLst>
            <a:lin ang="0" scaled="1"/>
            <a:tileRect/>
          </a:gradFill>
          <a:ln w="31750">
            <a:noFill/>
          </a:ln>
          <a:effectLst>
            <a:innerShdw blurRad="381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43" name="Oval 342"/>
          <p:cNvSpPr/>
          <p:nvPr/>
        </p:nvSpPr>
        <p:spPr>
          <a:xfrm>
            <a:off x="7732925" y="1855125"/>
            <a:ext cx="1788843" cy="1071747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30000"/>
                </a:schemeClr>
              </a:gs>
              <a:gs pos="48000">
                <a:schemeClr val="bg1">
                  <a:shade val="100000"/>
                  <a:satMod val="11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44" name="TextBox 343"/>
          <p:cNvSpPr txBox="1"/>
          <p:nvPr/>
        </p:nvSpPr>
        <p:spPr>
          <a:xfrm>
            <a:off x="7353279" y="3117900"/>
            <a:ext cx="327334" cy="400110"/>
          </a:xfrm>
          <a:prstGeom prst="rect">
            <a:avLst/>
          </a:prstGeom>
          <a:noFill/>
          <a:effectLst>
            <a:outerShdw blurRad="25400" dist="25400" dir="10800000" algn="r" rotWithShape="0">
              <a:prstClr val="black"/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345" name="TextBox 344"/>
          <p:cNvSpPr txBox="1"/>
          <p:nvPr/>
        </p:nvSpPr>
        <p:spPr>
          <a:xfrm>
            <a:off x="7678061" y="2361156"/>
            <a:ext cx="470000" cy="400110"/>
          </a:xfrm>
          <a:prstGeom prst="rect">
            <a:avLst/>
          </a:prstGeom>
          <a:noFill/>
          <a:effectLst>
            <a:outerShdw blurRad="25400" dist="25400" dir="10800000" algn="r" rotWithShape="0">
              <a:prstClr val="black"/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L</a:t>
            </a:r>
            <a:endParaRPr lang="en-US" sz="2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6" name="TextBox 345"/>
          <p:cNvSpPr txBox="1"/>
          <p:nvPr/>
        </p:nvSpPr>
        <p:spPr>
          <a:xfrm>
            <a:off x="8298172" y="2066868"/>
            <a:ext cx="612668" cy="400110"/>
          </a:xfrm>
          <a:prstGeom prst="rect">
            <a:avLst/>
          </a:prstGeom>
          <a:noFill/>
          <a:effectLst>
            <a:outerShdw blurRad="25400" dist="25400" dir="10800000" algn="r" rotWithShape="0">
              <a:prstClr val="black"/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40L</a:t>
            </a:r>
            <a:endParaRPr lang="en-US" sz="2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7" name="TextBox 346"/>
          <p:cNvSpPr txBox="1"/>
          <p:nvPr/>
        </p:nvSpPr>
        <p:spPr>
          <a:xfrm>
            <a:off x="8907769" y="2340136"/>
            <a:ext cx="612668" cy="400110"/>
          </a:xfrm>
          <a:prstGeom prst="rect">
            <a:avLst/>
          </a:prstGeom>
          <a:noFill/>
          <a:effectLst>
            <a:outerShdw blurRad="25400" dist="25400" dir="10800000" algn="r" rotWithShape="0">
              <a:prstClr val="black"/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88L</a:t>
            </a:r>
            <a:endParaRPr lang="en-US" sz="2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9206675" y="3117901"/>
            <a:ext cx="699230" cy="400110"/>
          </a:xfrm>
          <a:prstGeom prst="rect">
            <a:avLst/>
          </a:prstGeom>
          <a:noFill/>
          <a:effectLst>
            <a:outerShdw blurRad="25400" dist="25400" dir="10800000" algn="r" rotWithShape="0">
              <a:prstClr val="black"/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1CR</a:t>
            </a:r>
            <a:endParaRPr lang="en-US" sz="2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9" name="Block Arc 348"/>
          <p:cNvSpPr/>
          <p:nvPr/>
        </p:nvSpPr>
        <p:spPr>
          <a:xfrm>
            <a:off x="7182227" y="1880375"/>
            <a:ext cx="2848044" cy="2844024"/>
          </a:xfrm>
          <a:prstGeom prst="blockArc">
            <a:avLst>
              <a:gd name="adj1" fmla="val 18509613"/>
              <a:gd name="adj2" fmla="val 78876"/>
              <a:gd name="adj3" fmla="val 7453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350" name="Group 146"/>
          <p:cNvGrpSpPr/>
          <p:nvPr/>
        </p:nvGrpSpPr>
        <p:grpSpPr>
          <a:xfrm rot="5400000">
            <a:off x="7437073" y="2163872"/>
            <a:ext cx="2351059" cy="2351059"/>
            <a:chOff x="225386" y="1816068"/>
            <a:chExt cx="2704022" cy="2704022"/>
          </a:xfrm>
          <a:effectLst>
            <a:outerShdw blurRad="38100" dist="508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351" name="Rectangle 350"/>
            <p:cNvSpPr/>
            <p:nvPr/>
          </p:nvSpPr>
          <p:spPr>
            <a:xfrm>
              <a:off x="225386" y="1816068"/>
              <a:ext cx="2704022" cy="27040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52" name="Trapezoid 83"/>
            <p:cNvSpPr/>
            <p:nvPr/>
          </p:nvSpPr>
          <p:spPr>
            <a:xfrm>
              <a:off x="1494414" y="1859127"/>
              <a:ext cx="165966" cy="1342568"/>
            </a:xfrm>
            <a:custGeom>
              <a:avLst/>
              <a:gdLst>
                <a:gd name="connsiteX0" fmla="*/ 0 w 165966"/>
                <a:gd name="connsiteY0" fmla="*/ 1342568 h 1342568"/>
                <a:gd name="connsiteX1" fmla="*/ 82983 w 165966"/>
                <a:gd name="connsiteY1" fmla="*/ 0 h 1342568"/>
                <a:gd name="connsiteX2" fmla="*/ 82983 w 165966"/>
                <a:gd name="connsiteY2" fmla="*/ 0 h 1342568"/>
                <a:gd name="connsiteX3" fmla="*/ 165966 w 165966"/>
                <a:gd name="connsiteY3" fmla="*/ 1342568 h 1342568"/>
                <a:gd name="connsiteX4" fmla="*/ 0 w 165966"/>
                <a:gd name="connsiteY4" fmla="*/ 1342568 h 1342568"/>
                <a:gd name="connsiteX0" fmla="*/ 0 w 165966"/>
                <a:gd name="connsiteY0" fmla="*/ 1342568 h 1342568"/>
                <a:gd name="connsiteX1" fmla="*/ 82983 w 165966"/>
                <a:gd name="connsiteY1" fmla="*/ 0 h 1342568"/>
                <a:gd name="connsiteX2" fmla="*/ 82983 w 165966"/>
                <a:gd name="connsiteY2" fmla="*/ 0 h 1342568"/>
                <a:gd name="connsiteX3" fmla="*/ 165966 w 165966"/>
                <a:gd name="connsiteY3" fmla="*/ 1342568 h 1342568"/>
                <a:gd name="connsiteX4" fmla="*/ 0 w 165966"/>
                <a:gd name="connsiteY4" fmla="*/ 1342568 h 1342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966" h="1342568">
                  <a:moveTo>
                    <a:pt x="0" y="1342568"/>
                  </a:moveTo>
                  <a:cubicBezTo>
                    <a:pt x="27661" y="895045"/>
                    <a:pt x="53108" y="469629"/>
                    <a:pt x="82983" y="0"/>
                  </a:cubicBezTo>
                  <a:lnTo>
                    <a:pt x="82983" y="0"/>
                  </a:lnTo>
                  <a:lnTo>
                    <a:pt x="165966" y="1342568"/>
                  </a:lnTo>
                  <a:lnTo>
                    <a:pt x="0" y="134256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3492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53" name="Oval 352"/>
            <p:cNvSpPr>
              <a:spLocks noChangeAspect="1"/>
            </p:cNvSpPr>
            <p:nvPr/>
          </p:nvSpPr>
          <p:spPr>
            <a:xfrm>
              <a:off x="1331133" y="2920419"/>
              <a:ext cx="492529" cy="492529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57" name="Freeform 356"/>
          <p:cNvSpPr/>
          <p:nvPr/>
        </p:nvSpPr>
        <p:spPr>
          <a:xfrm>
            <a:off x="2025892" y="1689400"/>
            <a:ext cx="3252044" cy="2099352"/>
          </a:xfrm>
          <a:custGeom>
            <a:avLst/>
            <a:gdLst>
              <a:gd name="connsiteX0" fmla="*/ 0 w 3667760"/>
              <a:gd name="connsiteY0" fmla="*/ 2306320 h 2316480"/>
              <a:gd name="connsiteX1" fmla="*/ 1838960 w 3667760"/>
              <a:gd name="connsiteY1" fmla="*/ 0 h 2316480"/>
              <a:gd name="connsiteX2" fmla="*/ 3667760 w 3667760"/>
              <a:gd name="connsiteY2" fmla="*/ 2316480 h 2316480"/>
              <a:gd name="connsiteX3" fmla="*/ 0 w 3667760"/>
              <a:gd name="connsiteY3" fmla="*/ 2306320 h 2316480"/>
              <a:gd name="connsiteX0" fmla="*/ 0 w 3667760"/>
              <a:gd name="connsiteY0" fmla="*/ 2306351 h 2316511"/>
              <a:gd name="connsiteX1" fmla="*/ 1838960 w 3667760"/>
              <a:gd name="connsiteY1" fmla="*/ 31 h 2316511"/>
              <a:gd name="connsiteX2" fmla="*/ 3667760 w 3667760"/>
              <a:gd name="connsiteY2" fmla="*/ 2316511 h 2316511"/>
              <a:gd name="connsiteX3" fmla="*/ 0 w 3667760"/>
              <a:gd name="connsiteY3" fmla="*/ 2306351 h 2316511"/>
              <a:gd name="connsiteX0" fmla="*/ 0 w 3730196"/>
              <a:gd name="connsiteY0" fmla="*/ 2306378 h 2316538"/>
              <a:gd name="connsiteX1" fmla="*/ 1838960 w 3730196"/>
              <a:gd name="connsiteY1" fmla="*/ 58 h 2316538"/>
              <a:gd name="connsiteX2" fmla="*/ 3667760 w 3730196"/>
              <a:gd name="connsiteY2" fmla="*/ 2316538 h 2316538"/>
              <a:gd name="connsiteX3" fmla="*/ 0 w 3730196"/>
              <a:gd name="connsiteY3" fmla="*/ 2306378 h 2316538"/>
              <a:gd name="connsiteX0" fmla="*/ 39759 w 3769955"/>
              <a:gd name="connsiteY0" fmla="*/ 2306378 h 2316538"/>
              <a:gd name="connsiteX1" fmla="*/ 1878719 w 3769955"/>
              <a:gd name="connsiteY1" fmla="*/ 58 h 2316538"/>
              <a:gd name="connsiteX2" fmla="*/ 3707519 w 3769955"/>
              <a:gd name="connsiteY2" fmla="*/ 2316538 h 2316538"/>
              <a:gd name="connsiteX3" fmla="*/ 39759 w 3769955"/>
              <a:gd name="connsiteY3" fmla="*/ 2306378 h 2316538"/>
              <a:gd name="connsiteX0" fmla="*/ 39759 w 3769955"/>
              <a:gd name="connsiteY0" fmla="*/ 2306378 h 2382969"/>
              <a:gd name="connsiteX1" fmla="*/ 1878719 w 3769955"/>
              <a:gd name="connsiteY1" fmla="*/ 58 h 2382969"/>
              <a:gd name="connsiteX2" fmla="*/ 3707519 w 3769955"/>
              <a:gd name="connsiteY2" fmla="*/ 2316538 h 2382969"/>
              <a:gd name="connsiteX3" fmla="*/ 39759 w 3769955"/>
              <a:gd name="connsiteY3" fmla="*/ 2306378 h 2382969"/>
              <a:gd name="connsiteX0" fmla="*/ 39759 w 3769955"/>
              <a:gd name="connsiteY0" fmla="*/ 2306378 h 2449257"/>
              <a:gd name="connsiteX1" fmla="*/ 1878719 w 3769955"/>
              <a:gd name="connsiteY1" fmla="*/ 58 h 2449257"/>
              <a:gd name="connsiteX2" fmla="*/ 3707519 w 3769955"/>
              <a:gd name="connsiteY2" fmla="*/ 2316538 h 2449257"/>
              <a:gd name="connsiteX3" fmla="*/ 39759 w 3769955"/>
              <a:gd name="connsiteY3" fmla="*/ 2306378 h 2449257"/>
              <a:gd name="connsiteX0" fmla="*/ 39759 w 3746907"/>
              <a:gd name="connsiteY0" fmla="*/ 2306373 h 2449252"/>
              <a:gd name="connsiteX1" fmla="*/ 1878719 w 3746907"/>
              <a:gd name="connsiteY1" fmla="*/ 53 h 2449252"/>
              <a:gd name="connsiteX2" fmla="*/ 3707519 w 3746907"/>
              <a:gd name="connsiteY2" fmla="*/ 2316533 h 2449252"/>
              <a:gd name="connsiteX3" fmla="*/ 39759 w 3746907"/>
              <a:gd name="connsiteY3" fmla="*/ 2306373 h 2449252"/>
              <a:gd name="connsiteX0" fmla="*/ 39759 w 3758053"/>
              <a:gd name="connsiteY0" fmla="*/ 2306373 h 2449252"/>
              <a:gd name="connsiteX1" fmla="*/ 1878719 w 3758053"/>
              <a:gd name="connsiteY1" fmla="*/ 53 h 2449252"/>
              <a:gd name="connsiteX2" fmla="*/ 3707519 w 3758053"/>
              <a:gd name="connsiteY2" fmla="*/ 2316533 h 2449252"/>
              <a:gd name="connsiteX3" fmla="*/ 39759 w 3758053"/>
              <a:gd name="connsiteY3" fmla="*/ 2306373 h 2449252"/>
              <a:gd name="connsiteX0" fmla="*/ 39759 w 3740359"/>
              <a:gd name="connsiteY0" fmla="*/ 2306371 h 2449250"/>
              <a:gd name="connsiteX1" fmla="*/ 1878719 w 3740359"/>
              <a:gd name="connsiteY1" fmla="*/ 51 h 2449250"/>
              <a:gd name="connsiteX2" fmla="*/ 3707519 w 3740359"/>
              <a:gd name="connsiteY2" fmla="*/ 2316531 h 2449250"/>
              <a:gd name="connsiteX3" fmla="*/ 39759 w 3740359"/>
              <a:gd name="connsiteY3" fmla="*/ 2306371 h 2449250"/>
              <a:gd name="connsiteX0" fmla="*/ 39759 w 3743144"/>
              <a:gd name="connsiteY0" fmla="*/ 2306371 h 2449250"/>
              <a:gd name="connsiteX1" fmla="*/ 1878719 w 3743144"/>
              <a:gd name="connsiteY1" fmla="*/ 51 h 2449250"/>
              <a:gd name="connsiteX2" fmla="*/ 3707519 w 3743144"/>
              <a:gd name="connsiteY2" fmla="*/ 2316531 h 2449250"/>
              <a:gd name="connsiteX3" fmla="*/ 39759 w 3743144"/>
              <a:gd name="connsiteY3" fmla="*/ 2306371 h 2449250"/>
              <a:gd name="connsiteX0" fmla="*/ 39759 w 3743144"/>
              <a:gd name="connsiteY0" fmla="*/ 2271648 h 2414527"/>
              <a:gd name="connsiteX1" fmla="*/ 1878719 w 3743144"/>
              <a:gd name="connsiteY1" fmla="*/ 53 h 2414527"/>
              <a:gd name="connsiteX2" fmla="*/ 3707519 w 3743144"/>
              <a:gd name="connsiteY2" fmla="*/ 2281808 h 2414527"/>
              <a:gd name="connsiteX3" fmla="*/ 39759 w 3743144"/>
              <a:gd name="connsiteY3" fmla="*/ 2271648 h 2414527"/>
              <a:gd name="connsiteX0" fmla="*/ 36887 w 3740272"/>
              <a:gd name="connsiteY0" fmla="*/ 2271648 h 2414527"/>
              <a:gd name="connsiteX1" fmla="*/ 1875847 w 3740272"/>
              <a:gd name="connsiteY1" fmla="*/ 53 h 2414527"/>
              <a:gd name="connsiteX2" fmla="*/ 3704647 w 3740272"/>
              <a:gd name="connsiteY2" fmla="*/ 2281808 h 2414527"/>
              <a:gd name="connsiteX3" fmla="*/ 36887 w 3740272"/>
              <a:gd name="connsiteY3" fmla="*/ 2271648 h 2414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0272" h="2414527">
                <a:moveTo>
                  <a:pt x="36887" y="2271648"/>
                </a:moveTo>
                <a:cubicBezTo>
                  <a:pt x="-210280" y="909094"/>
                  <a:pt x="827335" y="8181"/>
                  <a:pt x="1875847" y="53"/>
                </a:cubicBezTo>
                <a:cubicBezTo>
                  <a:pt x="2924359" y="-8075"/>
                  <a:pt x="3945477" y="921963"/>
                  <a:pt x="3704647" y="2281808"/>
                </a:cubicBezTo>
                <a:cubicBezTo>
                  <a:pt x="2847820" y="2479589"/>
                  <a:pt x="875426" y="2439627"/>
                  <a:pt x="36887" y="2271648"/>
                </a:cubicBezTo>
                <a:close/>
              </a:path>
            </a:pathLst>
          </a:custGeom>
          <a:solidFill>
            <a:schemeClr val="tx1"/>
          </a:solidFill>
          <a:ln w="38100"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8" name="Oval 7"/>
          <p:cNvSpPr/>
          <p:nvPr/>
        </p:nvSpPr>
        <p:spPr>
          <a:xfrm>
            <a:off x="2167560" y="1843109"/>
            <a:ext cx="2981403" cy="1822288"/>
          </a:xfrm>
          <a:custGeom>
            <a:avLst/>
            <a:gdLst/>
            <a:ahLst/>
            <a:cxnLst/>
            <a:rect l="l" t="t" r="r" b="b"/>
            <a:pathLst>
              <a:path w="3429000" h="2095867">
                <a:moveTo>
                  <a:pt x="1714500" y="0"/>
                </a:moveTo>
                <a:cubicBezTo>
                  <a:pt x="2661392" y="0"/>
                  <a:pt x="3429000" y="767608"/>
                  <a:pt x="3429000" y="1714500"/>
                </a:cubicBezTo>
                <a:cubicBezTo>
                  <a:pt x="3429000" y="1810740"/>
                  <a:pt x="3421071" y="1905129"/>
                  <a:pt x="3403831" y="1996716"/>
                </a:cubicBezTo>
                <a:cubicBezTo>
                  <a:pt x="2134887" y="2155805"/>
                  <a:pt x="776404" y="2097013"/>
                  <a:pt x="26294" y="2004082"/>
                </a:cubicBezTo>
                <a:cubicBezTo>
                  <a:pt x="8359" y="1910167"/>
                  <a:pt x="0" y="1813310"/>
                  <a:pt x="0" y="1714500"/>
                </a:cubicBezTo>
                <a:cubicBezTo>
                  <a:pt x="0" y="767608"/>
                  <a:pt x="767608" y="0"/>
                  <a:pt x="171450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31750">
            <a:noFill/>
          </a:ln>
          <a:effectLst>
            <a:innerShdw blurRad="381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9" name="Oval 7"/>
          <p:cNvSpPr/>
          <p:nvPr/>
        </p:nvSpPr>
        <p:spPr>
          <a:xfrm>
            <a:off x="2167878" y="1845160"/>
            <a:ext cx="2192527" cy="1808253"/>
          </a:xfrm>
          <a:custGeom>
            <a:avLst/>
            <a:gdLst>
              <a:gd name="connsiteX0" fmla="*/ 1714500 w 3429000"/>
              <a:gd name="connsiteY0" fmla="*/ 251906 h 2407711"/>
              <a:gd name="connsiteX1" fmla="*/ 2521489 w 3429000"/>
              <a:gd name="connsiteY1" fmla="*/ 454972 h 2407711"/>
              <a:gd name="connsiteX2" fmla="*/ 3429000 w 3429000"/>
              <a:gd name="connsiteY2" fmla="*/ 1966406 h 2407711"/>
              <a:gd name="connsiteX3" fmla="*/ 3403831 w 3429000"/>
              <a:gd name="connsiteY3" fmla="*/ 2248622 h 2407711"/>
              <a:gd name="connsiteX4" fmla="*/ 26294 w 3429000"/>
              <a:gd name="connsiteY4" fmla="*/ 2255988 h 2407711"/>
              <a:gd name="connsiteX5" fmla="*/ 0 w 3429000"/>
              <a:gd name="connsiteY5" fmla="*/ 1966406 h 2407711"/>
              <a:gd name="connsiteX6" fmla="*/ 1714500 w 3429000"/>
              <a:gd name="connsiteY6" fmla="*/ 251906 h 2407711"/>
              <a:gd name="connsiteX0" fmla="*/ 1714500 w 3819697"/>
              <a:gd name="connsiteY0" fmla="*/ 251906 h 2407711"/>
              <a:gd name="connsiteX1" fmla="*/ 2521489 w 3819697"/>
              <a:gd name="connsiteY1" fmla="*/ 454972 h 2407711"/>
              <a:gd name="connsiteX2" fmla="*/ 3403831 w 3819697"/>
              <a:gd name="connsiteY2" fmla="*/ 2248622 h 2407711"/>
              <a:gd name="connsiteX3" fmla="*/ 26294 w 3819697"/>
              <a:gd name="connsiteY3" fmla="*/ 2255988 h 2407711"/>
              <a:gd name="connsiteX4" fmla="*/ 0 w 3819697"/>
              <a:gd name="connsiteY4" fmla="*/ 1966406 h 2407711"/>
              <a:gd name="connsiteX5" fmla="*/ 1714500 w 3819697"/>
              <a:gd name="connsiteY5" fmla="*/ 251906 h 2407711"/>
              <a:gd name="connsiteX0" fmla="*/ 1714500 w 3558653"/>
              <a:gd name="connsiteY0" fmla="*/ 251906 h 2565166"/>
              <a:gd name="connsiteX1" fmla="*/ 2521489 w 3558653"/>
              <a:gd name="connsiteY1" fmla="*/ 454972 h 2565166"/>
              <a:gd name="connsiteX2" fmla="*/ 3403831 w 3558653"/>
              <a:gd name="connsiteY2" fmla="*/ 2248622 h 2565166"/>
              <a:gd name="connsiteX3" fmla="*/ 1592554 w 3558653"/>
              <a:gd name="connsiteY3" fmla="*/ 2354238 h 2565166"/>
              <a:gd name="connsiteX4" fmla="*/ 26294 w 3558653"/>
              <a:gd name="connsiteY4" fmla="*/ 2255988 h 2565166"/>
              <a:gd name="connsiteX5" fmla="*/ 0 w 3558653"/>
              <a:gd name="connsiteY5" fmla="*/ 1966406 h 2565166"/>
              <a:gd name="connsiteX6" fmla="*/ 1714500 w 3558653"/>
              <a:gd name="connsiteY6" fmla="*/ 251906 h 2565166"/>
              <a:gd name="connsiteX0" fmla="*/ 1714500 w 2541813"/>
              <a:gd name="connsiteY0" fmla="*/ 251906 h 2355466"/>
              <a:gd name="connsiteX1" fmla="*/ 2521489 w 2541813"/>
              <a:gd name="connsiteY1" fmla="*/ 454972 h 2355466"/>
              <a:gd name="connsiteX2" fmla="*/ 1592554 w 2541813"/>
              <a:gd name="connsiteY2" fmla="*/ 2354238 h 2355466"/>
              <a:gd name="connsiteX3" fmla="*/ 26294 w 2541813"/>
              <a:gd name="connsiteY3" fmla="*/ 2255988 h 2355466"/>
              <a:gd name="connsiteX4" fmla="*/ 0 w 2541813"/>
              <a:gd name="connsiteY4" fmla="*/ 1966406 h 2355466"/>
              <a:gd name="connsiteX5" fmla="*/ 1714500 w 2541813"/>
              <a:gd name="connsiteY5" fmla="*/ 251906 h 2355466"/>
              <a:gd name="connsiteX0" fmla="*/ 1714500 w 2521489"/>
              <a:gd name="connsiteY0" fmla="*/ 251906 h 2355466"/>
              <a:gd name="connsiteX1" fmla="*/ 2521489 w 2521489"/>
              <a:gd name="connsiteY1" fmla="*/ 454972 h 2355466"/>
              <a:gd name="connsiteX2" fmla="*/ 1592554 w 2521489"/>
              <a:gd name="connsiteY2" fmla="*/ 2354238 h 2355466"/>
              <a:gd name="connsiteX3" fmla="*/ 26294 w 2521489"/>
              <a:gd name="connsiteY3" fmla="*/ 2255988 h 2355466"/>
              <a:gd name="connsiteX4" fmla="*/ 0 w 2521489"/>
              <a:gd name="connsiteY4" fmla="*/ 1966406 h 2355466"/>
              <a:gd name="connsiteX5" fmla="*/ 1714500 w 2521489"/>
              <a:gd name="connsiteY5" fmla="*/ 251906 h 2355466"/>
              <a:gd name="connsiteX0" fmla="*/ 1714500 w 2558712"/>
              <a:gd name="connsiteY0" fmla="*/ 251906 h 2355466"/>
              <a:gd name="connsiteX1" fmla="*/ 2521489 w 2558712"/>
              <a:gd name="connsiteY1" fmla="*/ 454972 h 2355466"/>
              <a:gd name="connsiteX2" fmla="*/ 1592554 w 2558712"/>
              <a:gd name="connsiteY2" fmla="*/ 2354238 h 2355466"/>
              <a:gd name="connsiteX3" fmla="*/ 26294 w 2558712"/>
              <a:gd name="connsiteY3" fmla="*/ 2255988 h 2355466"/>
              <a:gd name="connsiteX4" fmla="*/ 0 w 2558712"/>
              <a:gd name="connsiteY4" fmla="*/ 1966406 h 2355466"/>
              <a:gd name="connsiteX5" fmla="*/ 1714500 w 2558712"/>
              <a:gd name="connsiteY5" fmla="*/ 251906 h 2355466"/>
              <a:gd name="connsiteX0" fmla="*/ 1714500 w 2558712"/>
              <a:gd name="connsiteY0" fmla="*/ 0 h 2103560"/>
              <a:gd name="connsiteX1" fmla="*/ 2521489 w 2558712"/>
              <a:gd name="connsiteY1" fmla="*/ 203066 h 2103560"/>
              <a:gd name="connsiteX2" fmla="*/ 1592554 w 2558712"/>
              <a:gd name="connsiteY2" fmla="*/ 2102332 h 2103560"/>
              <a:gd name="connsiteX3" fmla="*/ 26294 w 2558712"/>
              <a:gd name="connsiteY3" fmla="*/ 2004082 h 2103560"/>
              <a:gd name="connsiteX4" fmla="*/ 0 w 2558712"/>
              <a:gd name="connsiteY4" fmla="*/ 1714500 h 2103560"/>
              <a:gd name="connsiteX5" fmla="*/ 1714500 w 2558712"/>
              <a:gd name="connsiteY5" fmla="*/ 0 h 2103560"/>
              <a:gd name="connsiteX0" fmla="*/ 1714500 w 2558712"/>
              <a:gd name="connsiteY0" fmla="*/ 6694 h 2110254"/>
              <a:gd name="connsiteX1" fmla="*/ 2521489 w 2558712"/>
              <a:gd name="connsiteY1" fmla="*/ 209760 h 2110254"/>
              <a:gd name="connsiteX2" fmla="*/ 1592554 w 2558712"/>
              <a:gd name="connsiteY2" fmla="*/ 2109026 h 2110254"/>
              <a:gd name="connsiteX3" fmla="*/ 26294 w 2558712"/>
              <a:gd name="connsiteY3" fmla="*/ 2010776 h 2110254"/>
              <a:gd name="connsiteX4" fmla="*/ 0 w 2558712"/>
              <a:gd name="connsiteY4" fmla="*/ 1721194 h 2110254"/>
              <a:gd name="connsiteX5" fmla="*/ 1714500 w 2558712"/>
              <a:gd name="connsiteY5" fmla="*/ 6694 h 2110254"/>
              <a:gd name="connsiteX0" fmla="*/ 1714500 w 2558712"/>
              <a:gd name="connsiteY0" fmla="*/ 6694 h 2034054"/>
              <a:gd name="connsiteX1" fmla="*/ 2521489 w 2558712"/>
              <a:gd name="connsiteY1" fmla="*/ 133560 h 2034054"/>
              <a:gd name="connsiteX2" fmla="*/ 1592554 w 2558712"/>
              <a:gd name="connsiteY2" fmla="*/ 2032826 h 2034054"/>
              <a:gd name="connsiteX3" fmla="*/ 26294 w 2558712"/>
              <a:gd name="connsiteY3" fmla="*/ 1934576 h 2034054"/>
              <a:gd name="connsiteX4" fmla="*/ 0 w 2558712"/>
              <a:gd name="connsiteY4" fmla="*/ 1644994 h 2034054"/>
              <a:gd name="connsiteX5" fmla="*/ 1714500 w 2558712"/>
              <a:gd name="connsiteY5" fmla="*/ 6694 h 2034054"/>
              <a:gd name="connsiteX0" fmla="*/ 1723167 w 2558712"/>
              <a:gd name="connsiteY0" fmla="*/ 6694 h 2090391"/>
              <a:gd name="connsiteX1" fmla="*/ 2521489 w 2558712"/>
              <a:gd name="connsiteY1" fmla="*/ 189897 h 2090391"/>
              <a:gd name="connsiteX2" fmla="*/ 1592554 w 2558712"/>
              <a:gd name="connsiteY2" fmla="*/ 2089163 h 2090391"/>
              <a:gd name="connsiteX3" fmla="*/ 26294 w 2558712"/>
              <a:gd name="connsiteY3" fmla="*/ 1990913 h 2090391"/>
              <a:gd name="connsiteX4" fmla="*/ 0 w 2558712"/>
              <a:gd name="connsiteY4" fmla="*/ 1701331 h 2090391"/>
              <a:gd name="connsiteX5" fmla="*/ 1723167 w 2558712"/>
              <a:gd name="connsiteY5" fmla="*/ 6694 h 2090391"/>
              <a:gd name="connsiteX0" fmla="*/ 1746423 w 2558712"/>
              <a:gd name="connsiteY0" fmla="*/ 6694 h 2069084"/>
              <a:gd name="connsiteX1" fmla="*/ 2521489 w 2558712"/>
              <a:gd name="connsiteY1" fmla="*/ 168590 h 2069084"/>
              <a:gd name="connsiteX2" fmla="*/ 1592554 w 2558712"/>
              <a:gd name="connsiteY2" fmla="*/ 2067856 h 2069084"/>
              <a:gd name="connsiteX3" fmla="*/ 26294 w 2558712"/>
              <a:gd name="connsiteY3" fmla="*/ 1969606 h 2069084"/>
              <a:gd name="connsiteX4" fmla="*/ 0 w 2558712"/>
              <a:gd name="connsiteY4" fmla="*/ 1680024 h 2069084"/>
              <a:gd name="connsiteX5" fmla="*/ 1746423 w 2558712"/>
              <a:gd name="connsiteY5" fmla="*/ 6694 h 2069084"/>
              <a:gd name="connsiteX0" fmla="*/ 1733422 w 2558712"/>
              <a:gd name="connsiteY0" fmla="*/ 6694 h 2086419"/>
              <a:gd name="connsiteX1" fmla="*/ 2521489 w 2558712"/>
              <a:gd name="connsiteY1" fmla="*/ 185925 h 2086419"/>
              <a:gd name="connsiteX2" fmla="*/ 1592554 w 2558712"/>
              <a:gd name="connsiteY2" fmla="*/ 2085191 h 2086419"/>
              <a:gd name="connsiteX3" fmla="*/ 26294 w 2558712"/>
              <a:gd name="connsiteY3" fmla="*/ 1986941 h 2086419"/>
              <a:gd name="connsiteX4" fmla="*/ 0 w 2558712"/>
              <a:gd name="connsiteY4" fmla="*/ 1697359 h 2086419"/>
              <a:gd name="connsiteX5" fmla="*/ 1733422 w 2558712"/>
              <a:gd name="connsiteY5" fmla="*/ 6694 h 2086419"/>
              <a:gd name="connsiteX0" fmla="*/ 1733422 w 2598928"/>
              <a:gd name="connsiteY0" fmla="*/ 6694 h 2086419"/>
              <a:gd name="connsiteX1" fmla="*/ 2521489 w 2598928"/>
              <a:gd name="connsiteY1" fmla="*/ 185925 h 2086419"/>
              <a:gd name="connsiteX2" fmla="*/ 1592554 w 2598928"/>
              <a:gd name="connsiteY2" fmla="*/ 2085191 h 2086419"/>
              <a:gd name="connsiteX3" fmla="*/ 26294 w 2598928"/>
              <a:gd name="connsiteY3" fmla="*/ 1986941 h 2086419"/>
              <a:gd name="connsiteX4" fmla="*/ 0 w 2598928"/>
              <a:gd name="connsiteY4" fmla="*/ 1697359 h 2086419"/>
              <a:gd name="connsiteX5" fmla="*/ 1733422 w 2598928"/>
              <a:gd name="connsiteY5" fmla="*/ 6694 h 2086419"/>
              <a:gd name="connsiteX0" fmla="*/ 1733422 w 2825940"/>
              <a:gd name="connsiteY0" fmla="*/ 6694 h 2086419"/>
              <a:gd name="connsiteX1" fmla="*/ 2748501 w 2825940"/>
              <a:gd name="connsiteY1" fmla="*/ 795525 h 2086419"/>
              <a:gd name="connsiteX2" fmla="*/ 1592554 w 2825940"/>
              <a:gd name="connsiteY2" fmla="*/ 2085191 h 2086419"/>
              <a:gd name="connsiteX3" fmla="*/ 26294 w 2825940"/>
              <a:gd name="connsiteY3" fmla="*/ 1986941 h 2086419"/>
              <a:gd name="connsiteX4" fmla="*/ 0 w 2825940"/>
              <a:gd name="connsiteY4" fmla="*/ 1697359 h 2086419"/>
              <a:gd name="connsiteX5" fmla="*/ 1733422 w 2825940"/>
              <a:gd name="connsiteY5" fmla="*/ 6694 h 2086419"/>
              <a:gd name="connsiteX0" fmla="*/ 1733422 w 2882254"/>
              <a:gd name="connsiteY0" fmla="*/ 222012 h 2301737"/>
              <a:gd name="connsiteX1" fmla="*/ 2395074 w 2882254"/>
              <a:gd name="connsiteY1" fmla="*/ 580607 h 2301737"/>
              <a:gd name="connsiteX2" fmla="*/ 2748501 w 2882254"/>
              <a:gd name="connsiteY2" fmla="*/ 1010843 h 2301737"/>
              <a:gd name="connsiteX3" fmla="*/ 1592554 w 2882254"/>
              <a:gd name="connsiteY3" fmla="*/ 2300509 h 2301737"/>
              <a:gd name="connsiteX4" fmla="*/ 26294 w 2882254"/>
              <a:gd name="connsiteY4" fmla="*/ 2202259 h 2301737"/>
              <a:gd name="connsiteX5" fmla="*/ 0 w 2882254"/>
              <a:gd name="connsiteY5" fmla="*/ 1912677 h 2301737"/>
              <a:gd name="connsiteX6" fmla="*/ 1733422 w 2882254"/>
              <a:gd name="connsiteY6" fmla="*/ 222012 h 2301737"/>
              <a:gd name="connsiteX0" fmla="*/ 1733422 w 2418552"/>
              <a:gd name="connsiteY0" fmla="*/ 222012 h 2301737"/>
              <a:gd name="connsiteX1" fmla="*/ 2395074 w 2418552"/>
              <a:gd name="connsiteY1" fmla="*/ 580607 h 2301737"/>
              <a:gd name="connsiteX2" fmla="*/ 1592554 w 2418552"/>
              <a:gd name="connsiteY2" fmla="*/ 2300509 h 2301737"/>
              <a:gd name="connsiteX3" fmla="*/ 26294 w 2418552"/>
              <a:gd name="connsiteY3" fmla="*/ 2202259 h 2301737"/>
              <a:gd name="connsiteX4" fmla="*/ 0 w 2418552"/>
              <a:gd name="connsiteY4" fmla="*/ 1912677 h 2301737"/>
              <a:gd name="connsiteX5" fmla="*/ 1733422 w 2418552"/>
              <a:gd name="connsiteY5" fmla="*/ 222012 h 2301737"/>
              <a:gd name="connsiteX0" fmla="*/ 1733422 w 2418552"/>
              <a:gd name="connsiteY0" fmla="*/ 222012 h 2301737"/>
              <a:gd name="connsiteX1" fmla="*/ 2395074 w 2418552"/>
              <a:gd name="connsiteY1" fmla="*/ 580607 h 2301737"/>
              <a:gd name="connsiteX2" fmla="*/ 1592554 w 2418552"/>
              <a:gd name="connsiteY2" fmla="*/ 2300509 h 2301737"/>
              <a:gd name="connsiteX3" fmla="*/ 26294 w 2418552"/>
              <a:gd name="connsiteY3" fmla="*/ 2202259 h 2301737"/>
              <a:gd name="connsiteX4" fmla="*/ 0 w 2418552"/>
              <a:gd name="connsiteY4" fmla="*/ 1912677 h 2301737"/>
              <a:gd name="connsiteX5" fmla="*/ 1733422 w 2418552"/>
              <a:gd name="connsiteY5" fmla="*/ 222012 h 2301737"/>
              <a:gd name="connsiteX0" fmla="*/ 1733422 w 2545167"/>
              <a:gd name="connsiteY0" fmla="*/ 222012 h 2301737"/>
              <a:gd name="connsiteX1" fmla="*/ 2521689 w 2545167"/>
              <a:gd name="connsiteY1" fmla="*/ 420809 h 2301737"/>
              <a:gd name="connsiteX2" fmla="*/ 1592554 w 2545167"/>
              <a:gd name="connsiteY2" fmla="*/ 2300509 h 2301737"/>
              <a:gd name="connsiteX3" fmla="*/ 26294 w 2545167"/>
              <a:gd name="connsiteY3" fmla="*/ 2202259 h 2301737"/>
              <a:gd name="connsiteX4" fmla="*/ 0 w 2545167"/>
              <a:gd name="connsiteY4" fmla="*/ 1912677 h 2301737"/>
              <a:gd name="connsiteX5" fmla="*/ 1733422 w 2545167"/>
              <a:gd name="connsiteY5" fmla="*/ 222012 h 2301737"/>
              <a:gd name="connsiteX0" fmla="*/ 1733422 w 2545167"/>
              <a:gd name="connsiteY0" fmla="*/ 222012 h 2301737"/>
              <a:gd name="connsiteX1" fmla="*/ 2521689 w 2545167"/>
              <a:gd name="connsiteY1" fmla="*/ 420809 h 2301737"/>
              <a:gd name="connsiteX2" fmla="*/ 1592554 w 2545167"/>
              <a:gd name="connsiteY2" fmla="*/ 2300509 h 2301737"/>
              <a:gd name="connsiteX3" fmla="*/ 26294 w 2545167"/>
              <a:gd name="connsiteY3" fmla="*/ 2202259 h 2301737"/>
              <a:gd name="connsiteX4" fmla="*/ 0 w 2545167"/>
              <a:gd name="connsiteY4" fmla="*/ 1912677 h 2301737"/>
              <a:gd name="connsiteX5" fmla="*/ 1733422 w 2545167"/>
              <a:gd name="connsiteY5" fmla="*/ 222012 h 2301737"/>
              <a:gd name="connsiteX0" fmla="*/ 1733422 w 2545167"/>
              <a:gd name="connsiteY0" fmla="*/ 222012 h 2301737"/>
              <a:gd name="connsiteX1" fmla="*/ 2521689 w 2545167"/>
              <a:gd name="connsiteY1" fmla="*/ 420809 h 2301737"/>
              <a:gd name="connsiteX2" fmla="*/ 1592554 w 2545167"/>
              <a:gd name="connsiteY2" fmla="*/ 2300509 h 2301737"/>
              <a:gd name="connsiteX3" fmla="*/ 26294 w 2545167"/>
              <a:gd name="connsiteY3" fmla="*/ 2202259 h 2301737"/>
              <a:gd name="connsiteX4" fmla="*/ 0 w 2545167"/>
              <a:gd name="connsiteY4" fmla="*/ 1912677 h 2301737"/>
              <a:gd name="connsiteX5" fmla="*/ 1733422 w 2545167"/>
              <a:gd name="connsiteY5" fmla="*/ 222012 h 2301737"/>
              <a:gd name="connsiteX0" fmla="*/ 1733422 w 2521689"/>
              <a:gd name="connsiteY0" fmla="*/ 222012 h 2301737"/>
              <a:gd name="connsiteX1" fmla="*/ 2521689 w 2521689"/>
              <a:gd name="connsiteY1" fmla="*/ 420809 h 2301737"/>
              <a:gd name="connsiteX2" fmla="*/ 1592554 w 2521689"/>
              <a:gd name="connsiteY2" fmla="*/ 2300509 h 2301737"/>
              <a:gd name="connsiteX3" fmla="*/ 26294 w 2521689"/>
              <a:gd name="connsiteY3" fmla="*/ 2202259 h 2301737"/>
              <a:gd name="connsiteX4" fmla="*/ 0 w 2521689"/>
              <a:gd name="connsiteY4" fmla="*/ 1912677 h 2301737"/>
              <a:gd name="connsiteX5" fmla="*/ 1733422 w 2521689"/>
              <a:gd name="connsiteY5" fmla="*/ 222012 h 2301737"/>
              <a:gd name="connsiteX0" fmla="*/ 1733422 w 2521689"/>
              <a:gd name="connsiteY0" fmla="*/ 0 h 2079725"/>
              <a:gd name="connsiteX1" fmla="*/ 2521689 w 2521689"/>
              <a:gd name="connsiteY1" fmla="*/ 198797 h 2079725"/>
              <a:gd name="connsiteX2" fmla="*/ 1592554 w 2521689"/>
              <a:gd name="connsiteY2" fmla="*/ 2078497 h 2079725"/>
              <a:gd name="connsiteX3" fmla="*/ 26294 w 2521689"/>
              <a:gd name="connsiteY3" fmla="*/ 1980247 h 2079725"/>
              <a:gd name="connsiteX4" fmla="*/ 0 w 2521689"/>
              <a:gd name="connsiteY4" fmla="*/ 1690665 h 2079725"/>
              <a:gd name="connsiteX5" fmla="*/ 1733422 w 2521689"/>
              <a:gd name="connsiteY5" fmla="*/ 0 h 2079725"/>
              <a:gd name="connsiteX0" fmla="*/ 1733422 w 2521689"/>
              <a:gd name="connsiteY0" fmla="*/ 0 h 2079725"/>
              <a:gd name="connsiteX1" fmla="*/ 2521689 w 2521689"/>
              <a:gd name="connsiteY1" fmla="*/ 198797 h 2079725"/>
              <a:gd name="connsiteX2" fmla="*/ 1592554 w 2521689"/>
              <a:gd name="connsiteY2" fmla="*/ 2078497 h 2079725"/>
              <a:gd name="connsiteX3" fmla="*/ 26294 w 2521689"/>
              <a:gd name="connsiteY3" fmla="*/ 1980247 h 2079725"/>
              <a:gd name="connsiteX4" fmla="*/ 0 w 2521689"/>
              <a:gd name="connsiteY4" fmla="*/ 1690665 h 2079725"/>
              <a:gd name="connsiteX5" fmla="*/ 1733422 w 2521689"/>
              <a:gd name="connsiteY5" fmla="*/ 0 h 2079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1689" h="2079725">
                <a:moveTo>
                  <a:pt x="1733422" y="0"/>
                </a:moveTo>
                <a:cubicBezTo>
                  <a:pt x="2016668" y="8807"/>
                  <a:pt x="2267848" y="48430"/>
                  <a:pt x="2521689" y="198797"/>
                </a:cubicBezTo>
                <a:lnTo>
                  <a:pt x="1592554" y="2078497"/>
                </a:lnTo>
                <a:cubicBezTo>
                  <a:pt x="1029631" y="2079725"/>
                  <a:pt x="291720" y="2044886"/>
                  <a:pt x="26294" y="1980247"/>
                </a:cubicBezTo>
                <a:cubicBezTo>
                  <a:pt x="8359" y="1886332"/>
                  <a:pt x="0" y="1789475"/>
                  <a:pt x="0" y="1690665"/>
                </a:cubicBezTo>
                <a:cubicBezTo>
                  <a:pt x="0" y="743773"/>
                  <a:pt x="786530" y="0"/>
                  <a:pt x="1733422" y="0"/>
                </a:cubicBezTo>
                <a:close/>
              </a:path>
            </a:pathLst>
          </a:custGeom>
          <a:gradFill flip="none" rotWithShape="1">
            <a:gsLst>
              <a:gs pos="32000">
                <a:schemeClr val="accent6">
                  <a:lumMod val="75000"/>
                  <a:shade val="30000"/>
                  <a:satMod val="115000"/>
                  <a:alpha val="0"/>
                </a:schemeClr>
              </a:gs>
              <a:gs pos="100000">
                <a:schemeClr val="accent6">
                  <a:lumMod val="75000"/>
                  <a:shade val="100000"/>
                  <a:satMod val="115000"/>
                  <a:alpha val="46000"/>
                </a:schemeClr>
              </a:gs>
            </a:gsLst>
            <a:lin ang="0" scaled="1"/>
            <a:tileRect/>
          </a:gradFill>
          <a:ln w="31750">
            <a:noFill/>
          </a:ln>
          <a:effectLst>
            <a:innerShdw blurRad="381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60" name="Oval 359"/>
          <p:cNvSpPr/>
          <p:nvPr/>
        </p:nvSpPr>
        <p:spPr>
          <a:xfrm>
            <a:off x="2786794" y="1855125"/>
            <a:ext cx="1788843" cy="1071747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30000"/>
                </a:schemeClr>
              </a:gs>
              <a:gs pos="48000">
                <a:schemeClr val="bg1">
                  <a:shade val="100000"/>
                  <a:satMod val="11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61" name="TextBox 360"/>
          <p:cNvSpPr txBox="1"/>
          <p:nvPr/>
        </p:nvSpPr>
        <p:spPr>
          <a:xfrm>
            <a:off x="2407147" y="3117900"/>
            <a:ext cx="327334" cy="400110"/>
          </a:xfrm>
          <a:prstGeom prst="rect">
            <a:avLst/>
          </a:prstGeom>
          <a:noFill/>
          <a:effectLst>
            <a:outerShdw blurRad="25400" dist="25400" dir="10800000" algn="r" rotWithShape="0">
              <a:prstClr val="black"/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362" name="TextBox 361"/>
          <p:cNvSpPr txBox="1"/>
          <p:nvPr/>
        </p:nvSpPr>
        <p:spPr>
          <a:xfrm>
            <a:off x="2731930" y="2361156"/>
            <a:ext cx="470000" cy="400110"/>
          </a:xfrm>
          <a:prstGeom prst="rect">
            <a:avLst/>
          </a:prstGeom>
          <a:noFill/>
          <a:effectLst>
            <a:outerShdw blurRad="25400" dist="25400" dir="10800000" algn="r" rotWithShape="0">
              <a:prstClr val="black"/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L</a:t>
            </a:r>
            <a:endParaRPr lang="en-US" sz="2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3" name="TextBox 362"/>
          <p:cNvSpPr txBox="1"/>
          <p:nvPr/>
        </p:nvSpPr>
        <p:spPr>
          <a:xfrm>
            <a:off x="3352040" y="2066868"/>
            <a:ext cx="612668" cy="400110"/>
          </a:xfrm>
          <a:prstGeom prst="rect">
            <a:avLst/>
          </a:prstGeom>
          <a:noFill/>
          <a:effectLst>
            <a:outerShdw blurRad="25400" dist="25400" dir="10800000" algn="r" rotWithShape="0">
              <a:prstClr val="black"/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40L</a:t>
            </a:r>
            <a:endParaRPr lang="en-US" sz="2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4" name="TextBox 363"/>
          <p:cNvSpPr txBox="1"/>
          <p:nvPr/>
        </p:nvSpPr>
        <p:spPr>
          <a:xfrm>
            <a:off x="3961639" y="2340136"/>
            <a:ext cx="612668" cy="400110"/>
          </a:xfrm>
          <a:prstGeom prst="rect">
            <a:avLst/>
          </a:prstGeom>
          <a:noFill/>
          <a:effectLst>
            <a:outerShdw blurRad="25400" dist="25400" dir="10800000" algn="r" rotWithShape="0">
              <a:prstClr val="black"/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88L</a:t>
            </a:r>
            <a:endParaRPr lang="en-US" sz="2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5" name="TextBox 364"/>
          <p:cNvSpPr txBox="1"/>
          <p:nvPr/>
        </p:nvSpPr>
        <p:spPr>
          <a:xfrm>
            <a:off x="4361028" y="3117901"/>
            <a:ext cx="699230" cy="400110"/>
          </a:xfrm>
          <a:prstGeom prst="rect">
            <a:avLst/>
          </a:prstGeom>
          <a:noFill/>
          <a:effectLst>
            <a:outerShdw blurRad="25400" dist="25400" dir="10800000" algn="r" rotWithShape="0">
              <a:prstClr val="black"/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1CR</a:t>
            </a:r>
            <a:endParaRPr lang="en-US" sz="2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6" name="Block Arc 365"/>
          <p:cNvSpPr/>
          <p:nvPr/>
        </p:nvSpPr>
        <p:spPr>
          <a:xfrm>
            <a:off x="2234456" y="1880375"/>
            <a:ext cx="2848044" cy="2844024"/>
          </a:xfrm>
          <a:prstGeom prst="blockArc">
            <a:avLst>
              <a:gd name="adj1" fmla="val 16083099"/>
              <a:gd name="adj2" fmla="val 18752936"/>
              <a:gd name="adj3" fmla="val 7612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367" name="Group 40"/>
          <p:cNvGrpSpPr/>
          <p:nvPr/>
        </p:nvGrpSpPr>
        <p:grpSpPr>
          <a:xfrm rot="2443650">
            <a:off x="2490943" y="2163872"/>
            <a:ext cx="2351059" cy="2351059"/>
            <a:chOff x="225386" y="1816068"/>
            <a:chExt cx="2704022" cy="2704022"/>
          </a:xfrm>
          <a:effectLst>
            <a:outerShdw blurRad="38100" dist="508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368" name="Rectangle 367"/>
            <p:cNvSpPr/>
            <p:nvPr/>
          </p:nvSpPr>
          <p:spPr>
            <a:xfrm>
              <a:off x="225386" y="1816068"/>
              <a:ext cx="2704022" cy="27040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69" name="Trapezoid 83"/>
            <p:cNvSpPr/>
            <p:nvPr/>
          </p:nvSpPr>
          <p:spPr>
            <a:xfrm>
              <a:off x="1494414" y="1859127"/>
              <a:ext cx="165966" cy="1342568"/>
            </a:xfrm>
            <a:custGeom>
              <a:avLst/>
              <a:gdLst>
                <a:gd name="connsiteX0" fmla="*/ 0 w 165966"/>
                <a:gd name="connsiteY0" fmla="*/ 1342568 h 1342568"/>
                <a:gd name="connsiteX1" fmla="*/ 82983 w 165966"/>
                <a:gd name="connsiteY1" fmla="*/ 0 h 1342568"/>
                <a:gd name="connsiteX2" fmla="*/ 82983 w 165966"/>
                <a:gd name="connsiteY2" fmla="*/ 0 h 1342568"/>
                <a:gd name="connsiteX3" fmla="*/ 165966 w 165966"/>
                <a:gd name="connsiteY3" fmla="*/ 1342568 h 1342568"/>
                <a:gd name="connsiteX4" fmla="*/ 0 w 165966"/>
                <a:gd name="connsiteY4" fmla="*/ 1342568 h 1342568"/>
                <a:gd name="connsiteX0" fmla="*/ 0 w 165966"/>
                <a:gd name="connsiteY0" fmla="*/ 1342568 h 1342568"/>
                <a:gd name="connsiteX1" fmla="*/ 82983 w 165966"/>
                <a:gd name="connsiteY1" fmla="*/ 0 h 1342568"/>
                <a:gd name="connsiteX2" fmla="*/ 82983 w 165966"/>
                <a:gd name="connsiteY2" fmla="*/ 0 h 1342568"/>
                <a:gd name="connsiteX3" fmla="*/ 165966 w 165966"/>
                <a:gd name="connsiteY3" fmla="*/ 1342568 h 1342568"/>
                <a:gd name="connsiteX4" fmla="*/ 0 w 165966"/>
                <a:gd name="connsiteY4" fmla="*/ 1342568 h 1342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966" h="1342568">
                  <a:moveTo>
                    <a:pt x="0" y="1342568"/>
                  </a:moveTo>
                  <a:cubicBezTo>
                    <a:pt x="27661" y="895045"/>
                    <a:pt x="53108" y="469629"/>
                    <a:pt x="82983" y="0"/>
                  </a:cubicBezTo>
                  <a:lnTo>
                    <a:pt x="82983" y="0"/>
                  </a:lnTo>
                  <a:lnTo>
                    <a:pt x="165966" y="1342568"/>
                  </a:lnTo>
                  <a:lnTo>
                    <a:pt x="0" y="134256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3492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70" name="Oval 369"/>
            <p:cNvSpPr>
              <a:spLocks noChangeAspect="1"/>
            </p:cNvSpPr>
            <p:nvPr/>
          </p:nvSpPr>
          <p:spPr>
            <a:xfrm>
              <a:off x="1331133" y="2920419"/>
              <a:ext cx="492529" cy="492529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969908" y="4038603"/>
            <a:ext cx="3352800" cy="2133599"/>
            <a:chOff x="780629" y="4038601"/>
            <a:chExt cx="3352800" cy="2133599"/>
          </a:xfrm>
        </p:grpSpPr>
        <p:sp>
          <p:nvSpPr>
            <p:cNvPr id="389" name="Round Same Side Corner Rectangle 388"/>
            <p:cNvSpPr/>
            <p:nvPr/>
          </p:nvSpPr>
          <p:spPr>
            <a:xfrm>
              <a:off x="780629" y="4038601"/>
              <a:ext cx="3352800" cy="533400"/>
            </a:xfrm>
            <a:prstGeom prst="round2SameRect">
              <a:avLst/>
            </a:prstGeom>
            <a:gradFill flip="none" rotWithShape="1">
              <a:gsLst>
                <a:gs pos="0">
                  <a:schemeClr val="tx2">
                    <a:lumMod val="50000"/>
                  </a:schemeClr>
                </a:gs>
                <a:gs pos="50000">
                  <a:schemeClr val="tx2">
                    <a:lumMod val="7500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Ins="182880" rtlCol="0" anchor="ctr" anchorCtr="0"/>
            <a:lstStyle/>
            <a:p>
              <a:pPr algn="ctr"/>
              <a:r>
                <a:rPr lang="en-US" dirty="0" smtClean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Quarter 3</a:t>
              </a:r>
              <a:endParaRPr lang="en-US" dirty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0" name="Rectangle 389"/>
            <p:cNvSpPr/>
            <p:nvPr/>
          </p:nvSpPr>
          <p:spPr>
            <a:xfrm>
              <a:off x="780629" y="4572001"/>
              <a:ext cx="3352800" cy="1600199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  <a:alpha val="34000"/>
                  </a:schemeClr>
                </a:gs>
                <a:gs pos="100000">
                  <a:schemeClr val="bg1"/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 anchorCtr="0"/>
            <a:lstStyle/>
            <a:p>
              <a:pPr algn="ctr"/>
              <a:r>
                <a:rPr lang="en-US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itchFamily="34" charset="0"/>
                  <a:cs typeface="Arial" pitchFamily="34" charset="0"/>
                </a:rPr>
                <a:t>This being the peak season, need to push to achieve maximum results </a:t>
              </a:r>
              <a:endParaRPr lang="en-US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932531" y="4038603"/>
            <a:ext cx="3352800" cy="2133599"/>
            <a:chOff x="4428899" y="4038601"/>
            <a:chExt cx="3352800" cy="2133599"/>
          </a:xfrm>
        </p:grpSpPr>
        <p:sp>
          <p:nvSpPr>
            <p:cNvPr id="392" name="Round Same Side Corner Rectangle 391"/>
            <p:cNvSpPr/>
            <p:nvPr/>
          </p:nvSpPr>
          <p:spPr>
            <a:xfrm>
              <a:off x="4428899" y="4038601"/>
              <a:ext cx="3352800" cy="533400"/>
            </a:xfrm>
            <a:prstGeom prst="round2SameRect">
              <a:avLst/>
            </a:prstGeom>
            <a:gradFill flip="none" rotWithShape="1">
              <a:gsLst>
                <a:gs pos="0">
                  <a:schemeClr val="tx2">
                    <a:lumMod val="50000"/>
                  </a:schemeClr>
                </a:gs>
                <a:gs pos="50000">
                  <a:schemeClr val="tx2">
                    <a:lumMod val="7500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Ins="182880" rtlCol="0" anchor="ctr" anchorCtr="0"/>
            <a:lstStyle/>
            <a:p>
              <a:pPr algn="ctr"/>
              <a:r>
                <a:rPr lang="en-US" dirty="0" smtClean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Quarter 4</a:t>
              </a:r>
              <a:endParaRPr lang="en-US" dirty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3" name="Rectangle 392"/>
            <p:cNvSpPr/>
            <p:nvPr/>
          </p:nvSpPr>
          <p:spPr>
            <a:xfrm>
              <a:off x="4428899" y="4572001"/>
              <a:ext cx="3352800" cy="1600199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  <a:alpha val="34000"/>
                  </a:schemeClr>
                </a:gs>
                <a:gs pos="100000">
                  <a:schemeClr val="bg1"/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 anchorCtr="0"/>
            <a:lstStyle/>
            <a:p>
              <a:pPr algn="ctr"/>
              <a:r>
                <a:rPr lang="en-US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itchFamily="34" charset="0"/>
                  <a:cs typeface="Arial" pitchFamily="34" charset="0"/>
                </a:rPr>
                <a:t>Last 3 months should have a few events lined up to reach our goals</a:t>
              </a:r>
              <a:endParaRPr lang="en-US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57675" y="192496"/>
            <a:ext cx="31333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 smtClean="0">
                <a:solidFill>
                  <a:srgbClr val="002060"/>
                </a:solidFill>
                <a:latin typeface="Proxima Nova Alt Rg" panose="02000506030000020004" pitchFamily="50" charset="0"/>
              </a:rPr>
              <a:t>FUEL TANK</a:t>
            </a:r>
            <a:endParaRPr lang="en-IN" sz="4400" dirty="0">
              <a:solidFill>
                <a:srgbClr val="002060"/>
              </a:solidFill>
              <a:latin typeface="Proxima Nova Alt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89467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ounded Rectangle 141"/>
          <p:cNvSpPr/>
          <p:nvPr/>
        </p:nvSpPr>
        <p:spPr>
          <a:xfrm>
            <a:off x="9201362" y="1314410"/>
            <a:ext cx="1974574" cy="40489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5" name="Picture 134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62911" y="206338"/>
            <a:ext cx="1140287" cy="1140287"/>
          </a:xfrm>
          <a:prstGeom prst="rect">
            <a:avLst/>
          </a:prstGeom>
        </p:spPr>
      </p:pic>
      <p:pic>
        <p:nvPicPr>
          <p:cNvPr id="131" name="Picture 130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51979" y="2210861"/>
            <a:ext cx="3254140" cy="325414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104069" y="2268642"/>
            <a:ext cx="4876800" cy="4876800"/>
          </a:xfrm>
          <a:prstGeom prst="rect">
            <a:avLst/>
          </a:prstGeom>
        </p:spPr>
      </p:pic>
      <p:grpSp>
        <p:nvGrpSpPr>
          <p:cNvPr id="43" name="Group 42"/>
          <p:cNvGrpSpPr/>
          <p:nvPr/>
        </p:nvGrpSpPr>
        <p:grpSpPr>
          <a:xfrm>
            <a:off x="1746742" y="697949"/>
            <a:ext cx="7173065" cy="6180732"/>
            <a:chOff x="1065212" y="697948"/>
            <a:chExt cx="7173065" cy="6180731"/>
          </a:xfrm>
        </p:grpSpPr>
        <p:sp>
          <p:nvSpPr>
            <p:cNvPr id="24" name="Freeform 23"/>
            <p:cNvSpPr/>
            <p:nvPr/>
          </p:nvSpPr>
          <p:spPr>
            <a:xfrm>
              <a:off x="1065212" y="697948"/>
              <a:ext cx="7173065" cy="6179434"/>
            </a:xfrm>
            <a:custGeom>
              <a:avLst/>
              <a:gdLst>
                <a:gd name="connsiteX0" fmla="*/ 8891 w 6847950"/>
                <a:gd name="connsiteY0" fmla="*/ 5633049 h 6332340"/>
                <a:gd name="connsiteX1" fmla="*/ 6547713 w 6847950"/>
                <a:gd name="connsiteY1" fmla="*/ 0 h 6332340"/>
                <a:gd name="connsiteX2" fmla="*/ 5167487 w 6847950"/>
                <a:gd name="connsiteY2" fmla="*/ 5624423 h 6332340"/>
                <a:gd name="connsiteX3" fmla="*/ 8891 w 6847950"/>
                <a:gd name="connsiteY3" fmla="*/ 5633049 h 6332340"/>
                <a:gd name="connsiteX0" fmla="*/ 8891 w 6847950"/>
                <a:gd name="connsiteY0" fmla="*/ 5633049 h 6332340"/>
                <a:gd name="connsiteX1" fmla="*/ 6547713 w 6847950"/>
                <a:gd name="connsiteY1" fmla="*/ 0 h 6332340"/>
                <a:gd name="connsiteX2" fmla="*/ 5167487 w 6847950"/>
                <a:gd name="connsiteY2" fmla="*/ 5624423 h 6332340"/>
                <a:gd name="connsiteX3" fmla="*/ 8891 w 6847950"/>
                <a:gd name="connsiteY3" fmla="*/ 5633049 h 6332340"/>
                <a:gd name="connsiteX0" fmla="*/ 8891 w 6547713"/>
                <a:gd name="connsiteY0" fmla="*/ 5633049 h 6332340"/>
                <a:gd name="connsiteX1" fmla="*/ 6547713 w 6547713"/>
                <a:gd name="connsiteY1" fmla="*/ 0 h 6332340"/>
                <a:gd name="connsiteX2" fmla="*/ 5167487 w 6547713"/>
                <a:gd name="connsiteY2" fmla="*/ 5624423 h 6332340"/>
                <a:gd name="connsiteX3" fmla="*/ 8891 w 6547713"/>
                <a:gd name="connsiteY3" fmla="*/ 5633049 h 6332340"/>
                <a:gd name="connsiteX0" fmla="*/ 0 w 6538822"/>
                <a:gd name="connsiteY0" fmla="*/ 5633049 h 5633049"/>
                <a:gd name="connsiteX1" fmla="*/ 6538822 w 6538822"/>
                <a:gd name="connsiteY1" fmla="*/ 0 h 5633049"/>
                <a:gd name="connsiteX2" fmla="*/ 5158596 w 6538822"/>
                <a:gd name="connsiteY2" fmla="*/ 5624423 h 5633049"/>
                <a:gd name="connsiteX3" fmla="*/ 0 w 6538822"/>
                <a:gd name="connsiteY3" fmla="*/ 5633049 h 5633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8822" h="5633049">
                  <a:moveTo>
                    <a:pt x="0" y="5633049"/>
                  </a:moveTo>
                  <a:lnTo>
                    <a:pt x="6538822" y="0"/>
                  </a:lnTo>
                  <a:lnTo>
                    <a:pt x="5158596" y="5624423"/>
                  </a:lnTo>
                  <a:lnTo>
                    <a:pt x="0" y="563304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2176804" y="994579"/>
              <a:ext cx="5863637" cy="5884100"/>
            </a:xfrm>
            <a:custGeom>
              <a:avLst/>
              <a:gdLst>
                <a:gd name="T0" fmla="*/ 3505 w 3505"/>
                <a:gd name="T1" fmla="*/ 0 h 3565"/>
                <a:gd name="T2" fmla="*/ 2103 w 3505"/>
                <a:gd name="T3" fmla="*/ 3565 h 3565"/>
                <a:gd name="T4" fmla="*/ 0 w 3505"/>
                <a:gd name="T5" fmla="*/ 3565 h 3565"/>
                <a:gd name="T6" fmla="*/ 3505 w 3505"/>
                <a:gd name="T7" fmla="*/ 0 h 3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05" h="3565">
                  <a:moveTo>
                    <a:pt x="3505" y="0"/>
                  </a:moveTo>
                  <a:lnTo>
                    <a:pt x="2103" y="3565"/>
                  </a:lnTo>
                  <a:lnTo>
                    <a:pt x="0" y="3565"/>
                  </a:lnTo>
                  <a:lnTo>
                    <a:pt x="3505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40" name="Right Arrow 5"/>
          <p:cNvSpPr/>
          <p:nvPr/>
        </p:nvSpPr>
        <p:spPr>
          <a:xfrm rot="17596173">
            <a:off x="4377767" y="5829310"/>
            <a:ext cx="1622135" cy="734687"/>
          </a:xfrm>
          <a:custGeom>
            <a:avLst/>
            <a:gdLst>
              <a:gd name="connsiteX0" fmla="*/ 0 w 1371600"/>
              <a:gd name="connsiteY0" fmla="*/ 122545 h 490180"/>
              <a:gd name="connsiteX1" fmla="*/ 1126510 w 1371600"/>
              <a:gd name="connsiteY1" fmla="*/ 122545 h 490180"/>
              <a:gd name="connsiteX2" fmla="*/ 1126510 w 1371600"/>
              <a:gd name="connsiteY2" fmla="*/ 0 h 490180"/>
              <a:gd name="connsiteX3" fmla="*/ 1371600 w 1371600"/>
              <a:gd name="connsiteY3" fmla="*/ 245090 h 490180"/>
              <a:gd name="connsiteX4" fmla="*/ 1126510 w 1371600"/>
              <a:gd name="connsiteY4" fmla="*/ 490180 h 490180"/>
              <a:gd name="connsiteX5" fmla="*/ 1126510 w 1371600"/>
              <a:gd name="connsiteY5" fmla="*/ 367635 h 490180"/>
              <a:gd name="connsiteX6" fmla="*/ 0 w 1371600"/>
              <a:gd name="connsiteY6" fmla="*/ 367635 h 490180"/>
              <a:gd name="connsiteX7" fmla="*/ 0 w 1371600"/>
              <a:gd name="connsiteY7" fmla="*/ 122545 h 490180"/>
              <a:gd name="connsiteX0" fmla="*/ 0 w 1437244"/>
              <a:gd name="connsiteY0" fmla="*/ 89205 h 490180"/>
              <a:gd name="connsiteX1" fmla="*/ 1192154 w 1437244"/>
              <a:gd name="connsiteY1" fmla="*/ 122545 h 490180"/>
              <a:gd name="connsiteX2" fmla="*/ 1192154 w 1437244"/>
              <a:gd name="connsiteY2" fmla="*/ 0 h 490180"/>
              <a:gd name="connsiteX3" fmla="*/ 1437244 w 1437244"/>
              <a:gd name="connsiteY3" fmla="*/ 245090 h 490180"/>
              <a:gd name="connsiteX4" fmla="*/ 1192154 w 1437244"/>
              <a:gd name="connsiteY4" fmla="*/ 490180 h 490180"/>
              <a:gd name="connsiteX5" fmla="*/ 1192154 w 1437244"/>
              <a:gd name="connsiteY5" fmla="*/ 367635 h 490180"/>
              <a:gd name="connsiteX6" fmla="*/ 65644 w 1437244"/>
              <a:gd name="connsiteY6" fmla="*/ 367635 h 490180"/>
              <a:gd name="connsiteX7" fmla="*/ 0 w 1437244"/>
              <a:gd name="connsiteY7" fmla="*/ 89205 h 490180"/>
              <a:gd name="connsiteX0" fmla="*/ 0 w 1437244"/>
              <a:gd name="connsiteY0" fmla="*/ 89205 h 490180"/>
              <a:gd name="connsiteX1" fmla="*/ 1144122 w 1437244"/>
              <a:gd name="connsiteY1" fmla="*/ 118316 h 490180"/>
              <a:gd name="connsiteX2" fmla="*/ 1192154 w 1437244"/>
              <a:gd name="connsiteY2" fmla="*/ 0 h 490180"/>
              <a:gd name="connsiteX3" fmla="*/ 1437244 w 1437244"/>
              <a:gd name="connsiteY3" fmla="*/ 245090 h 490180"/>
              <a:gd name="connsiteX4" fmla="*/ 1192154 w 1437244"/>
              <a:gd name="connsiteY4" fmla="*/ 490180 h 490180"/>
              <a:gd name="connsiteX5" fmla="*/ 1192154 w 1437244"/>
              <a:gd name="connsiteY5" fmla="*/ 367635 h 490180"/>
              <a:gd name="connsiteX6" fmla="*/ 65644 w 1437244"/>
              <a:gd name="connsiteY6" fmla="*/ 367635 h 490180"/>
              <a:gd name="connsiteX7" fmla="*/ 0 w 1437244"/>
              <a:gd name="connsiteY7" fmla="*/ 89205 h 490180"/>
              <a:gd name="connsiteX0" fmla="*/ 0 w 1437244"/>
              <a:gd name="connsiteY0" fmla="*/ 88273 h 489248"/>
              <a:gd name="connsiteX1" fmla="*/ 1144122 w 1437244"/>
              <a:gd name="connsiteY1" fmla="*/ 117384 h 489248"/>
              <a:gd name="connsiteX2" fmla="*/ 1132121 w 1437244"/>
              <a:gd name="connsiteY2" fmla="*/ 0 h 489248"/>
              <a:gd name="connsiteX3" fmla="*/ 1437244 w 1437244"/>
              <a:gd name="connsiteY3" fmla="*/ 244158 h 489248"/>
              <a:gd name="connsiteX4" fmla="*/ 1192154 w 1437244"/>
              <a:gd name="connsiteY4" fmla="*/ 489248 h 489248"/>
              <a:gd name="connsiteX5" fmla="*/ 1192154 w 1437244"/>
              <a:gd name="connsiteY5" fmla="*/ 366703 h 489248"/>
              <a:gd name="connsiteX6" fmla="*/ 65644 w 1437244"/>
              <a:gd name="connsiteY6" fmla="*/ 366703 h 489248"/>
              <a:gd name="connsiteX7" fmla="*/ 0 w 1437244"/>
              <a:gd name="connsiteY7" fmla="*/ 88273 h 489248"/>
              <a:gd name="connsiteX0" fmla="*/ 0 w 1363050"/>
              <a:gd name="connsiteY0" fmla="*/ 88273 h 489248"/>
              <a:gd name="connsiteX1" fmla="*/ 1144122 w 1363050"/>
              <a:gd name="connsiteY1" fmla="*/ 117384 h 489248"/>
              <a:gd name="connsiteX2" fmla="*/ 1132121 w 1363050"/>
              <a:gd name="connsiteY2" fmla="*/ 0 h 489248"/>
              <a:gd name="connsiteX3" fmla="*/ 1363050 w 1363050"/>
              <a:gd name="connsiteY3" fmla="*/ 236959 h 489248"/>
              <a:gd name="connsiteX4" fmla="*/ 1192154 w 1363050"/>
              <a:gd name="connsiteY4" fmla="*/ 489248 h 489248"/>
              <a:gd name="connsiteX5" fmla="*/ 1192154 w 1363050"/>
              <a:gd name="connsiteY5" fmla="*/ 366703 h 489248"/>
              <a:gd name="connsiteX6" fmla="*/ 65644 w 1363050"/>
              <a:gd name="connsiteY6" fmla="*/ 366703 h 489248"/>
              <a:gd name="connsiteX7" fmla="*/ 0 w 1363050"/>
              <a:gd name="connsiteY7" fmla="*/ 88273 h 489248"/>
              <a:gd name="connsiteX0" fmla="*/ 0 w 1376400"/>
              <a:gd name="connsiteY0" fmla="*/ 40692 h 489248"/>
              <a:gd name="connsiteX1" fmla="*/ 1157472 w 1376400"/>
              <a:gd name="connsiteY1" fmla="*/ 117384 h 489248"/>
              <a:gd name="connsiteX2" fmla="*/ 1145471 w 1376400"/>
              <a:gd name="connsiteY2" fmla="*/ 0 h 489248"/>
              <a:gd name="connsiteX3" fmla="*/ 1376400 w 1376400"/>
              <a:gd name="connsiteY3" fmla="*/ 236959 h 489248"/>
              <a:gd name="connsiteX4" fmla="*/ 1205504 w 1376400"/>
              <a:gd name="connsiteY4" fmla="*/ 489248 h 489248"/>
              <a:gd name="connsiteX5" fmla="*/ 1205504 w 1376400"/>
              <a:gd name="connsiteY5" fmla="*/ 366703 h 489248"/>
              <a:gd name="connsiteX6" fmla="*/ 78994 w 1376400"/>
              <a:gd name="connsiteY6" fmla="*/ 366703 h 489248"/>
              <a:gd name="connsiteX7" fmla="*/ 0 w 1376400"/>
              <a:gd name="connsiteY7" fmla="*/ 40692 h 489248"/>
              <a:gd name="connsiteX0" fmla="*/ 0 w 1376400"/>
              <a:gd name="connsiteY0" fmla="*/ 40692 h 489248"/>
              <a:gd name="connsiteX1" fmla="*/ 1157472 w 1376400"/>
              <a:gd name="connsiteY1" fmla="*/ 117384 h 489248"/>
              <a:gd name="connsiteX2" fmla="*/ 1145471 w 1376400"/>
              <a:gd name="connsiteY2" fmla="*/ 0 h 489248"/>
              <a:gd name="connsiteX3" fmla="*/ 1376400 w 1376400"/>
              <a:gd name="connsiteY3" fmla="*/ 236959 h 489248"/>
              <a:gd name="connsiteX4" fmla="*/ 1205504 w 1376400"/>
              <a:gd name="connsiteY4" fmla="*/ 489248 h 489248"/>
              <a:gd name="connsiteX5" fmla="*/ 1205504 w 1376400"/>
              <a:gd name="connsiteY5" fmla="*/ 366703 h 489248"/>
              <a:gd name="connsiteX6" fmla="*/ 85445 w 1376400"/>
              <a:gd name="connsiteY6" fmla="*/ 381704 h 489248"/>
              <a:gd name="connsiteX7" fmla="*/ 0 w 1376400"/>
              <a:gd name="connsiteY7" fmla="*/ 40692 h 489248"/>
              <a:gd name="connsiteX0" fmla="*/ 0 w 1405685"/>
              <a:gd name="connsiteY0" fmla="*/ 0 h 549718"/>
              <a:gd name="connsiteX1" fmla="*/ 1186757 w 1405685"/>
              <a:gd name="connsiteY1" fmla="*/ 177854 h 549718"/>
              <a:gd name="connsiteX2" fmla="*/ 1174756 w 1405685"/>
              <a:gd name="connsiteY2" fmla="*/ 60470 h 549718"/>
              <a:gd name="connsiteX3" fmla="*/ 1405685 w 1405685"/>
              <a:gd name="connsiteY3" fmla="*/ 297429 h 549718"/>
              <a:gd name="connsiteX4" fmla="*/ 1234789 w 1405685"/>
              <a:gd name="connsiteY4" fmla="*/ 549718 h 549718"/>
              <a:gd name="connsiteX5" fmla="*/ 1234789 w 1405685"/>
              <a:gd name="connsiteY5" fmla="*/ 427173 h 549718"/>
              <a:gd name="connsiteX6" fmla="*/ 114730 w 1405685"/>
              <a:gd name="connsiteY6" fmla="*/ 442174 h 549718"/>
              <a:gd name="connsiteX7" fmla="*/ 0 w 1405685"/>
              <a:gd name="connsiteY7" fmla="*/ 0 h 549718"/>
              <a:gd name="connsiteX0" fmla="*/ 0 w 1405685"/>
              <a:gd name="connsiteY0" fmla="*/ 0 h 589979"/>
              <a:gd name="connsiteX1" fmla="*/ 1186757 w 1405685"/>
              <a:gd name="connsiteY1" fmla="*/ 177854 h 589979"/>
              <a:gd name="connsiteX2" fmla="*/ 1174756 w 1405685"/>
              <a:gd name="connsiteY2" fmla="*/ 60470 h 589979"/>
              <a:gd name="connsiteX3" fmla="*/ 1405685 w 1405685"/>
              <a:gd name="connsiteY3" fmla="*/ 297429 h 589979"/>
              <a:gd name="connsiteX4" fmla="*/ 1273432 w 1405685"/>
              <a:gd name="connsiteY4" fmla="*/ 589979 h 589979"/>
              <a:gd name="connsiteX5" fmla="*/ 1234789 w 1405685"/>
              <a:gd name="connsiteY5" fmla="*/ 427173 h 589979"/>
              <a:gd name="connsiteX6" fmla="*/ 114730 w 1405685"/>
              <a:gd name="connsiteY6" fmla="*/ 442174 h 589979"/>
              <a:gd name="connsiteX7" fmla="*/ 0 w 1405685"/>
              <a:gd name="connsiteY7" fmla="*/ 0 h 589979"/>
              <a:gd name="connsiteX0" fmla="*/ 0 w 1405685"/>
              <a:gd name="connsiteY0" fmla="*/ 0 h 589979"/>
              <a:gd name="connsiteX1" fmla="*/ 1186757 w 1405685"/>
              <a:gd name="connsiteY1" fmla="*/ 177854 h 589979"/>
              <a:gd name="connsiteX2" fmla="*/ 1174756 w 1405685"/>
              <a:gd name="connsiteY2" fmla="*/ 60470 h 589979"/>
              <a:gd name="connsiteX3" fmla="*/ 1405685 w 1405685"/>
              <a:gd name="connsiteY3" fmla="*/ 297429 h 589979"/>
              <a:gd name="connsiteX4" fmla="*/ 1273432 w 1405685"/>
              <a:gd name="connsiteY4" fmla="*/ 589979 h 589979"/>
              <a:gd name="connsiteX5" fmla="*/ 1245980 w 1405685"/>
              <a:gd name="connsiteY5" fmla="*/ 461464 h 589979"/>
              <a:gd name="connsiteX6" fmla="*/ 114730 w 1405685"/>
              <a:gd name="connsiteY6" fmla="*/ 442174 h 589979"/>
              <a:gd name="connsiteX7" fmla="*/ 0 w 1405685"/>
              <a:gd name="connsiteY7" fmla="*/ 0 h 589979"/>
              <a:gd name="connsiteX0" fmla="*/ 0 w 1435778"/>
              <a:gd name="connsiteY0" fmla="*/ 0 h 589979"/>
              <a:gd name="connsiteX1" fmla="*/ 1186757 w 1435778"/>
              <a:gd name="connsiteY1" fmla="*/ 177854 h 589979"/>
              <a:gd name="connsiteX2" fmla="*/ 1174756 w 1435778"/>
              <a:gd name="connsiteY2" fmla="*/ 60470 h 589979"/>
              <a:gd name="connsiteX3" fmla="*/ 1435778 w 1435778"/>
              <a:gd name="connsiteY3" fmla="*/ 359140 h 589979"/>
              <a:gd name="connsiteX4" fmla="*/ 1273432 w 1435778"/>
              <a:gd name="connsiteY4" fmla="*/ 589979 h 589979"/>
              <a:gd name="connsiteX5" fmla="*/ 1245980 w 1435778"/>
              <a:gd name="connsiteY5" fmla="*/ 461464 h 589979"/>
              <a:gd name="connsiteX6" fmla="*/ 114730 w 1435778"/>
              <a:gd name="connsiteY6" fmla="*/ 442174 h 589979"/>
              <a:gd name="connsiteX7" fmla="*/ 0 w 1435778"/>
              <a:gd name="connsiteY7" fmla="*/ 0 h 589979"/>
              <a:gd name="connsiteX0" fmla="*/ 0 w 1444748"/>
              <a:gd name="connsiteY0" fmla="*/ 0 h 589979"/>
              <a:gd name="connsiteX1" fmla="*/ 1186757 w 1444748"/>
              <a:gd name="connsiteY1" fmla="*/ 177854 h 589979"/>
              <a:gd name="connsiteX2" fmla="*/ 1174756 w 1444748"/>
              <a:gd name="connsiteY2" fmla="*/ 60470 h 589979"/>
              <a:gd name="connsiteX3" fmla="*/ 1444748 w 1444748"/>
              <a:gd name="connsiteY3" fmla="*/ 330399 h 589979"/>
              <a:gd name="connsiteX4" fmla="*/ 1273432 w 1444748"/>
              <a:gd name="connsiteY4" fmla="*/ 589979 h 589979"/>
              <a:gd name="connsiteX5" fmla="*/ 1245980 w 1444748"/>
              <a:gd name="connsiteY5" fmla="*/ 461464 h 589979"/>
              <a:gd name="connsiteX6" fmla="*/ 114730 w 1444748"/>
              <a:gd name="connsiteY6" fmla="*/ 442174 h 589979"/>
              <a:gd name="connsiteX7" fmla="*/ 0 w 1444748"/>
              <a:gd name="connsiteY7" fmla="*/ 0 h 589979"/>
              <a:gd name="connsiteX0" fmla="*/ 0 w 1444748"/>
              <a:gd name="connsiteY0" fmla="*/ 0 h 589979"/>
              <a:gd name="connsiteX1" fmla="*/ 1206949 w 1444748"/>
              <a:gd name="connsiteY1" fmla="*/ 208275 h 589979"/>
              <a:gd name="connsiteX2" fmla="*/ 1174756 w 1444748"/>
              <a:gd name="connsiteY2" fmla="*/ 60470 h 589979"/>
              <a:gd name="connsiteX3" fmla="*/ 1444748 w 1444748"/>
              <a:gd name="connsiteY3" fmla="*/ 330399 h 589979"/>
              <a:gd name="connsiteX4" fmla="*/ 1273432 w 1444748"/>
              <a:gd name="connsiteY4" fmla="*/ 589979 h 589979"/>
              <a:gd name="connsiteX5" fmla="*/ 1245980 w 1444748"/>
              <a:gd name="connsiteY5" fmla="*/ 461464 h 589979"/>
              <a:gd name="connsiteX6" fmla="*/ 114730 w 1444748"/>
              <a:gd name="connsiteY6" fmla="*/ 442174 h 589979"/>
              <a:gd name="connsiteX7" fmla="*/ 0 w 1444748"/>
              <a:gd name="connsiteY7" fmla="*/ 0 h 589979"/>
              <a:gd name="connsiteX0" fmla="*/ 0 w 1444748"/>
              <a:gd name="connsiteY0" fmla="*/ 0 h 589979"/>
              <a:gd name="connsiteX1" fmla="*/ 1206949 w 1444748"/>
              <a:gd name="connsiteY1" fmla="*/ 208275 h 589979"/>
              <a:gd name="connsiteX2" fmla="*/ 1174756 w 1444748"/>
              <a:gd name="connsiteY2" fmla="*/ 60470 h 589979"/>
              <a:gd name="connsiteX3" fmla="*/ 1444748 w 1444748"/>
              <a:gd name="connsiteY3" fmla="*/ 330399 h 589979"/>
              <a:gd name="connsiteX4" fmla="*/ 1273432 w 1444748"/>
              <a:gd name="connsiteY4" fmla="*/ 589979 h 589979"/>
              <a:gd name="connsiteX5" fmla="*/ 1249820 w 1444748"/>
              <a:gd name="connsiteY5" fmla="*/ 445594 h 589979"/>
              <a:gd name="connsiteX6" fmla="*/ 114730 w 1444748"/>
              <a:gd name="connsiteY6" fmla="*/ 442174 h 589979"/>
              <a:gd name="connsiteX7" fmla="*/ 0 w 1444748"/>
              <a:gd name="connsiteY7" fmla="*/ 0 h 589979"/>
              <a:gd name="connsiteX0" fmla="*/ 0 w 1444748"/>
              <a:gd name="connsiteY0" fmla="*/ 0 h 589979"/>
              <a:gd name="connsiteX1" fmla="*/ 1206949 w 1444748"/>
              <a:gd name="connsiteY1" fmla="*/ 208275 h 589979"/>
              <a:gd name="connsiteX2" fmla="*/ 1174756 w 1444748"/>
              <a:gd name="connsiteY2" fmla="*/ 60470 h 589979"/>
              <a:gd name="connsiteX3" fmla="*/ 1444748 w 1444748"/>
              <a:gd name="connsiteY3" fmla="*/ 330399 h 589979"/>
              <a:gd name="connsiteX4" fmla="*/ 1273432 w 1444748"/>
              <a:gd name="connsiteY4" fmla="*/ 589979 h 589979"/>
              <a:gd name="connsiteX5" fmla="*/ 1249820 w 1444748"/>
              <a:gd name="connsiteY5" fmla="*/ 445594 h 589979"/>
              <a:gd name="connsiteX6" fmla="*/ 82989 w 1444748"/>
              <a:gd name="connsiteY6" fmla="*/ 434495 h 589979"/>
              <a:gd name="connsiteX7" fmla="*/ 0 w 1444748"/>
              <a:gd name="connsiteY7" fmla="*/ 0 h 589979"/>
              <a:gd name="connsiteX0" fmla="*/ 0 w 1460649"/>
              <a:gd name="connsiteY0" fmla="*/ 0 h 589979"/>
              <a:gd name="connsiteX1" fmla="*/ 1206949 w 1460649"/>
              <a:gd name="connsiteY1" fmla="*/ 208275 h 589979"/>
              <a:gd name="connsiteX2" fmla="*/ 1174756 w 1460649"/>
              <a:gd name="connsiteY2" fmla="*/ 60470 h 589979"/>
              <a:gd name="connsiteX3" fmla="*/ 1460649 w 1460649"/>
              <a:gd name="connsiteY3" fmla="*/ 359111 h 589979"/>
              <a:gd name="connsiteX4" fmla="*/ 1273432 w 1460649"/>
              <a:gd name="connsiteY4" fmla="*/ 589979 h 589979"/>
              <a:gd name="connsiteX5" fmla="*/ 1249820 w 1460649"/>
              <a:gd name="connsiteY5" fmla="*/ 445594 h 589979"/>
              <a:gd name="connsiteX6" fmla="*/ 82989 w 1460649"/>
              <a:gd name="connsiteY6" fmla="*/ 434495 h 589979"/>
              <a:gd name="connsiteX7" fmla="*/ 0 w 1460649"/>
              <a:gd name="connsiteY7" fmla="*/ 0 h 589979"/>
              <a:gd name="connsiteX0" fmla="*/ 0 w 1547982"/>
              <a:gd name="connsiteY0" fmla="*/ 0 h 599476"/>
              <a:gd name="connsiteX1" fmla="*/ 1294282 w 1547982"/>
              <a:gd name="connsiteY1" fmla="*/ 217772 h 599476"/>
              <a:gd name="connsiteX2" fmla="*/ 1262089 w 1547982"/>
              <a:gd name="connsiteY2" fmla="*/ 69967 h 599476"/>
              <a:gd name="connsiteX3" fmla="*/ 1547982 w 1547982"/>
              <a:gd name="connsiteY3" fmla="*/ 368608 h 599476"/>
              <a:gd name="connsiteX4" fmla="*/ 1360765 w 1547982"/>
              <a:gd name="connsiteY4" fmla="*/ 599476 h 599476"/>
              <a:gd name="connsiteX5" fmla="*/ 1337153 w 1547982"/>
              <a:gd name="connsiteY5" fmla="*/ 455091 h 599476"/>
              <a:gd name="connsiteX6" fmla="*/ 170322 w 1547982"/>
              <a:gd name="connsiteY6" fmla="*/ 443992 h 599476"/>
              <a:gd name="connsiteX7" fmla="*/ 0 w 1547982"/>
              <a:gd name="connsiteY7" fmla="*/ 0 h 599476"/>
              <a:gd name="connsiteX0" fmla="*/ 0 w 1545355"/>
              <a:gd name="connsiteY0" fmla="*/ 0 h 599476"/>
              <a:gd name="connsiteX1" fmla="*/ 1294282 w 1545355"/>
              <a:gd name="connsiteY1" fmla="*/ 217772 h 599476"/>
              <a:gd name="connsiteX2" fmla="*/ 1262089 w 1545355"/>
              <a:gd name="connsiteY2" fmla="*/ 69967 h 599476"/>
              <a:gd name="connsiteX3" fmla="*/ 1545355 w 1545355"/>
              <a:gd name="connsiteY3" fmla="*/ 362499 h 599476"/>
              <a:gd name="connsiteX4" fmla="*/ 1360765 w 1545355"/>
              <a:gd name="connsiteY4" fmla="*/ 599476 h 599476"/>
              <a:gd name="connsiteX5" fmla="*/ 1337153 w 1545355"/>
              <a:gd name="connsiteY5" fmla="*/ 455091 h 599476"/>
              <a:gd name="connsiteX6" fmla="*/ 170322 w 1545355"/>
              <a:gd name="connsiteY6" fmla="*/ 443992 h 599476"/>
              <a:gd name="connsiteX7" fmla="*/ 0 w 1545355"/>
              <a:gd name="connsiteY7" fmla="*/ 0 h 599476"/>
              <a:gd name="connsiteX0" fmla="*/ 0 w 1545355"/>
              <a:gd name="connsiteY0" fmla="*/ 0 h 598100"/>
              <a:gd name="connsiteX1" fmla="*/ 1294282 w 1545355"/>
              <a:gd name="connsiteY1" fmla="*/ 217772 h 598100"/>
              <a:gd name="connsiteX2" fmla="*/ 1262089 w 1545355"/>
              <a:gd name="connsiteY2" fmla="*/ 69967 h 598100"/>
              <a:gd name="connsiteX3" fmla="*/ 1545355 w 1545355"/>
              <a:gd name="connsiteY3" fmla="*/ 362499 h 598100"/>
              <a:gd name="connsiteX4" fmla="*/ 1414466 w 1545355"/>
              <a:gd name="connsiteY4" fmla="*/ 598100 h 598100"/>
              <a:gd name="connsiteX5" fmla="*/ 1337153 w 1545355"/>
              <a:gd name="connsiteY5" fmla="*/ 455091 h 598100"/>
              <a:gd name="connsiteX6" fmla="*/ 170322 w 1545355"/>
              <a:gd name="connsiteY6" fmla="*/ 443992 h 598100"/>
              <a:gd name="connsiteX7" fmla="*/ 0 w 1545355"/>
              <a:gd name="connsiteY7" fmla="*/ 0 h 598100"/>
              <a:gd name="connsiteX0" fmla="*/ 0 w 1545355"/>
              <a:gd name="connsiteY0" fmla="*/ 0 h 598100"/>
              <a:gd name="connsiteX1" fmla="*/ 1294282 w 1545355"/>
              <a:gd name="connsiteY1" fmla="*/ 217772 h 598100"/>
              <a:gd name="connsiteX2" fmla="*/ 1262089 w 1545355"/>
              <a:gd name="connsiteY2" fmla="*/ 69967 h 598100"/>
              <a:gd name="connsiteX3" fmla="*/ 1545355 w 1545355"/>
              <a:gd name="connsiteY3" fmla="*/ 362499 h 598100"/>
              <a:gd name="connsiteX4" fmla="*/ 1414466 w 1545355"/>
              <a:gd name="connsiteY4" fmla="*/ 598100 h 598100"/>
              <a:gd name="connsiteX5" fmla="*/ 1375581 w 1545355"/>
              <a:gd name="connsiteY5" fmla="*/ 460283 h 598100"/>
              <a:gd name="connsiteX6" fmla="*/ 170322 w 1545355"/>
              <a:gd name="connsiteY6" fmla="*/ 443992 h 598100"/>
              <a:gd name="connsiteX7" fmla="*/ 0 w 1545355"/>
              <a:gd name="connsiteY7" fmla="*/ 0 h 598100"/>
              <a:gd name="connsiteX0" fmla="*/ 0 w 1545355"/>
              <a:gd name="connsiteY0" fmla="*/ 0 h 598100"/>
              <a:gd name="connsiteX1" fmla="*/ 1294282 w 1545355"/>
              <a:gd name="connsiteY1" fmla="*/ 217772 h 598100"/>
              <a:gd name="connsiteX2" fmla="*/ 1235024 w 1545355"/>
              <a:gd name="connsiteY2" fmla="*/ 74367 h 598100"/>
              <a:gd name="connsiteX3" fmla="*/ 1545355 w 1545355"/>
              <a:gd name="connsiteY3" fmla="*/ 362499 h 598100"/>
              <a:gd name="connsiteX4" fmla="*/ 1414466 w 1545355"/>
              <a:gd name="connsiteY4" fmla="*/ 598100 h 598100"/>
              <a:gd name="connsiteX5" fmla="*/ 1375581 w 1545355"/>
              <a:gd name="connsiteY5" fmla="*/ 460283 h 598100"/>
              <a:gd name="connsiteX6" fmla="*/ 170322 w 1545355"/>
              <a:gd name="connsiteY6" fmla="*/ 443992 h 598100"/>
              <a:gd name="connsiteX7" fmla="*/ 0 w 1545355"/>
              <a:gd name="connsiteY7" fmla="*/ 0 h 598100"/>
              <a:gd name="connsiteX0" fmla="*/ 0 w 1563683"/>
              <a:gd name="connsiteY0" fmla="*/ 0 h 598100"/>
              <a:gd name="connsiteX1" fmla="*/ 1294282 w 1563683"/>
              <a:gd name="connsiteY1" fmla="*/ 217772 h 598100"/>
              <a:gd name="connsiteX2" fmla="*/ 1235024 w 1563683"/>
              <a:gd name="connsiteY2" fmla="*/ 74367 h 598100"/>
              <a:gd name="connsiteX3" fmla="*/ 1563683 w 1563683"/>
              <a:gd name="connsiteY3" fmla="*/ 354618 h 598100"/>
              <a:gd name="connsiteX4" fmla="*/ 1414466 w 1563683"/>
              <a:gd name="connsiteY4" fmla="*/ 598100 h 598100"/>
              <a:gd name="connsiteX5" fmla="*/ 1375581 w 1563683"/>
              <a:gd name="connsiteY5" fmla="*/ 460283 h 598100"/>
              <a:gd name="connsiteX6" fmla="*/ 170322 w 1563683"/>
              <a:gd name="connsiteY6" fmla="*/ 443992 h 598100"/>
              <a:gd name="connsiteX7" fmla="*/ 0 w 1563683"/>
              <a:gd name="connsiteY7" fmla="*/ 0 h 598100"/>
              <a:gd name="connsiteX0" fmla="*/ 0 w 1583815"/>
              <a:gd name="connsiteY0" fmla="*/ 0 h 598100"/>
              <a:gd name="connsiteX1" fmla="*/ 1294282 w 1583815"/>
              <a:gd name="connsiteY1" fmla="*/ 217772 h 598100"/>
              <a:gd name="connsiteX2" fmla="*/ 1235024 w 1583815"/>
              <a:gd name="connsiteY2" fmla="*/ 74367 h 598100"/>
              <a:gd name="connsiteX3" fmla="*/ 1583815 w 1583815"/>
              <a:gd name="connsiteY3" fmla="*/ 393014 h 598100"/>
              <a:gd name="connsiteX4" fmla="*/ 1414466 w 1583815"/>
              <a:gd name="connsiteY4" fmla="*/ 598100 h 598100"/>
              <a:gd name="connsiteX5" fmla="*/ 1375581 w 1583815"/>
              <a:gd name="connsiteY5" fmla="*/ 460283 h 598100"/>
              <a:gd name="connsiteX6" fmla="*/ 170322 w 1583815"/>
              <a:gd name="connsiteY6" fmla="*/ 443992 h 598100"/>
              <a:gd name="connsiteX7" fmla="*/ 0 w 1583815"/>
              <a:gd name="connsiteY7" fmla="*/ 0 h 598100"/>
              <a:gd name="connsiteX0" fmla="*/ 0 w 1583815"/>
              <a:gd name="connsiteY0" fmla="*/ 0 h 598100"/>
              <a:gd name="connsiteX1" fmla="*/ 1294282 w 1583815"/>
              <a:gd name="connsiteY1" fmla="*/ 217772 h 598100"/>
              <a:gd name="connsiteX2" fmla="*/ 1235024 w 1583815"/>
              <a:gd name="connsiteY2" fmla="*/ 74367 h 598100"/>
              <a:gd name="connsiteX3" fmla="*/ 1583815 w 1583815"/>
              <a:gd name="connsiteY3" fmla="*/ 393014 h 598100"/>
              <a:gd name="connsiteX4" fmla="*/ 1414466 w 1583815"/>
              <a:gd name="connsiteY4" fmla="*/ 598100 h 598100"/>
              <a:gd name="connsiteX5" fmla="*/ 1367273 w 1583815"/>
              <a:gd name="connsiteY5" fmla="*/ 449379 h 598100"/>
              <a:gd name="connsiteX6" fmla="*/ 170322 w 1583815"/>
              <a:gd name="connsiteY6" fmla="*/ 443992 h 598100"/>
              <a:gd name="connsiteX7" fmla="*/ 0 w 1583815"/>
              <a:gd name="connsiteY7" fmla="*/ 0 h 598100"/>
              <a:gd name="connsiteX0" fmla="*/ 0 w 1583815"/>
              <a:gd name="connsiteY0" fmla="*/ 0 h 598100"/>
              <a:gd name="connsiteX1" fmla="*/ 1312377 w 1583815"/>
              <a:gd name="connsiteY1" fmla="*/ 251754 h 598100"/>
              <a:gd name="connsiteX2" fmla="*/ 1235024 w 1583815"/>
              <a:gd name="connsiteY2" fmla="*/ 74367 h 598100"/>
              <a:gd name="connsiteX3" fmla="*/ 1583815 w 1583815"/>
              <a:gd name="connsiteY3" fmla="*/ 393014 h 598100"/>
              <a:gd name="connsiteX4" fmla="*/ 1414466 w 1583815"/>
              <a:gd name="connsiteY4" fmla="*/ 598100 h 598100"/>
              <a:gd name="connsiteX5" fmla="*/ 1367273 w 1583815"/>
              <a:gd name="connsiteY5" fmla="*/ 449379 h 598100"/>
              <a:gd name="connsiteX6" fmla="*/ 170322 w 1583815"/>
              <a:gd name="connsiteY6" fmla="*/ 443992 h 598100"/>
              <a:gd name="connsiteX7" fmla="*/ 0 w 1583815"/>
              <a:gd name="connsiteY7" fmla="*/ 0 h 598100"/>
              <a:gd name="connsiteX0" fmla="*/ 0 w 1583374"/>
              <a:gd name="connsiteY0" fmla="*/ 0 h 598100"/>
              <a:gd name="connsiteX1" fmla="*/ 1312377 w 1583374"/>
              <a:gd name="connsiteY1" fmla="*/ 251754 h 598100"/>
              <a:gd name="connsiteX2" fmla="*/ 1235024 w 1583374"/>
              <a:gd name="connsiteY2" fmla="*/ 74367 h 598100"/>
              <a:gd name="connsiteX3" fmla="*/ 1583374 w 1583374"/>
              <a:gd name="connsiteY3" fmla="*/ 375802 h 598100"/>
              <a:gd name="connsiteX4" fmla="*/ 1414466 w 1583374"/>
              <a:gd name="connsiteY4" fmla="*/ 598100 h 598100"/>
              <a:gd name="connsiteX5" fmla="*/ 1367273 w 1583374"/>
              <a:gd name="connsiteY5" fmla="*/ 449379 h 598100"/>
              <a:gd name="connsiteX6" fmla="*/ 170322 w 1583374"/>
              <a:gd name="connsiteY6" fmla="*/ 443992 h 598100"/>
              <a:gd name="connsiteX7" fmla="*/ 0 w 1583374"/>
              <a:gd name="connsiteY7" fmla="*/ 0 h 598100"/>
              <a:gd name="connsiteX0" fmla="*/ 0 w 1583374"/>
              <a:gd name="connsiteY0" fmla="*/ 0 h 598100"/>
              <a:gd name="connsiteX1" fmla="*/ 1302713 w 1583374"/>
              <a:gd name="connsiteY1" fmla="*/ 245469 h 598100"/>
              <a:gd name="connsiteX2" fmla="*/ 1235024 w 1583374"/>
              <a:gd name="connsiteY2" fmla="*/ 74367 h 598100"/>
              <a:gd name="connsiteX3" fmla="*/ 1583374 w 1583374"/>
              <a:gd name="connsiteY3" fmla="*/ 375802 h 598100"/>
              <a:gd name="connsiteX4" fmla="*/ 1414466 w 1583374"/>
              <a:gd name="connsiteY4" fmla="*/ 598100 h 598100"/>
              <a:gd name="connsiteX5" fmla="*/ 1367273 w 1583374"/>
              <a:gd name="connsiteY5" fmla="*/ 449379 h 598100"/>
              <a:gd name="connsiteX6" fmla="*/ 170322 w 1583374"/>
              <a:gd name="connsiteY6" fmla="*/ 443992 h 598100"/>
              <a:gd name="connsiteX7" fmla="*/ 0 w 1583374"/>
              <a:gd name="connsiteY7" fmla="*/ 0 h 598100"/>
              <a:gd name="connsiteX0" fmla="*/ 0 w 1583374"/>
              <a:gd name="connsiteY0" fmla="*/ 0 h 598100"/>
              <a:gd name="connsiteX1" fmla="*/ 1294313 w 1583374"/>
              <a:gd name="connsiteY1" fmla="*/ 242121 h 598100"/>
              <a:gd name="connsiteX2" fmla="*/ 1235024 w 1583374"/>
              <a:gd name="connsiteY2" fmla="*/ 74367 h 598100"/>
              <a:gd name="connsiteX3" fmla="*/ 1583374 w 1583374"/>
              <a:gd name="connsiteY3" fmla="*/ 375802 h 598100"/>
              <a:gd name="connsiteX4" fmla="*/ 1414466 w 1583374"/>
              <a:gd name="connsiteY4" fmla="*/ 598100 h 598100"/>
              <a:gd name="connsiteX5" fmla="*/ 1367273 w 1583374"/>
              <a:gd name="connsiteY5" fmla="*/ 449379 h 598100"/>
              <a:gd name="connsiteX6" fmla="*/ 170322 w 1583374"/>
              <a:gd name="connsiteY6" fmla="*/ 443992 h 598100"/>
              <a:gd name="connsiteX7" fmla="*/ 0 w 1583374"/>
              <a:gd name="connsiteY7" fmla="*/ 0 h 598100"/>
              <a:gd name="connsiteX0" fmla="*/ 0 w 1583374"/>
              <a:gd name="connsiteY0" fmla="*/ 0 h 734687"/>
              <a:gd name="connsiteX1" fmla="*/ 1294313 w 1583374"/>
              <a:gd name="connsiteY1" fmla="*/ 242121 h 734687"/>
              <a:gd name="connsiteX2" fmla="*/ 1235024 w 1583374"/>
              <a:gd name="connsiteY2" fmla="*/ 74367 h 734687"/>
              <a:gd name="connsiteX3" fmla="*/ 1583374 w 1583374"/>
              <a:gd name="connsiteY3" fmla="*/ 375802 h 734687"/>
              <a:gd name="connsiteX4" fmla="*/ 1473204 w 1583374"/>
              <a:gd name="connsiteY4" fmla="*/ 734687 h 734687"/>
              <a:gd name="connsiteX5" fmla="*/ 1367273 w 1583374"/>
              <a:gd name="connsiteY5" fmla="*/ 449379 h 734687"/>
              <a:gd name="connsiteX6" fmla="*/ 170322 w 1583374"/>
              <a:gd name="connsiteY6" fmla="*/ 443992 h 734687"/>
              <a:gd name="connsiteX7" fmla="*/ 0 w 1583374"/>
              <a:gd name="connsiteY7" fmla="*/ 0 h 734687"/>
              <a:gd name="connsiteX0" fmla="*/ 0 w 1638732"/>
              <a:gd name="connsiteY0" fmla="*/ 0 h 734687"/>
              <a:gd name="connsiteX1" fmla="*/ 1294313 w 1638732"/>
              <a:gd name="connsiteY1" fmla="*/ 242121 h 734687"/>
              <a:gd name="connsiteX2" fmla="*/ 1235024 w 1638732"/>
              <a:gd name="connsiteY2" fmla="*/ 74367 h 734687"/>
              <a:gd name="connsiteX3" fmla="*/ 1638732 w 1638732"/>
              <a:gd name="connsiteY3" fmla="*/ 542167 h 734687"/>
              <a:gd name="connsiteX4" fmla="*/ 1473204 w 1638732"/>
              <a:gd name="connsiteY4" fmla="*/ 734687 h 734687"/>
              <a:gd name="connsiteX5" fmla="*/ 1367273 w 1638732"/>
              <a:gd name="connsiteY5" fmla="*/ 449379 h 734687"/>
              <a:gd name="connsiteX6" fmla="*/ 170322 w 1638732"/>
              <a:gd name="connsiteY6" fmla="*/ 443992 h 734687"/>
              <a:gd name="connsiteX7" fmla="*/ 0 w 1638732"/>
              <a:gd name="connsiteY7" fmla="*/ 0 h 734687"/>
              <a:gd name="connsiteX0" fmla="*/ 0 w 1638732"/>
              <a:gd name="connsiteY0" fmla="*/ 0 h 734687"/>
              <a:gd name="connsiteX1" fmla="*/ 1294313 w 1638732"/>
              <a:gd name="connsiteY1" fmla="*/ 242121 h 734687"/>
              <a:gd name="connsiteX2" fmla="*/ 1235024 w 1638732"/>
              <a:gd name="connsiteY2" fmla="*/ 74367 h 734687"/>
              <a:gd name="connsiteX3" fmla="*/ 1638732 w 1638732"/>
              <a:gd name="connsiteY3" fmla="*/ 542167 h 734687"/>
              <a:gd name="connsiteX4" fmla="*/ 1473204 w 1638732"/>
              <a:gd name="connsiteY4" fmla="*/ 734687 h 734687"/>
              <a:gd name="connsiteX5" fmla="*/ 1437282 w 1638732"/>
              <a:gd name="connsiteY5" fmla="*/ 621584 h 734687"/>
              <a:gd name="connsiteX6" fmla="*/ 170322 w 1638732"/>
              <a:gd name="connsiteY6" fmla="*/ 443992 h 734687"/>
              <a:gd name="connsiteX7" fmla="*/ 0 w 1638732"/>
              <a:gd name="connsiteY7" fmla="*/ 0 h 734687"/>
              <a:gd name="connsiteX0" fmla="*/ 0 w 1638732"/>
              <a:gd name="connsiteY0" fmla="*/ 0 h 734687"/>
              <a:gd name="connsiteX1" fmla="*/ 1363808 w 1638732"/>
              <a:gd name="connsiteY1" fmla="*/ 394315 h 734687"/>
              <a:gd name="connsiteX2" fmla="*/ 1235024 w 1638732"/>
              <a:gd name="connsiteY2" fmla="*/ 74367 h 734687"/>
              <a:gd name="connsiteX3" fmla="*/ 1638732 w 1638732"/>
              <a:gd name="connsiteY3" fmla="*/ 542167 h 734687"/>
              <a:gd name="connsiteX4" fmla="*/ 1473204 w 1638732"/>
              <a:gd name="connsiteY4" fmla="*/ 734687 h 734687"/>
              <a:gd name="connsiteX5" fmla="*/ 1437282 w 1638732"/>
              <a:gd name="connsiteY5" fmla="*/ 621584 h 734687"/>
              <a:gd name="connsiteX6" fmla="*/ 170322 w 1638732"/>
              <a:gd name="connsiteY6" fmla="*/ 443992 h 734687"/>
              <a:gd name="connsiteX7" fmla="*/ 0 w 1638732"/>
              <a:gd name="connsiteY7" fmla="*/ 0 h 734687"/>
              <a:gd name="connsiteX0" fmla="*/ 0 w 1638732"/>
              <a:gd name="connsiteY0" fmla="*/ 0 h 734687"/>
              <a:gd name="connsiteX1" fmla="*/ 1363808 w 1638732"/>
              <a:gd name="connsiteY1" fmla="*/ 394315 h 734687"/>
              <a:gd name="connsiteX2" fmla="*/ 1335356 w 1638732"/>
              <a:gd name="connsiteY2" fmla="*/ 298268 h 734687"/>
              <a:gd name="connsiteX3" fmla="*/ 1638732 w 1638732"/>
              <a:gd name="connsiteY3" fmla="*/ 542167 h 734687"/>
              <a:gd name="connsiteX4" fmla="*/ 1473204 w 1638732"/>
              <a:gd name="connsiteY4" fmla="*/ 734687 h 734687"/>
              <a:gd name="connsiteX5" fmla="*/ 1437282 w 1638732"/>
              <a:gd name="connsiteY5" fmla="*/ 621584 h 734687"/>
              <a:gd name="connsiteX6" fmla="*/ 170322 w 1638732"/>
              <a:gd name="connsiteY6" fmla="*/ 443992 h 734687"/>
              <a:gd name="connsiteX7" fmla="*/ 0 w 1638732"/>
              <a:gd name="connsiteY7" fmla="*/ 0 h 734687"/>
              <a:gd name="connsiteX0" fmla="*/ 0 w 1638732"/>
              <a:gd name="connsiteY0" fmla="*/ 0 h 734687"/>
              <a:gd name="connsiteX1" fmla="*/ 1363808 w 1638732"/>
              <a:gd name="connsiteY1" fmla="*/ 394315 h 734687"/>
              <a:gd name="connsiteX2" fmla="*/ 1320194 w 1638732"/>
              <a:gd name="connsiteY2" fmla="*/ 272419 h 734687"/>
              <a:gd name="connsiteX3" fmla="*/ 1638732 w 1638732"/>
              <a:gd name="connsiteY3" fmla="*/ 542167 h 734687"/>
              <a:gd name="connsiteX4" fmla="*/ 1473204 w 1638732"/>
              <a:gd name="connsiteY4" fmla="*/ 734687 h 734687"/>
              <a:gd name="connsiteX5" fmla="*/ 1437282 w 1638732"/>
              <a:gd name="connsiteY5" fmla="*/ 621584 h 734687"/>
              <a:gd name="connsiteX6" fmla="*/ 170322 w 1638732"/>
              <a:gd name="connsiteY6" fmla="*/ 443992 h 734687"/>
              <a:gd name="connsiteX7" fmla="*/ 0 w 1638732"/>
              <a:gd name="connsiteY7" fmla="*/ 0 h 734687"/>
              <a:gd name="connsiteX0" fmla="*/ 0 w 1638732"/>
              <a:gd name="connsiteY0" fmla="*/ 0 h 734687"/>
              <a:gd name="connsiteX1" fmla="*/ 1363808 w 1638732"/>
              <a:gd name="connsiteY1" fmla="*/ 394315 h 734687"/>
              <a:gd name="connsiteX2" fmla="*/ 1320194 w 1638732"/>
              <a:gd name="connsiteY2" fmla="*/ 272419 h 734687"/>
              <a:gd name="connsiteX3" fmla="*/ 1638732 w 1638732"/>
              <a:gd name="connsiteY3" fmla="*/ 542167 h 734687"/>
              <a:gd name="connsiteX4" fmla="*/ 1473204 w 1638732"/>
              <a:gd name="connsiteY4" fmla="*/ 734687 h 734687"/>
              <a:gd name="connsiteX5" fmla="*/ 1415768 w 1638732"/>
              <a:gd name="connsiteY5" fmla="*/ 590374 h 734687"/>
              <a:gd name="connsiteX6" fmla="*/ 170322 w 1638732"/>
              <a:gd name="connsiteY6" fmla="*/ 443992 h 734687"/>
              <a:gd name="connsiteX7" fmla="*/ 0 w 1638732"/>
              <a:gd name="connsiteY7" fmla="*/ 0 h 734687"/>
              <a:gd name="connsiteX0" fmla="*/ 0 w 1638732"/>
              <a:gd name="connsiteY0" fmla="*/ 0 h 734687"/>
              <a:gd name="connsiteX1" fmla="*/ 1363808 w 1638732"/>
              <a:gd name="connsiteY1" fmla="*/ 394315 h 734687"/>
              <a:gd name="connsiteX2" fmla="*/ 1320194 w 1638732"/>
              <a:gd name="connsiteY2" fmla="*/ 272419 h 734687"/>
              <a:gd name="connsiteX3" fmla="*/ 1638732 w 1638732"/>
              <a:gd name="connsiteY3" fmla="*/ 542167 h 734687"/>
              <a:gd name="connsiteX4" fmla="*/ 1473204 w 1638732"/>
              <a:gd name="connsiteY4" fmla="*/ 734687 h 734687"/>
              <a:gd name="connsiteX5" fmla="*/ 1439228 w 1638732"/>
              <a:gd name="connsiteY5" fmla="*/ 616701 h 734687"/>
              <a:gd name="connsiteX6" fmla="*/ 170322 w 1638732"/>
              <a:gd name="connsiteY6" fmla="*/ 443992 h 734687"/>
              <a:gd name="connsiteX7" fmla="*/ 0 w 1638732"/>
              <a:gd name="connsiteY7" fmla="*/ 0 h 734687"/>
              <a:gd name="connsiteX0" fmla="*/ 0 w 1638732"/>
              <a:gd name="connsiteY0" fmla="*/ 0 h 734687"/>
              <a:gd name="connsiteX1" fmla="*/ 1372619 w 1638732"/>
              <a:gd name="connsiteY1" fmla="*/ 414803 h 734687"/>
              <a:gd name="connsiteX2" fmla="*/ 1320194 w 1638732"/>
              <a:gd name="connsiteY2" fmla="*/ 272419 h 734687"/>
              <a:gd name="connsiteX3" fmla="*/ 1638732 w 1638732"/>
              <a:gd name="connsiteY3" fmla="*/ 542167 h 734687"/>
              <a:gd name="connsiteX4" fmla="*/ 1473204 w 1638732"/>
              <a:gd name="connsiteY4" fmla="*/ 734687 h 734687"/>
              <a:gd name="connsiteX5" fmla="*/ 1439228 w 1638732"/>
              <a:gd name="connsiteY5" fmla="*/ 616701 h 734687"/>
              <a:gd name="connsiteX6" fmla="*/ 170322 w 1638732"/>
              <a:gd name="connsiteY6" fmla="*/ 443992 h 734687"/>
              <a:gd name="connsiteX7" fmla="*/ 0 w 1638732"/>
              <a:gd name="connsiteY7" fmla="*/ 0 h 734687"/>
              <a:gd name="connsiteX0" fmla="*/ 0 w 1622135"/>
              <a:gd name="connsiteY0" fmla="*/ 0 h 734687"/>
              <a:gd name="connsiteX1" fmla="*/ 1372619 w 1622135"/>
              <a:gd name="connsiteY1" fmla="*/ 414803 h 734687"/>
              <a:gd name="connsiteX2" fmla="*/ 1320194 w 1622135"/>
              <a:gd name="connsiteY2" fmla="*/ 272419 h 734687"/>
              <a:gd name="connsiteX3" fmla="*/ 1622135 w 1622135"/>
              <a:gd name="connsiteY3" fmla="*/ 541212 h 734687"/>
              <a:gd name="connsiteX4" fmla="*/ 1473204 w 1622135"/>
              <a:gd name="connsiteY4" fmla="*/ 734687 h 734687"/>
              <a:gd name="connsiteX5" fmla="*/ 1439228 w 1622135"/>
              <a:gd name="connsiteY5" fmla="*/ 616701 h 734687"/>
              <a:gd name="connsiteX6" fmla="*/ 170322 w 1622135"/>
              <a:gd name="connsiteY6" fmla="*/ 443992 h 734687"/>
              <a:gd name="connsiteX7" fmla="*/ 0 w 1622135"/>
              <a:gd name="connsiteY7" fmla="*/ 0 h 734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22135" h="734687">
                <a:moveTo>
                  <a:pt x="0" y="0"/>
                </a:moveTo>
                <a:lnTo>
                  <a:pt x="1372619" y="414803"/>
                </a:lnTo>
                <a:lnTo>
                  <a:pt x="1320194" y="272419"/>
                </a:lnTo>
                <a:lnTo>
                  <a:pt x="1622135" y="541212"/>
                </a:lnTo>
                <a:lnTo>
                  <a:pt x="1473204" y="734687"/>
                </a:lnTo>
                <a:lnTo>
                  <a:pt x="1439228" y="616701"/>
                </a:lnTo>
                <a:lnTo>
                  <a:pt x="170322" y="44399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ight Arrow 5"/>
          <p:cNvSpPr/>
          <p:nvPr/>
        </p:nvSpPr>
        <p:spPr>
          <a:xfrm rot="17596173">
            <a:off x="6170845" y="3999563"/>
            <a:ext cx="657387" cy="297740"/>
          </a:xfrm>
          <a:custGeom>
            <a:avLst/>
            <a:gdLst>
              <a:gd name="connsiteX0" fmla="*/ 0 w 1371600"/>
              <a:gd name="connsiteY0" fmla="*/ 122545 h 490180"/>
              <a:gd name="connsiteX1" fmla="*/ 1126510 w 1371600"/>
              <a:gd name="connsiteY1" fmla="*/ 122545 h 490180"/>
              <a:gd name="connsiteX2" fmla="*/ 1126510 w 1371600"/>
              <a:gd name="connsiteY2" fmla="*/ 0 h 490180"/>
              <a:gd name="connsiteX3" fmla="*/ 1371600 w 1371600"/>
              <a:gd name="connsiteY3" fmla="*/ 245090 h 490180"/>
              <a:gd name="connsiteX4" fmla="*/ 1126510 w 1371600"/>
              <a:gd name="connsiteY4" fmla="*/ 490180 h 490180"/>
              <a:gd name="connsiteX5" fmla="*/ 1126510 w 1371600"/>
              <a:gd name="connsiteY5" fmla="*/ 367635 h 490180"/>
              <a:gd name="connsiteX6" fmla="*/ 0 w 1371600"/>
              <a:gd name="connsiteY6" fmla="*/ 367635 h 490180"/>
              <a:gd name="connsiteX7" fmla="*/ 0 w 1371600"/>
              <a:gd name="connsiteY7" fmla="*/ 122545 h 490180"/>
              <a:gd name="connsiteX0" fmla="*/ 0 w 1437244"/>
              <a:gd name="connsiteY0" fmla="*/ 89205 h 490180"/>
              <a:gd name="connsiteX1" fmla="*/ 1192154 w 1437244"/>
              <a:gd name="connsiteY1" fmla="*/ 122545 h 490180"/>
              <a:gd name="connsiteX2" fmla="*/ 1192154 w 1437244"/>
              <a:gd name="connsiteY2" fmla="*/ 0 h 490180"/>
              <a:gd name="connsiteX3" fmla="*/ 1437244 w 1437244"/>
              <a:gd name="connsiteY3" fmla="*/ 245090 h 490180"/>
              <a:gd name="connsiteX4" fmla="*/ 1192154 w 1437244"/>
              <a:gd name="connsiteY4" fmla="*/ 490180 h 490180"/>
              <a:gd name="connsiteX5" fmla="*/ 1192154 w 1437244"/>
              <a:gd name="connsiteY5" fmla="*/ 367635 h 490180"/>
              <a:gd name="connsiteX6" fmla="*/ 65644 w 1437244"/>
              <a:gd name="connsiteY6" fmla="*/ 367635 h 490180"/>
              <a:gd name="connsiteX7" fmla="*/ 0 w 1437244"/>
              <a:gd name="connsiteY7" fmla="*/ 89205 h 490180"/>
              <a:gd name="connsiteX0" fmla="*/ 0 w 1437244"/>
              <a:gd name="connsiteY0" fmla="*/ 89205 h 490180"/>
              <a:gd name="connsiteX1" fmla="*/ 1144122 w 1437244"/>
              <a:gd name="connsiteY1" fmla="*/ 118316 h 490180"/>
              <a:gd name="connsiteX2" fmla="*/ 1192154 w 1437244"/>
              <a:gd name="connsiteY2" fmla="*/ 0 h 490180"/>
              <a:gd name="connsiteX3" fmla="*/ 1437244 w 1437244"/>
              <a:gd name="connsiteY3" fmla="*/ 245090 h 490180"/>
              <a:gd name="connsiteX4" fmla="*/ 1192154 w 1437244"/>
              <a:gd name="connsiteY4" fmla="*/ 490180 h 490180"/>
              <a:gd name="connsiteX5" fmla="*/ 1192154 w 1437244"/>
              <a:gd name="connsiteY5" fmla="*/ 367635 h 490180"/>
              <a:gd name="connsiteX6" fmla="*/ 65644 w 1437244"/>
              <a:gd name="connsiteY6" fmla="*/ 367635 h 490180"/>
              <a:gd name="connsiteX7" fmla="*/ 0 w 1437244"/>
              <a:gd name="connsiteY7" fmla="*/ 89205 h 490180"/>
              <a:gd name="connsiteX0" fmla="*/ 0 w 1437244"/>
              <a:gd name="connsiteY0" fmla="*/ 88273 h 489248"/>
              <a:gd name="connsiteX1" fmla="*/ 1144122 w 1437244"/>
              <a:gd name="connsiteY1" fmla="*/ 117384 h 489248"/>
              <a:gd name="connsiteX2" fmla="*/ 1132121 w 1437244"/>
              <a:gd name="connsiteY2" fmla="*/ 0 h 489248"/>
              <a:gd name="connsiteX3" fmla="*/ 1437244 w 1437244"/>
              <a:gd name="connsiteY3" fmla="*/ 244158 h 489248"/>
              <a:gd name="connsiteX4" fmla="*/ 1192154 w 1437244"/>
              <a:gd name="connsiteY4" fmla="*/ 489248 h 489248"/>
              <a:gd name="connsiteX5" fmla="*/ 1192154 w 1437244"/>
              <a:gd name="connsiteY5" fmla="*/ 366703 h 489248"/>
              <a:gd name="connsiteX6" fmla="*/ 65644 w 1437244"/>
              <a:gd name="connsiteY6" fmla="*/ 366703 h 489248"/>
              <a:gd name="connsiteX7" fmla="*/ 0 w 1437244"/>
              <a:gd name="connsiteY7" fmla="*/ 88273 h 489248"/>
              <a:gd name="connsiteX0" fmla="*/ 0 w 1363050"/>
              <a:gd name="connsiteY0" fmla="*/ 88273 h 489248"/>
              <a:gd name="connsiteX1" fmla="*/ 1144122 w 1363050"/>
              <a:gd name="connsiteY1" fmla="*/ 117384 h 489248"/>
              <a:gd name="connsiteX2" fmla="*/ 1132121 w 1363050"/>
              <a:gd name="connsiteY2" fmla="*/ 0 h 489248"/>
              <a:gd name="connsiteX3" fmla="*/ 1363050 w 1363050"/>
              <a:gd name="connsiteY3" fmla="*/ 236959 h 489248"/>
              <a:gd name="connsiteX4" fmla="*/ 1192154 w 1363050"/>
              <a:gd name="connsiteY4" fmla="*/ 489248 h 489248"/>
              <a:gd name="connsiteX5" fmla="*/ 1192154 w 1363050"/>
              <a:gd name="connsiteY5" fmla="*/ 366703 h 489248"/>
              <a:gd name="connsiteX6" fmla="*/ 65644 w 1363050"/>
              <a:gd name="connsiteY6" fmla="*/ 366703 h 489248"/>
              <a:gd name="connsiteX7" fmla="*/ 0 w 1363050"/>
              <a:gd name="connsiteY7" fmla="*/ 88273 h 489248"/>
              <a:gd name="connsiteX0" fmla="*/ 0 w 1376400"/>
              <a:gd name="connsiteY0" fmla="*/ 40692 h 489248"/>
              <a:gd name="connsiteX1" fmla="*/ 1157472 w 1376400"/>
              <a:gd name="connsiteY1" fmla="*/ 117384 h 489248"/>
              <a:gd name="connsiteX2" fmla="*/ 1145471 w 1376400"/>
              <a:gd name="connsiteY2" fmla="*/ 0 h 489248"/>
              <a:gd name="connsiteX3" fmla="*/ 1376400 w 1376400"/>
              <a:gd name="connsiteY3" fmla="*/ 236959 h 489248"/>
              <a:gd name="connsiteX4" fmla="*/ 1205504 w 1376400"/>
              <a:gd name="connsiteY4" fmla="*/ 489248 h 489248"/>
              <a:gd name="connsiteX5" fmla="*/ 1205504 w 1376400"/>
              <a:gd name="connsiteY5" fmla="*/ 366703 h 489248"/>
              <a:gd name="connsiteX6" fmla="*/ 78994 w 1376400"/>
              <a:gd name="connsiteY6" fmla="*/ 366703 h 489248"/>
              <a:gd name="connsiteX7" fmla="*/ 0 w 1376400"/>
              <a:gd name="connsiteY7" fmla="*/ 40692 h 489248"/>
              <a:gd name="connsiteX0" fmla="*/ 0 w 1376400"/>
              <a:gd name="connsiteY0" fmla="*/ 40692 h 489248"/>
              <a:gd name="connsiteX1" fmla="*/ 1157472 w 1376400"/>
              <a:gd name="connsiteY1" fmla="*/ 117384 h 489248"/>
              <a:gd name="connsiteX2" fmla="*/ 1145471 w 1376400"/>
              <a:gd name="connsiteY2" fmla="*/ 0 h 489248"/>
              <a:gd name="connsiteX3" fmla="*/ 1376400 w 1376400"/>
              <a:gd name="connsiteY3" fmla="*/ 236959 h 489248"/>
              <a:gd name="connsiteX4" fmla="*/ 1205504 w 1376400"/>
              <a:gd name="connsiteY4" fmla="*/ 489248 h 489248"/>
              <a:gd name="connsiteX5" fmla="*/ 1205504 w 1376400"/>
              <a:gd name="connsiteY5" fmla="*/ 366703 h 489248"/>
              <a:gd name="connsiteX6" fmla="*/ 85445 w 1376400"/>
              <a:gd name="connsiteY6" fmla="*/ 381704 h 489248"/>
              <a:gd name="connsiteX7" fmla="*/ 0 w 1376400"/>
              <a:gd name="connsiteY7" fmla="*/ 40692 h 489248"/>
              <a:gd name="connsiteX0" fmla="*/ 0 w 1405685"/>
              <a:gd name="connsiteY0" fmla="*/ 0 h 549718"/>
              <a:gd name="connsiteX1" fmla="*/ 1186757 w 1405685"/>
              <a:gd name="connsiteY1" fmla="*/ 177854 h 549718"/>
              <a:gd name="connsiteX2" fmla="*/ 1174756 w 1405685"/>
              <a:gd name="connsiteY2" fmla="*/ 60470 h 549718"/>
              <a:gd name="connsiteX3" fmla="*/ 1405685 w 1405685"/>
              <a:gd name="connsiteY3" fmla="*/ 297429 h 549718"/>
              <a:gd name="connsiteX4" fmla="*/ 1234789 w 1405685"/>
              <a:gd name="connsiteY4" fmla="*/ 549718 h 549718"/>
              <a:gd name="connsiteX5" fmla="*/ 1234789 w 1405685"/>
              <a:gd name="connsiteY5" fmla="*/ 427173 h 549718"/>
              <a:gd name="connsiteX6" fmla="*/ 114730 w 1405685"/>
              <a:gd name="connsiteY6" fmla="*/ 442174 h 549718"/>
              <a:gd name="connsiteX7" fmla="*/ 0 w 1405685"/>
              <a:gd name="connsiteY7" fmla="*/ 0 h 549718"/>
              <a:gd name="connsiteX0" fmla="*/ 0 w 1405685"/>
              <a:gd name="connsiteY0" fmla="*/ 0 h 589979"/>
              <a:gd name="connsiteX1" fmla="*/ 1186757 w 1405685"/>
              <a:gd name="connsiteY1" fmla="*/ 177854 h 589979"/>
              <a:gd name="connsiteX2" fmla="*/ 1174756 w 1405685"/>
              <a:gd name="connsiteY2" fmla="*/ 60470 h 589979"/>
              <a:gd name="connsiteX3" fmla="*/ 1405685 w 1405685"/>
              <a:gd name="connsiteY3" fmla="*/ 297429 h 589979"/>
              <a:gd name="connsiteX4" fmla="*/ 1273432 w 1405685"/>
              <a:gd name="connsiteY4" fmla="*/ 589979 h 589979"/>
              <a:gd name="connsiteX5" fmla="*/ 1234789 w 1405685"/>
              <a:gd name="connsiteY5" fmla="*/ 427173 h 589979"/>
              <a:gd name="connsiteX6" fmla="*/ 114730 w 1405685"/>
              <a:gd name="connsiteY6" fmla="*/ 442174 h 589979"/>
              <a:gd name="connsiteX7" fmla="*/ 0 w 1405685"/>
              <a:gd name="connsiteY7" fmla="*/ 0 h 589979"/>
              <a:gd name="connsiteX0" fmla="*/ 0 w 1405685"/>
              <a:gd name="connsiteY0" fmla="*/ 0 h 589979"/>
              <a:gd name="connsiteX1" fmla="*/ 1186757 w 1405685"/>
              <a:gd name="connsiteY1" fmla="*/ 177854 h 589979"/>
              <a:gd name="connsiteX2" fmla="*/ 1174756 w 1405685"/>
              <a:gd name="connsiteY2" fmla="*/ 60470 h 589979"/>
              <a:gd name="connsiteX3" fmla="*/ 1405685 w 1405685"/>
              <a:gd name="connsiteY3" fmla="*/ 297429 h 589979"/>
              <a:gd name="connsiteX4" fmla="*/ 1273432 w 1405685"/>
              <a:gd name="connsiteY4" fmla="*/ 589979 h 589979"/>
              <a:gd name="connsiteX5" fmla="*/ 1245980 w 1405685"/>
              <a:gd name="connsiteY5" fmla="*/ 461464 h 589979"/>
              <a:gd name="connsiteX6" fmla="*/ 114730 w 1405685"/>
              <a:gd name="connsiteY6" fmla="*/ 442174 h 589979"/>
              <a:gd name="connsiteX7" fmla="*/ 0 w 1405685"/>
              <a:gd name="connsiteY7" fmla="*/ 0 h 589979"/>
              <a:gd name="connsiteX0" fmla="*/ 0 w 1435778"/>
              <a:gd name="connsiteY0" fmla="*/ 0 h 589979"/>
              <a:gd name="connsiteX1" fmla="*/ 1186757 w 1435778"/>
              <a:gd name="connsiteY1" fmla="*/ 177854 h 589979"/>
              <a:gd name="connsiteX2" fmla="*/ 1174756 w 1435778"/>
              <a:gd name="connsiteY2" fmla="*/ 60470 h 589979"/>
              <a:gd name="connsiteX3" fmla="*/ 1435778 w 1435778"/>
              <a:gd name="connsiteY3" fmla="*/ 359140 h 589979"/>
              <a:gd name="connsiteX4" fmla="*/ 1273432 w 1435778"/>
              <a:gd name="connsiteY4" fmla="*/ 589979 h 589979"/>
              <a:gd name="connsiteX5" fmla="*/ 1245980 w 1435778"/>
              <a:gd name="connsiteY5" fmla="*/ 461464 h 589979"/>
              <a:gd name="connsiteX6" fmla="*/ 114730 w 1435778"/>
              <a:gd name="connsiteY6" fmla="*/ 442174 h 589979"/>
              <a:gd name="connsiteX7" fmla="*/ 0 w 1435778"/>
              <a:gd name="connsiteY7" fmla="*/ 0 h 589979"/>
              <a:gd name="connsiteX0" fmla="*/ 0 w 1444748"/>
              <a:gd name="connsiteY0" fmla="*/ 0 h 589979"/>
              <a:gd name="connsiteX1" fmla="*/ 1186757 w 1444748"/>
              <a:gd name="connsiteY1" fmla="*/ 177854 h 589979"/>
              <a:gd name="connsiteX2" fmla="*/ 1174756 w 1444748"/>
              <a:gd name="connsiteY2" fmla="*/ 60470 h 589979"/>
              <a:gd name="connsiteX3" fmla="*/ 1444748 w 1444748"/>
              <a:gd name="connsiteY3" fmla="*/ 330399 h 589979"/>
              <a:gd name="connsiteX4" fmla="*/ 1273432 w 1444748"/>
              <a:gd name="connsiteY4" fmla="*/ 589979 h 589979"/>
              <a:gd name="connsiteX5" fmla="*/ 1245980 w 1444748"/>
              <a:gd name="connsiteY5" fmla="*/ 461464 h 589979"/>
              <a:gd name="connsiteX6" fmla="*/ 114730 w 1444748"/>
              <a:gd name="connsiteY6" fmla="*/ 442174 h 589979"/>
              <a:gd name="connsiteX7" fmla="*/ 0 w 1444748"/>
              <a:gd name="connsiteY7" fmla="*/ 0 h 589979"/>
              <a:gd name="connsiteX0" fmla="*/ 0 w 1444748"/>
              <a:gd name="connsiteY0" fmla="*/ 0 h 589979"/>
              <a:gd name="connsiteX1" fmla="*/ 1206949 w 1444748"/>
              <a:gd name="connsiteY1" fmla="*/ 208275 h 589979"/>
              <a:gd name="connsiteX2" fmla="*/ 1174756 w 1444748"/>
              <a:gd name="connsiteY2" fmla="*/ 60470 h 589979"/>
              <a:gd name="connsiteX3" fmla="*/ 1444748 w 1444748"/>
              <a:gd name="connsiteY3" fmla="*/ 330399 h 589979"/>
              <a:gd name="connsiteX4" fmla="*/ 1273432 w 1444748"/>
              <a:gd name="connsiteY4" fmla="*/ 589979 h 589979"/>
              <a:gd name="connsiteX5" fmla="*/ 1245980 w 1444748"/>
              <a:gd name="connsiteY5" fmla="*/ 461464 h 589979"/>
              <a:gd name="connsiteX6" fmla="*/ 114730 w 1444748"/>
              <a:gd name="connsiteY6" fmla="*/ 442174 h 589979"/>
              <a:gd name="connsiteX7" fmla="*/ 0 w 1444748"/>
              <a:gd name="connsiteY7" fmla="*/ 0 h 589979"/>
              <a:gd name="connsiteX0" fmla="*/ 0 w 1444748"/>
              <a:gd name="connsiteY0" fmla="*/ 0 h 589979"/>
              <a:gd name="connsiteX1" fmla="*/ 1206949 w 1444748"/>
              <a:gd name="connsiteY1" fmla="*/ 208275 h 589979"/>
              <a:gd name="connsiteX2" fmla="*/ 1174756 w 1444748"/>
              <a:gd name="connsiteY2" fmla="*/ 60470 h 589979"/>
              <a:gd name="connsiteX3" fmla="*/ 1444748 w 1444748"/>
              <a:gd name="connsiteY3" fmla="*/ 330399 h 589979"/>
              <a:gd name="connsiteX4" fmla="*/ 1273432 w 1444748"/>
              <a:gd name="connsiteY4" fmla="*/ 589979 h 589979"/>
              <a:gd name="connsiteX5" fmla="*/ 1249820 w 1444748"/>
              <a:gd name="connsiteY5" fmla="*/ 445594 h 589979"/>
              <a:gd name="connsiteX6" fmla="*/ 114730 w 1444748"/>
              <a:gd name="connsiteY6" fmla="*/ 442174 h 589979"/>
              <a:gd name="connsiteX7" fmla="*/ 0 w 1444748"/>
              <a:gd name="connsiteY7" fmla="*/ 0 h 589979"/>
              <a:gd name="connsiteX0" fmla="*/ 0 w 1444748"/>
              <a:gd name="connsiteY0" fmla="*/ 0 h 589979"/>
              <a:gd name="connsiteX1" fmla="*/ 1206949 w 1444748"/>
              <a:gd name="connsiteY1" fmla="*/ 208275 h 589979"/>
              <a:gd name="connsiteX2" fmla="*/ 1174756 w 1444748"/>
              <a:gd name="connsiteY2" fmla="*/ 60470 h 589979"/>
              <a:gd name="connsiteX3" fmla="*/ 1444748 w 1444748"/>
              <a:gd name="connsiteY3" fmla="*/ 330399 h 589979"/>
              <a:gd name="connsiteX4" fmla="*/ 1273432 w 1444748"/>
              <a:gd name="connsiteY4" fmla="*/ 589979 h 589979"/>
              <a:gd name="connsiteX5" fmla="*/ 1249820 w 1444748"/>
              <a:gd name="connsiteY5" fmla="*/ 445594 h 589979"/>
              <a:gd name="connsiteX6" fmla="*/ 82989 w 1444748"/>
              <a:gd name="connsiteY6" fmla="*/ 434495 h 589979"/>
              <a:gd name="connsiteX7" fmla="*/ 0 w 1444748"/>
              <a:gd name="connsiteY7" fmla="*/ 0 h 589979"/>
              <a:gd name="connsiteX0" fmla="*/ 0 w 1460649"/>
              <a:gd name="connsiteY0" fmla="*/ 0 h 589979"/>
              <a:gd name="connsiteX1" fmla="*/ 1206949 w 1460649"/>
              <a:gd name="connsiteY1" fmla="*/ 208275 h 589979"/>
              <a:gd name="connsiteX2" fmla="*/ 1174756 w 1460649"/>
              <a:gd name="connsiteY2" fmla="*/ 60470 h 589979"/>
              <a:gd name="connsiteX3" fmla="*/ 1460649 w 1460649"/>
              <a:gd name="connsiteY3" fmla="*/ 359111 h 589979"/>
              <a:gd name="connsiteX4" fmla="*/ 1273432 w 1460649"/>
              <a:gd name="connsiteY4" fmla="*/ 589979 h 589979"/>
              <a:gd name="connsiteX5" fmla="*/ 1249820 w 1460649"/>
              <a:gd name="connsiteY5" fmla="*/ 445594 h 589979"/>
              <a:gd name="connsiteX6" fmla="*/ 82989 w 1460649"/>
              <a:gd name="connsiteY6" fmla="*/ 434495 h 589979"/>
              <a:gd name="connsiteX7" fmla="*/ 0 w 1460649"/>
              <a:gd name="connsiteY7" fmla="*/ 0 h 589979"/>
              <a:gd name="connsiteX0" fmla="*/ 0 w 1547982"/>
              <a:gd name="connsiteY0" fmla="*/ 0 h 599476"/>
              <a:gd name="connsiteX1" fmla="*/ 1294282 w 1547982"/>
              <a:gd name="connsiteY1" fmla="*/ 217772 h 599476"/>
              <a:gd name="connsiteX2" fmla="*/ 1262089 w 1547982"/>
              <a:gd name="connsiteY2" fmla="*/ 69967 h 599476"/>
              <a:gd name="connsiteX3" fmla="*/ 1547982 w 1547982"/>
              <a:gd name="connsiteY3" fmla="*/ 368608 h 599476"/>
              <a:gd name="connsiteX4" fmla="*/ 1360765 w 1547982"/>
              <a:gd name="connsiteY4" fmla="*/ 599476 h 599476"/>
              <a:gd name="connsiteX5" fmla="*/ 1337153 w 1547982"/>
              <a:gd name="connsiteY5" fmla="*/ 455091 h 599476"/>
              <a:gd name="connsiteX6" fmla="*/ 170322 w 1547982"/>
              <a:gd name="connsiteY6" fmla="*/ 443992 h 599476"/>
              <a:gd name="connsiteX7" fmla="*/ 0 w 1547982"/>
              <a:gd name="connsiteY7" fmla="*/ 0 h 599476"/>
              <a:gd name="connsiteX0" fmla="*/ 0 w 1545355"/>
              <a:gd name="connsiteY0" fmla="*/ 0 h 599476"/>
              <a:gd name="connsiteX1" fmla="*/ 1294282 w 1545355"/>
              <a:gd name="connsiteY1" fmla="*/ 217772 h 599476"/>
              <a:gd name="connsiteX2" fmla="*/ 1262089 w 1545355"/>
              <a:gd name="connsiteY2" fmla="*/ 69967 h 599476"/>
              <a:gd name="connsiteX3" fmla="*/ 1545355 w 1545355"/>
              <a:gd name="connsiteY3" fmla="*/ 362499 h 599476"/>
              <a:gd name="connsiteX4" fmla="*/ 1360765 w 1545355"/>
              <a:gd name="connsiteY4" fmla="*/ 599476 h 599476"/>
              <a:gd name="connsiteX5" fmla="*/ 1337153 w 1545355"/>
              <a:gd name="connsiteY5" fmla="*/ 455091 h 599476"/>
              <a:gd name="connsiteX6" fmla="*/ 170322 w 1545355"/>
              <a:gd name="connsiteY6" fmla="*/ 443992 h 599476"/>
              <a:gd name="connsiteX7" fmla="*/ 0 w 1545355"/>
              <a:gd name="connsiteY7" fmla="*/ 0 h 599476"/>
              <a:gd name="connsiteX0" fmla="*/ 0 w 1545355"/>
              <a:gd name="connsiteY0" fmla="*/ 0 h 598100"/>
              <a:gd name="connsiteX1" fmla="*/ 1294282 w 1545355"/>
              <a:gd name="connsiteY1" fmla="*/ 217772 h 598100"/>
              <a:gd name="connsiteX2" fmla="*/ 1262089 w 1545355"/>
              <a:gd name="connsiteY2" fmla="*/ 69967 h 598100"/>
              <a:gd name="connsiteX3" fmla="*/ 1545355 w 1545355"/>
              <a:gd name="connsiteY3" fmla="*/ 362499 h 598100"/>
              <a:gd name="connsiteX4" fmla="*/ 1414466 w 1545355"/>
              <a:gd name="connsiteY4" fmla="*/ 598100 h 598100"/>
              <a:gd name="connsiteX5" fmla="*/ 1337153 w 1545355"/>
              <a:gd name="connsiteY5" fmla="*/ 455091 h 598100"/>
              <a:gd name="connsiteX6" fmla="*/ 170322 w 1545355"/>
              <a:gd name="connsiteY6" fmla="*/ 443992 h 598100"/>
              <a:gd name="connsiteX7" fmla="*/ 0 w 1545355"/>
              <a:gd name="connsiteY7" fmla="*/ 0 h 598100"/>
              <a:gd name="connsiteX0" fmla="*/ 0 w 1545355"/>
              <a:gd name="connsiteY0" fmla="*/ 0 h 598100"/>
              <a:gd name="connsiteX1" fmla="*/ 1294282 w 1545355"/>
              <a:gd name="connsiteY1" fmla="*/ 217772 h 598100"/>
              <a:gd name="connsiteX2" fmla="*/ 1262089 w 1545355"/>
              <a:gd name="connsiteY2" fmla="*/ 69967 h 598100"/>
              <a:gd name="connsiteX3" fmla="*/ 1545355 w 1545355"/>
              <a:gd name="connsiteY3" fmla="*/ 362499 h 598100"/>
              <a:gd name="connsiteX4" fmla="*/ 1414466 w 1545355"/>
              <a:gd name="connsiteY4" fmla="*/ 598100 h 598100"/>
              <a:gd name="connsiteX5" fmla="*/ 1375581 w 1545355"/>
              <a:gd name="connsiteY5" fmla="*/ 460283 h 598100"/>
              <a:gd name="connsiteX6" fmla="*/ 170322 w 1545355"/>
              <a:gd name="connsiteY6" fmla="*/ 443992 h 598100"/>
              <a:gd name="connsiteX7" fmla="*/ 0 w 1545355"/>
              <a:gd name="connsiteY7" fmla="*/ 0 h 598100"/>
              <a:gd name="connsiteX0" fmla="*/ 0 w 1545355"/>
              <a:gd name="connsiteY0" fmla="*/ 0 h 598100"/>
              <a:gd name="connsiteX1" fmla="*/ 1294282 w 1545355"/>
              <a:gd name="connsiteY1" fmla="*/ 217772 h 598100"/>
              <a:gd name="connsiteX2" fmla="*/ 1235024 w 1545355"/>
              <a:gd name="connsiteY2" fmla="*/ 74367 h 598100"/>
              <a:gd name="connsiteX3" fmla="*/ 1545355 w 1545355"/>
              <a:gd name="connsiteY3" fmla="*/ 362499 h 598100"/>
              <a:gd name="connsiteX4" fmla="*/ 1414466 w 1545355"/>
              <a:gd name="connsiteY4" fmla="*/ 598100 h 598100"/>
              <a:gd name="connsiteX5" fmla="*/ 1375581 w 1545355"/>
              <a:gd name="connsiteY5" fmla="*/ 460283 h 598100"/>
              <a:gd name="connsiteX6" fmla="*/ 170322 w 1545355"/>
              <a:gd name="connsiteY6" fmla="*/ 443992 h 598100"/>
              <a:gd name="connsiteX7" fmla="*/ 0 w 1545355"/>
              <a:gd name="connsiteY7" fmla="*/ 0 h 598100"/>
              <a:gd name="connsiteX0" fmla="*/ 0 w 1563683"/>
              <a:gd name="connsiteY0" fmla="*/ 0 h 598100"/>
              <a:gd name="connsiteX1" fmla="*/ 1294282 w 1563683"/>
              <a:gd name="connsiteY1" fmla="*/ 217772 h 598100"/>
              <a:gd name="connsiteX2" fmla="*/ 1235024 w 1563683"/>
              <a:gd name="connsiteY2" fmla="*/ 74367 h 598100"/>
              <a:gd name="connsiteX3" fmla="*/ 1563683 w 1563683"/>
              <a:gd name="connsiteY3" fmla="*/ 354618 h 598100"/>
              <a:gd name="connsiteX4" fmla="*/ 1414466 w 1563683"/>
              <a:gd name="connsiteY4" fmla="*/ 598100 h 598100"/>
              <a:gd name="connsiteX5" fmla="*/ 1375581 w 1563683"/>
              <a:gd name="connsiteY5" fmla="*/ 460283 h 598100"/>
              <a:gd name="connsiteX6" fmla="*/ 170322 w 1563683"/>
              <a:gd name="connsiteY6" fmla="*/ 443992 h 598100"/>
              <a:gd name="connsiteX7" fmla="*/ 0 w 1563683"/>
              <a:gd name="connsiteY7" fmla="*/ 0 h 598100"/>
              <a:gd name="connsiteX0" fmla="*/ 0 w 1583815"/>
              <a:gd name="connsiteY0" fmla="*/ 0 h 598100"/>
              <a:gd name="connsiteX1" fmla="*/ 1294282 w 1583815"/>
              <a:gd name="connsiteY1" fmla="*/ 217772 h 598100"/>
              <a:gd name="connsiteX2" fmla="*/ 1235024 w 1583815"/>
              <a:gd name="connsiteY2" fmla="*/ 74367 h 598100"/>
              <a:gd name="connsiteX3" fmla="*/ 1583815 w 1583815"/>
              <a:gd name="connsiteY3" fmla="*/ 393014 h 598100"/>
              <a:gd name="connsiteX4" fmla="*/ 1414466 w 1583815"/>
              <a:gd name="connsiteY4" fmla="*/ 598100 h 598100"/>
              <a:gd name="connsiteX5" fmla="*/ 1375581 w 1583815"/>
              <a:gd name="connsiteY5" fmla="*/ 460283 h 598100"/>
              <a:gd name="connsiteX6" fmla="*/ 170322 w 1583815"/>
              <a:gd name="connsiteY6" fmla="*/ 443992 h 598100"/>
              <a:gd name="connsiteX7" fmla="*/ 0 w 1583815"/>
              <a:gd name="connsiteY7" fmla="*/ 0 h 598100"/>
              <a:gd name="connsiteX0" fmla="*/ 0 w 1583815"/>
              <a:gd name="connsiteY0" fmla="*/ 0 h 598100"/>
              <a:gd name="connsiteX1" fmla="*/ 1294282 w 1583815"/>
              <a:gd name="connsiteY1" fmla="*/ 217772 h 598100"/>
              <a:gd name="connsiteX2" fmla="*/ 1235024 w 1583815"/>
              <a:gd name="connsiteY2" fmla="*/ 74367 h 598100"/>
              <a:gd name="connsiteX3" fmla="*/ 1583815 w 1583815"/>
              <a:gd name="connsiteY3" fmla="*/ 393014 h 598100"/>
              <a:gd name="connsiteX4" fmla="*/ 1414466 w 1583815"/>
              <a:gd name="connsiteY4" fmla="*/ 598100 h 598100"/>
              <a:gd name="connsiteX5" fmla="*/ 1367273 w 1583815"/>
              <a:gd name="connsiteY5" fmla="*/ 449379 h 598100"/>
              <a:gd name="connsiteX6" fmla="*/ 170322 w 1583815"/>
              <a:gd name="connsiteY6" fmla="*/ 443992 h 598100"/>
              <a:gd name="connsiteX7" fmla="*/ 0 w 1583815"/>
              <a:gd name="connsiteY7" fmla="*/ 0 h 598100"/>
              <a:gd name="connsiteX0" fmla="*/ 0 w 1583815"/>
              <a:gd name="connsiteY0" fmla="*/ 0 h 598100"/>
              <a:gd name="connsiteX1" fmla="*/ 1312377 w 1583815"/>
              <a:gd name="connsiteY1" fmla="*/ 251754 h 598100"/>
              <a:gd name="connsiteX2" fmla="*/ 1235024 w 1583815"/>
              <a:gd name="connsiteY2" fmla="*/ 74367 h 598100"/>
              <a:gd name="connsiteX3" fmla="*/ 1583815 w 1583815"/>
              <a:gd name="connsiteY3" fmla="*/ 393014 h 598100"/>
              <a:gd name="connsiteX4" fmla="*/ 1414466 w 1583815"/>
              <a:gd name="connsiteY4" fmla="*/ 598100 h 598100"/>
              <a:gd name="connsiteX5" fmla="*/ 1367273 w 1583815"/>
              <a:gd name="connsiteY5" fmla="*/ 449379 h 598100"/>
              <a:gd name="connsiteX6" fmla="*/ 170322 w 1583815"/>
              <a:gd name="connsiteY6" fmla="*/ 443992 h 598100"/>
              <a:gd name="connsiteX7" fmla="*/ 0 w 1583815"/>
              <a:gd name="connsiteY7" fmla="*/ 0 h 598100"/>
              <a:gd name="connsiteX0" fmla="*/ 0 w 1583374"/>
              <a:gd name="connsiteY0" fmla="*/ 0 h 598100"/>
              <a:gd name="connsiteX1" fmla="*/ 1312377 w 1583374"/>
              <a:gd name="connsiteY1" fmla="*/ 251754 h 598100"/>
              <a:gd name="connsiteX2" fmla="*/ 1235024 w 1583374"/>
              <a:gd name="connsiteY2" fmla="*/ 74367 h 598100"/>
              <a:gd name="connsiteX3" fmla="*/ 1583374 w 1583374"/>
              <a:gd name="connsiteY3" fmla="*/ 375802 h 598100"/>
              <a:gd name="connsiteX4" fmla="*/ 1414466 w 1583374"/>
              <a:gd name="connsiteY4" fmla="*/ 598100 h 598100"/>
              <a:gd name="connsiteX5" fmla="*/ 1367273 w 1583374"/>
              <a:gd name="connsiteY5" fmla="*/ 449379 h 598100"/>
              <a:gd name="connsiteX6" fmla="*/ 170322 w 1583374"/>
              <a:gd name="connsiteY6" fmla="*/ 443992 h 598100"/>
              <a:gd name="connsiteX7" fmla="*/ 0 w 1583374"/>
              <a:gd name="connsiteY7" fmla="*/ 0 h 598100"/>
              <a:gd name="connsiteX0" fmla="*/ 0 w 1583374"/>
              <a:gd name="connsiteY0" fmla="*/ 0 h 598100"/>
              <a:gd name="connsiteX1" fmla="*/ 1302713 w 1583374"/>
              <a:gd name="connsiteY1" fmla="*/ 245469 h 598100"/>
              <a:gd name="connsiteX2" fmla="*/ 1235024 w 1583374"/>
              <a:gd name="connsiteY2" fmla="*/ 74367 h 598100"/>
              <a:gd name="connsiteX3" fmla="*/ 1583374 w 1583374"/>
              <a:gd name="connsiteY3" fmla="*/ 375802 h 598100"/>
              <a:gd name="connsiteX4" fmla="*/ 1414466 w 1583374"/>
              <a:gd name="connsiteY4" fmla="*/ 598100 h 598100"/>
              <a:gd name="connsiteX5" fmla="*/ 1367273 w 1583374"/>
              <a:gd name="connsiteY5" fmla="*/ 449379 h 598100"/>
              <a:gd name="connsiteX6" fmla="*/ 170322 w 1583374"/>
              <a:gd name="connsiteY6" fmla="*/ 443992 h 598100"/>
              <a:gd name="connsiteX7" fmla="*/ 0 w 1583374"/>
              <a:gd name="connsiteY7" fmla="*/ 0 h 598100"/>
              <a:gd name="connsiteX0" fmla="*/ 0 w 1583374"/>
              <a:gd name="connsiteY0" fmla="*/ 0 h 598100"/>
              <a:gd name="connsiteX1" fmla="*/ 1294313 w 1583374"/>
              <a:gd name="connsiteY1" fmla="*/ 242121 h 598100"/>
              <a:gd name="connsiteX2" fmla="*/ 1235024 w 1583374"/>
              <a:gd name="connsiteY2" fmla="*/ 74367 h 598100"/>
              <a:gd name="connsiteX3" fmla="*/ 1583374 w 1583374"/>
              <a:gd name="connsiteY3" fmla="*/ 375802 h 598100"/>
              <a:gd name="connsiteX4" fmla="*/ 1414466 w 1583374"/>
              <a:gd name="connsiteY4" fmla="*/ 598100 h 598100"/>
              <a:gd name="connsiteX5" fmla="*/ 1367273 w 1583374"/>
              <a:gd name="connsiteY5" fmla="*/ 449379 h 598100"/>
              <a:gd name="connsiteX6" fmla="*/ 170322 w 1583374"/>
              <a:gd name="connsiteY6" fmla="*/ 443992 h 598100"/>
              <a:gd name="connsiteX7" fmla="*/ 0 w 1583374"/>
              <a:gd name="connsiteY7" fmla="*/ 0 h 598100"/>
              <a:gd name="connsiteX0" fmla="*/ 0 w 1583374"/>
              <a:gd name="connsiteY0" fmla="*/ 0 h 734687"/>
              <a:gd name="connsiteX1" fmla="*/ 1294313 w 1583374"/>
              <a:gd name="connsiteY1" fmla="*/ 242121 h 734687"/>
              <a:gd name="connsiteX2" fmla="*/ 1235024 w 1583374"/>
              <a:gd name="connsiteY2" fmla="*/ 74367 h 734687"/>
              <a:gd name="connsiteX3" fmla="*/ 1583374 w 1583374"/>
              <a:gd name="connsiteY3" fmla="*/ 375802 h 734687"/>
              <a:gd name="connsiteX4" fmla="*/ 1473204 w 1583374"/>
              <a:gd name="connsiteY4" fmla="*/ 734687 h 734687"/>
              <a:gd name="connsiteX5" fmla="*/ 1367273 w 1583374"/>
              <a:gd name="connsiteY5" fmla="*/ 449379 h 734687"/>
              <a:gd name="connsiteX6" fmla="*/ 170322 w 1583374"/>
              <a:gd name="connsiteY6" fmla="*/ 443992 h 734687"/>
              <a:gd name="connsiteX7" fmla="*/ 0 w 1583374"/>
              <a:gd name="connsiteY7" fmla="*/ 0 h 734687"/>
              <a:gd name="connsiteX0" fmla="*/ 0 w 1638732"/>
              <a:gd name="connsiteY0" fmla="*/ 0 h 734687"/>
              <a:gd name="connsiteX1" fmla="*/ 1294313 w 1638732"/>
              <a:gd name="connsiteY1" fmla="*/ 242121 h 734687"/>
              <a:gd name="connsiteX2" fmla="*/ 1235024 w 1638732"/>
              <a:gd name="connsiteY2" fmla="*/ 74367 h 734687"/>
              <a:gd name="connsiteX3" fmla="*/ 1638732 w 1638732"/>
              <a:gd name="connsiteY3" fmla="*/ 542167 h 734687"/>
              <a:gd name="connsiteX4" fmla="*/ 1473204 w 1638732"/>
              <a:gd name="connsiteY4" fmla="*/ 734687 h 734687"/>
              <a:gd name="connsiteX5" fmla="*/ 1367273 w 1638732"/>
              <a:gd name="connsiteY5" fmla="*/ 449379 h 734687"/>
              <a:gd name="connsiteX6" fmla="*/ 170322 w 1638732"/>
              <a:gd name="connsiteY6" fmla="*/ 443992 h 734687"/>
              <a:gd name="connsiteX7" fmla="*/ 0 w 1638732"/>
              <a:gd name="connsiteY7" fmla="*/ 0 h 734687"/>
              <a:gd name="connsiteX0" fmla="*/ 0 w 1638732"/>
              <a:gd name="connsiteY0" fmla="*/ 0 h 734687"/>
              <a:gd name="connsiteX1" fmla="*/ 1294313 w 1638732"/>
              <a:gd name="connsiteY1" fmla="*/ 242121 h 734687"/>
              <a:gd name="connsiteX2" fmla="*/ 1235024 w 1638732"/>
              <a:gd name="connsiteY2" fmla="*/ 74367 h 734687"/>
              <a:gd name="connsiteX3" fmla="*/ 1638732 w 1638732"/>
              <a:gd name="connsiteY3" fmla="*/ 542167 h 734687"/>
              <a:gd name="connsiteX4" fmla="*/ 1473204 w 1638732"/>
              <a:gd name="connsiteY4" fmla="*/ 734687 h 734687"/>
              <a:gd name="connsiteX5" fmla="*/ 1437282 w 1638732"/>
              <a:gd name="connsiteY5" fmla="*/ 621584 h 734687"/>
              <a:gd name="connsiteX6" fmla="*/ 170322 w 1638732"/>
              <a:gd name="connsiteY6" fmla="*/ 443992 h 734687"/>
              <a:gd name="connsiteX7" fmla="*/ 0 w 1638732"/>
              <a:gd name="connsiteY7" fmla="*/ 0 h 734687"/>
              <a:gd name="connsiteX0" fmla="*/ 0 w 1638732"/>
              <a:gd name="connsiteY0" fmla="*/ 0 h 734687"/>
              <a:gd name="connsiteX1" fmla="*/ 1363808 w 1638732"/>
              <a:gd name="connsiteY1" fmla="*/ 394315 h 734687"/>
              <a:gd name="connsiteX2" fmla="*/ 1235024 w 1638732"/>
              <a:gd name="connsiteY2" fmla="*/ 74367 h 734687"/>
              <a:gd name="connsiteX3" fmla="*/ 1638732 w 1638732"/>
              <a:gd name="connsiteY3" fmla="*/ 542167 h 734687"/>
              <a:gd name="connsiteX4" fmla="*/ 1473204 w 1638732"/>
              <a:gd name="connsiteY4" fmla="*/ 734687 h 734687"/>
              <a:gd name="connsiteX5" fmla="*/ 1437282 w 1638732"/>
              <a:gd name="connsiteY5" fmla="*/ 621584 h 734687"/>
              <a:gd name="connsiteX6" fmla="*/ 170322 w 1638732"/>
              <a:gd name="connsiteY6" fmla="*/ 443992 h 734687"/>
              <a:gd name="connsiteX7" fmla="*/ 0 w 1638732"/>
              <a:gd name="connsiteY7" fmla="*/ 0 h 734687"/>
              <a:gd name="connsiteX0" fmla="*/ 0 w 1638732"/>
              <a:gd name="connsiteY0" fmla="*/ 0 h 734687"/>
              <a:gd name="connsiteX1" fmla="*/ 1363808 w 1638732"/>
              <a:gd name="connsiteY1" fmla="*/ 394315 h 734687"/>
              <a:gd name="connsiteX2" fmla="*/ 1335356 w 1638732"/>
              <a:gd name="connsiteY2" fmla="*/ 298268 h 734687"/>
              <a:gd name="connsiteX3" fmla="*/ 1638732 w 1638732"/>
              <a:gd name="connsiteY3" fmla="*/ 542167 h 734687"/>
              <a:gd name="connsiteX4" fmla="*/ 1473204 w 1638732"/>
              <a:gd name="connsiteY4" fmla="*/ 734687 h 734687"/>
              <a:gd name="connsiteX5" fmla="*/ 1437282 w 1638732"/>
              <a:gd name="connsiteY5" fmla="*/ 621584 h 734687"/>
              <a:gd name="connsiteX6" fmla="*/ 170322 w 1638732"/>
              <a:gd name="connsiteY6" fmla="*/ 443992 h 734687"/>
              <a:gd name="connsiteX7" fmla="*/ 0 w 1638732"/>
              <a:gd name="connsiteY7" fmla="*/ 0 h 734687"/>
              <a:gd name="connsiteX0" fmla="*/ 0 w 1638732"/>
              <a:gd name="connsiteY0" fmla="*/ 0 h 734687"/>
              <a:gd name="connsiteX1" fmla="*/ 1363808 w 1638732"/>
              <a:gd name="connsiteY1" fmla="*/ 394315 h 734687"/>
              <a:gd name="connsiteX2" fmla="*/ 1320194 w 1638732"/>
              <a:gd name="connsiteY2" fmla="*/ 272419 h 734687"/>
              <a:gd name="connsiteX3" fmla="*/ 1638732 w 1638732"/>
              <a:gd name="connsiteY3" fmla="*/ 542167 h 734687"/>
              <a:gd name="connsiteX4" fmla="*/ 1473204 w 1638732"/>
              <a:gd name="connsiteY4" fmla="*/ 734687 h 734687"/>
              <a:gd name="connsiteX5" fmla="*/ 1437282 w 1638732"/>
              <a:gd name="connsiteY5" fmla="*/ 621584 h 734687"/>
              <a:gd name="connsiteX6" fmla="*/ 170322 w 1638732"/>
              <a:gd name="connsiteY6" fmla="*/ 443992 h 734687"/>
              <a:gd name="connsiteX7" fmla="*/ 0 w 1638732"/>
              <a:gd name="connsiteY7" fmla="*/ 0 h 734687"/>
              <a:gd name="connsiteX0" fmla="*/ 0 w 1638732"/>
              <a:gd name="connsiteY0" fmla="*/ 0 h 734687"/>
              <a:gd name="connsiteX1" fmla="*/ 1363808 w 1638732"/>
              <a:gd name="connsiteY1" fmla="*/ 394315 h 734687"/>
              <a:gd name="connsiteX2" fmla="*/ 1320194 w 1638732"/>
              <a:gd name="connsiteY2" fmla="*/ 272419 h 734687"/>
              <a:gd name="connsiteX3" fmla="*/ 1638732 w 1638732"/>
              <a:gd name="connsiteY3" fmla="*/ 542167 h 734687"/>
              <a:gd name="connsiteX4" fmla="*/ 1473204 w 1638732"/>
              <a:gd name="connsiteY4" fmla="*/ 734687 h 734687"/>
              <a:gd name="connsiteX5" fmla="*/ 1415768 w 1638732"/>
              <a:gd name="connsiteY5" fmla="*/ 590374 h 734687"/>
              <a:gd name="connsiteX6" fmla="*/ 170322 w 1638732"/>
              <a:gd name="connsiteY6" fmla="*/ 443992 h 734687"/>
              <a:gd name="connsiteX7" fmla="*/ 0 w 1638732"/>
              <a:gd name="connsiteY7" fmla="*/ 0 h 734687"/>
              <a:gd name="connsiteX0" fmla="*/ 0 w 1638732"/>
              <a:gd name="connsiteY0" fmla="*/ 0 h 734687"/>
              <a:gd name="connsiteX1" fmla="*/ 1363808 w 1638732"/>
              <a:gd name="connsiteY1" fmla="*/ 394315 h 734687"/>
              <a:gd name="connsiteX2" fmla="*/ 1320194 w 1638732"/>
              <a:gd name="connsiteY2" fmla="*/ 272419 h 734687"/>
              <a:gd name="connsiteX3" fmla="*/ 1638732 w 1638732"/>
              <a:gd name="connsiteY3" fmla="*/ 542167 h 734687"/>
              <a:gd name="connsiteX4" fmla="*/ 1473204 w 1638732"/>
              <a:gd name="connsiteY4" fmla="*/ 734687 h 734687"/>
              <a:gd name="connsiteX5" fmla="*/ 1439228 w 1638732"/>
              <a:gd name="connsiteY5" fmla="*/ 616701 h 734687"/>
              <a:gd name="connsiteX6" fmla="*/ 170322 w 1638732"/>
              <a:gd name="connsiteY6" fmla="*/ 443992 h 734687"/>
              <a:gd name="connsiteX7" fmla="*/ 0 w 1638732"/>
              <a:gd name="connsiteY7" fmla="*/ 0 h 734687"/>
              <a:gd name="connsiteX0" fmla="*/ 0 w 1638732"/>
              <a:gd name="connsiteY0" fmla="*/ 0 h 734687"/>
              <a:gd name="connsiteX1" fmla="*/ 1372619 w 1638732"/>
              <a:gd name="connsiteY1" fmla="*/ 414803 h 734687"/>
              <a:gd name="connsiteX2" fmla="*/ 1320194 w 1638732"/>
              <a:gd name="connsiteY2" fmla="*/ 272419 h 734687"/>
              <a:gd name="connsiteX3" fmla="*/ 1638732 w 1638732"/>
              <a:gd name="connsiteY3" fmla="*/ 542167 h 734687"/>
              <a:gd name="connsiteX4" fmla="*/ 1473204 w 1638732"/>
              <a:gd name="connsiteY4" fmla="*/ 734687 h 734687"/>
              <a:gd name="connsiteX5" fmla="*/ 1439228 w 1638732"/>
              <a:gd name="connsiteY5" fmla="*/ 616701 h 734687"/>
              <a:gd name="connsiteX6" fmla="*/ 170322 w 1638732"/>
              <a:gd name="connsiteY6" fmla="*/ 443992 h 734687"/>
              <a:gd name="connsiteX7" fmla="*/ 0 w 1638732"/>
              <a:gd name="connsiteY7" fmla="*/ 0 h 734687"/>
              <a:gd name="connsiteX0" fmla="*/ 0 w 1622135"/>
              <a:gd name="connsiteY0" fmla="*/ 0 h 734687"/>
              <a:gd name="connsiteX1" fmla="*/ 1372619 w 1622135"/>
              <a:gd name="connsiteY1" fmla="*/ 414803 h 734687"/>
              <a:gd name="connsiteX2" fmla="*/ 1320194 w 1622135"/>
              <a:gd name="connsiteY2" fmla="*/ 272419 h 734687"/>
              <a:gd name="connsiteX3" fmla="*/ 1622135 w 1622135"/>
              <a:gd name="connsiteY3" fmla="*/ 541212 h 734687"/>
              <a:gd name="connsiteX4" fmla="*/ 1473204 w 1622135"/>
              <a:gd name="connsiteY4" fmla="*/ 734687 h 734687"/>
              <a:gd name="connsiteX5" fmla="*/ 1439228 w 1622135"/>
              <a:gd name="connsiteY5" fmla="*/ 616701 h 734687"/>
              <a:gd name="connsiteX6" fmla="*/ 170322 w 1622135"/>
              <a:gd name="connsiteY6" fmla="*/ 443992 h 734687"/>
              <a:gd name="connsiteX7" fmla="*/ 0 w 1622135"/>
              <a:gd name="connsiteY7" fmla="*/ 0 h 734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22135" h="734687">
                <a:moveTo>
                  <a:pt x="0" y="0"/>
                </a:moveTo>
                <a:lnTo>
                  <a:pt x="1372619" y="414803"/>
                </a:lnTo>
                <a:lnTo>
                  <a:pt x="1320194" y="272419"/>
                </a:lnTo>
                <a:lnTo>
                  <a:pt x="1622135" y="541212"/>
                </a:lnTo>
                <a:lnTo>
                  <a:pt x="1473204" y="734687"/>
                </a:lnTo>
                <a:lnTo>
                  <a:pt x="1439228" y="616701"/>
                </a:lnTo>
                <a:lnTo>
                  <a:pt x="170322" y="44399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ight Arrow 5"/>
          <p:cNvSpPr/>
          <p:nvPr/>
        </p:nvSpPr>
        <p:spPr>
          <a:xfrm rot="17596173">
            <a:off x="7197011" y="2786968"/>
            <a:ext cx="413963" cy="187491"/>
          </a:xfrm>
          <a:custGeom>
            <a:avLst/>
            <a:gdLst>
              <a:gd name="connsiteX0" fmla="*/ 0 w 1371600"/>
              <a:gd name="connsiteY0" fmla="*/ 122545 h 490180"/>
              <a:gd name="connsiteX1" fmla="*/ 1126510 w 1371600"/>
              <a:gd name="connsiteY1" fmla="*/ 122545 h 490180"/>
              <a:gd name="connsiteX2" fmla="*/ 1126510 w 1371600"/>
              <a:gd name="connsiteY2" fmla="*/ 0 h 490180"/>
              <a:gd name="connsiteX3" fmla="*/ 1371600 w 1371600"/>
              <a:gd name="connsiteY3" fmla="*/ 245090 h 490180"/>
              <a:gd name="connsiteX4" fmla="*/ 1126510 w 1371600"/>
              <a:gd name="connsiteY4" fmla="*/ 490180 h 490180"/>
              <a:gd name="connsiteX5" fmla="*/ 1126510 w 1371600"/>
              <a:gd name="connsiteY5" fmla="*/ 367635 h 490180"/>
              <a:gd name="connsiteX6" fmla="*/ 0 w 1371600"/>
              <a:gd name="connsiteY6" fmla="*/ 367635 h 490180"/>
              <a:gd name="connsiteX7" fmla="*/ 0 w 1371600"/>
              <a:gd name="connsiteY7" fmla="*/ 122545 h 490180"/>
              <a:gd name="connsiteX0" fmla="*/ 0 w 1437244"/>
              <a:gd name="connsiteY0" fmla="*/ 89205 h 490180"/>
              <a:gd name="connsiteX1" fmla="*/ 1192154 w 1437244"/>
              <a:gd name="connsiteY1" fmla="*/ 122545 h 490180"/>
              <a:gd name="connsiteX2" fmla="*/ 1192154 w 1437244"/>
              <a:gd name="connsiteY2" fmla="*/ 0 h 490180"/>
              <a:gd name="connsiteX3" fmla="*/ 1437244 w 1437244"/>
              <a:gd name="connsiteY3" fmla="*/ 245090 h 490180"/>
              <a:gd name="connsiteX4" fmla="*/ 1192154 w 1437244"/>
              <a:gd name="connsiteY4" fmla="*/ 490180 h 490180"/>
              <a:gd name="connsiteX5" fmla="*/ 1192154 w 1437244"/>
              <a:gd name="connsiteY5" fmla="*/ 367635 h 490180"/>
              <a:gd name="connsiteX6" fmla="*/ 65644 w 1437244"/>
              <a:gd name="connsiteY6" fmla="*/ 367635 h 490180"/>
              <a:gd name="connsiteX7" fmla="*/ 0 w 1437244"/>
              <a:gd name="connsiteY7" fmla="*/ 89205 h 490180"/>
              <a:gd name="connsiteX0" fmla="*/ 0 w 1437244"/>
              <a:gd name="connsiteY0" fmla="*/ 89205 h 490180"/>
              <a:gd name="connsiteX1" fmla="*/ 1144122 w 1437244"/>
              <a:gd name="connsiteY1" fmla="*/ 118316 h 490180"/>
              <a:gd name="connsiteX2" fmla="*/ 1192154 w 1437244"/>
              <a:gd name="connsiteY2" fmla="*/ 0 h 490180"/>
              <a:gd name="connsiteX3" fmla="*/ 1437244 w 1437244"/>
              <a:gd name="connsiteY3" fmla="*/ 245090 h 490180"/>
              <a:gd name="connsiteX4" fmla="*/ 1192154 w 1437244"/>
              <a:gd name="connsiteY4" fmla="*/ 490180 h 490180"/>
              <a:gd name="connsiteX5" fmla="*/ 1192154 w 1437244"/>
              <a:gd name="connsiteY5" fmla="*/ 367635 h 490180"/>
              <a:gd name="connsiteX6" fmla="*/ 65644 w 1437244"/>
              <a:gd name="connsiteY6" fmla="*/ 367635 h 490180"/>
              <a:gd name="connsiteX7" fmla="*/ 0 w 1437244"/>
              <a:gd name="connsiteY7" fmla="*/ 89205 h 490180"/>
              <a:gd name="connsiteX0" fmla="*/ 0 w 1437244"/>
              <a:gd name="connsiteY0" fmla="*/ 88273 h 489248"/>
              <a:gd name="connsiteX1" fmla="*/ 1144122 w 1437244"/>
              <a:gd name="connsiteY1" fmla="*/ 117384 h 489248"/>
              <a:gd name="connsiteX2" fmla="*/ 1132121 w 1437244"/>
              <a:gd name="connsiteY2" fmla="*/ 0 h 489248"/>
              <a:gd name="connsiteX3" fmla="*/ 1437244 w 1437244"/>
              <a:gd name="connsiteY3" fmla="*/ 244158 h 489248"/>
              <a:gd name="connsiteX4" fmla="*/ 1192154 w 1437244"/>
              <a:gd name="connsiteY4" fmla="*/ 489248 h 489248"/>
              <a:gd name="connsiteX5" fmla="*/ 1192154 w 1437244"/>
              <a:gd name="connsiteY5" fmla="*/ 366703 h 489248"/>
              <a:gd name="connsiteX6" fmla="*/ 65644 w 1437244"/>
              <a:gd name="connsiteY6" fmla="*/ 366703 h 489248"/>
              <a:gd name="connsiteX7" fmla="*/ 0 w 1437244"/>
              <a:gd name="connsiteY7" fmla="*/ 88273 h 489248"/>
              <a:gd name="connsiteX0" fmla="*/ 0 w 1363050"/>
              <a:gd name="connsiteY0" fmla="*/ 88273 h 489248"/>
              <a:gd name="connsiteX1" fmla="*/ 1144122 w 1363050"/>
              <a:gd name="connsiteY1" fmla="*/ 117384 h 489248"/>
              <a:gd name="connsiteX2" fmla="*/ 1132121 w 1363050"/>
              <a:gd name="connsiteY2" fmla="*/ 0 h 489248"/>
              <a:gd name="connsiteX3" fmla="*/ 1363050 w 1363050"/>
              <a:gd name="connsiteY3" fmla="*/ 236959 h 489248"/>
              <a:gd name="connsiteX4" fmla="*/ 1192154 w 1363050"/>
              <a:gd name="connsiteY4" fmla="*/ 489248 h 489248"/>
              <a:gd name="connsiteX5" fmla="*/ 1192154 w 1363050"/>
              <a:gd name="connsiteY5" fmla="*/ 366703 h 489248"/>
              <a:gd name="connsiteX6" fmla="*/ 65644 w 1363050"/>
              <a:gd name="connsiteY6" fmla="*/ 366703 h 489248"/>
              <a:gd name="connsiteX7" fmla="*/ 0 w 1363050"/>
              <a:gd name="connsiteY7" fmla="*/ 88273 h 489248"/>
              <a:gd name="connsiteX0" fmla="*/ 0 w 1376400"/>
              <a:gd name="connsiteY0" fmla="*/ 40692 h 489248"/>
              <a:gd name="connsiteX1" fmla="*/ 1157472 w 1376400"/>
              <a:gd name="connsiteY1" fmla="*/ 117384 h 489248"/>
              <a:gd name="connsiteX2" fmla="*/ 1145471 w 1376400"/>
              <a:gd name="connsiteY2" fmla="*/ 0 h 489248"/>
              <a:gd name="connsiteX3" fmla="*/ 1376400 w 1376400"/>
              <a:gd name="connsiteY3" fmla="*/ 236959 h 489248"/>
              <a:gd name="connsiteX4" fmla="*/ 1205504 w 1376400"/>
              <a:gd name="connsiteY4" fmla="*/ 489248 h 489248"/>
              <a:gd name="connsiteX5" fmla="*/ 1205504 w 1376400"/>
              <a:gd name="connsiteY5" fmla="*/ 366703 h 489248"/>
              <a:gd name="connsiteX6" fmla="*/ 78994 w 1376400"/>
              <a:gd name="connsiteY6" fmla="*/ 366703 h 489248"/>
              <a:gd name="connsiteX7" fmla="*/ 0 w 1376400"/>
              <a:gd name="connsiteY7" fmla="*/ 40692 h 489248"/>
              <a:gd name="connsiteX0" fmla="*/ 0 w 1376400"/>
              <a:gd name="connsiteY0" fmla="*/ 40692 h 489248"/>
              <a:gd name="connsiteX1" fmla="*/ 1157472 w 1376400"/>
              <a:gd name="connsiteY1" fmla="*/ 117384 h 489248"/>
              <a:gd name="connsiteX2" fmla="*/ 1145471 w 1376400"/>
              <a:gd name="connsiteY2" fmla="*/ 0 h 489248"/>
              <a:gd name="connsiteX3" fmla="*/ 1376400 w 1376400"/>
              <a:gd name="connsiteY3" fmla="*/ 236959 h 489248"/>
              <a:gd name="connsiteX4" fmla="*/ 1205504 w 1376400"/>
              <a:gd name="connsiteY4" fmla="*/ 489248 h 489248"/>
              <a:gd name="connsiteX5" fmla="*/ 1205504 w 1376400"/>
              <a:gd name="connsiteY5" fmla="*/ 366703 h 489248"/>
              <a:gd name="connsiteX6" fmla="*/ 85445 w 1376400"/>
              <a:gd name="connsiteY6" fmla="*/ 381704 h 489248"/>
              <a:gd name="connsiteX7" fmla="*/ 0 w 1376400"/>
              <a:gd name="connsiteY7" fmla="*/ 40692 h 489248"/>
              <a:gd name="connsiteX0" fmla="*/ 0 w 1405685"/>
              <a:gd name="connsiteY0" fmla="*/ 0 h 549718"/>
              <a:gd name="connsiteX1" fmla="*/ 1186757 w 1405685"/>
              <a:gd name="connsiteY1" fmla="*/ 177854 h 549718"/>
              <a:gd name="connsiteX2" fmla="*/ 1174756 w 1405685"/>
              <a:gd name="connsiteY2" fmla="*/ 60470 h 549718"/>
              <a:gd name="connsiteX3" fmla="*/ 1405685 w 1405685"/>
              <a:gd name="connsiteY3" fmla="*/ 297429 h 549718"/>
              <a:gd name="connsiteX4" fmla="*/ 1234789 w 1405685"/>
              <a:gd name="connsiteY4" fmla="*/ 549718 h 549718"/>
              <a:gd name="connsiteX5" fmla="*/ 1234789 w 1405685"/>
              <a:gd name="connsiteY5" fmla="*/ 427173 h 549718"/>
              <a:gd name="connsiteX6" fmla="*/ 114730 w 1405685"/>
              <a:gd name="connsiteY6" fmla="*/ 442174 h 549718"/>
              <a:gd name="connsiteX7" fmla="*/ 0 w 1405685"/>
              <a:gd name="connsiteY7" fmla="*/ 0 h 549718"/>
              <a:gd name="connsiteX0" fmla="*/ 0 w 1405685"/>
              <a:gd name="connsiteY0" fmla="*/ 0 h 589979"/>
              <a:gd name="connsiteX1" fmla="*/ 1186757 w 1405685"/>
              <a:gd name="connsiteY1" fmla="*/ 177854 h 589979"/>
              <a:gd name="connsiteX2" fmla="*/ 1174756 w 1405685"/>
              <a:gd name="connsiteY2" fmla="*/ 60470 h 589979"/>
              <a:gd name="connsiteX3" fmla="*/ 1405685 w 1405685"/>
              <a:gd name="connsiteY3" fmla="*/ 297429 h 589979"/>
              <a:gd name="connsiteX4" fmla="*/ 1273432 w 1405685"/>
              <a:gd name="connsiteY4" fmla="*/ 589979 h 589979"/>
              <a:gd name="connsiteX5" fmla="*/ 1234789 w 1405685"/>
              <a:gd name="connsiteY5" fmla="*/ 427173 h 589979"/>
              <a:gd name="connsiteX6" fmla="*/ 114730 w 1405685"/>
              <a:gd name="connsiteY6" fmla="*/ 442174 h 589979"/>
              <a:gd name="connsiteX7" fmla="*/ 0 w 1405685"/>
              <a:gd name="connsiteY7" fmla="*/ 0 h 589979"/>
              <a:gd name="connsiteX0" fmla="*/ 0 w 1405685"/>
              <a:gd name="connsiteY0" fmla="*/ 0 h 589979"/>
              <a:gd name="connsiteX1" fmla="*/ 1186757 w 1405685"/>
              <a:gd name="connsiteY1" fmla="*/ 177854 h 589979"/>
              <a:gd name="connsiteX2" fmla="*/ 1174756 w 1405685"/>
              <a:gd name="connsiteY2" fmla="*/ 60470 h 589979"/>
              <a:gd name="connsiteX3" fmla="*/ 1405685 w 1405685"/>
              <a:gd name="connsiteY3" fmla="*/ 297429 h 589979"/>
              <a:gd name="connsiteX4" fmla="*/ 1273432 w 1405685"/>
              <a:gd name="connsiteY4" fmla="*/ 589979 h 589979"/>
              <a:gd name="connsiteX5" fmla="*/ 1245980 w 1405685"/>
              <a:gd name="connsiteY5" fmla="*/ 461464 h 589979"/>
              <a:gd name="connsiteX6" fmla="*/ 114730 w 1405685"/>
              <a:gd name="connsiteY6" fmla="*/ 442174 h 589979"/>
              <a:gd name="connsiteX7" fmla="*/ 0 w 1405685"/>
              <a:gd name="connsiteY7" fmla="*/ 0 h 589979"/>
              <a:gd name="connsiteX0" fmla="*/ 0 w 1435778"/>
              <a:gd name="connsiteY0" fmla="*/ 0 h 589979"/>
              <a:gd name="connsiteX1" fmla="*/ 1186757 w 1435778"/>
              <a:gd name="connsiteY1" fmla="*/ 177854 h 589979"/>
              <a:gd name="connsiteX2" fmla="*/ 1174756 w 1435778"/>
              <a:gd name="connsiteY2" fmla="*/ 60470 h 589979"/>
              <a:gd name="connsiteX3" fmla="*/ 1435778 w 1435778"/>
              <a:gd name="connsiteY3" fmla="*/ 359140 h 589979"/>
              <a:gd name="connsiteX4" fmla="*/ 1273432 w 1435778"/>
              <a:gd name="connsiteY4" fmla="*/ 589979 h 589979"/>
              <a:gd name="connsiteX5" fmla="*/ 1245980 w 1435778"/>
              <a:gd name="connsiteY5" fmla="*/ 461464 h 589979"/>
              <a:gd name="connsiteX6" fmla="*/ 114730 w 1435778"/>
              <a:gd name="connsiteY6" fmla="*/ 442174 h 589979"/>
              <a:gd name="connsiteX7" fmla="*/ 0 w 1435778"/>
              <a:gd name="connsiteY7" fmla="*/ 0 h 589979"/>
              <a:gd name="connsiteX0" fmla="*/ 0 w 1444748"/>
              <a:gd name="connsiteY0" fmla="*/ 0 h 589979"/>
              <a:gd name="connsiteX1" fmla="*/ 1186757 w 1444748"/>
              <a:gd name="connsiteY1" fmla="*/ 177854 h 589979"/>
              <a:gd name="connsiteX2" fmla="*/ 1174756 w 1444748"/>
              <a:gd name="connsiteY2" fmla="*/ 60470 h 589979"/>
              <a:gd name="connsiteX3" fmla="*/ 1444748 w 1444748"/>
              <a:gd name="connsiteY3" fmla="*/ 330399 h 589979"/>
              <a:gd name="connsiteX4" fmla="*/ 1273432 w 1444748"/>
              <a:gd name="connsiteY4" fmla="*/ 589979 h 589979"/>
              <a:gd name="connsiteX5" fmla="*/ 1245980 w 1444748"/>
              <a:gd name="connsiteY5" fmla="*/ 461464 h 589979"/>
              <a:gd name="connsiteX6" fmla="*/ 114730 w 1444748"/>
              <a:gd name="connsiteY6" fmla="*/ 442174 h 589979"/>
              <a:gd name="connsiteX7" fmla="*/ 0 w 1444748"/>
              <a:gd name="connsiteY7" fmla="*/ 0 h 589979"/>
              <a:gd name="connsiteX0" fmla="*/ 0 w 1444748"/>
              <a:gd name="connsiteY0" fmla="*/ 0 h 589979"/>
              <a:gd name="connsiteX1" fmla="*/ 1206949 w 1444748"/>
              <a:gd name="connsiteY1" fmla="*/ 208275 h 589979"/>
              <a:gd name="connsiteX2" fmla="*/ 1174756 w 1444748"/>
              <a:gd name="connsiteY2" fmla="*/ 60470 h 589979"/>
              <a:gd name="connsiteX3" fmla="*/ 1444748 w 1444748"/>
              <a:gd name="connsiteY3" fmla="*/ 330399 h 589979"/>
              <a:gd name="connsiteX4" fmla="*/ 1273432 w 1444748"/>
              <a:gd name="connsiteY4" fmla="*/ 589979 h 589979"/>
              <a:gd name="connsiteX5" fmla="*/ 1245980 w 1444748"/>
              <a:gd name="connsiteY5" fmla="*/ 461464 h 589979"/>
              <a:gd name="connsiteX6" fmla="*/ 114730 w 1444748"/>
              <a:gd name="connsiteY6" fmla="*/ 442174 h 589979"/>
              <a:gd name="connsiteX7" fmla="*/ 0 w 1444748"/>
              <a:gd name="connsiteY7" fmla="*/ 0 h 589979"/>
              <a:gd name="connsiteX0" fmla="*/ 0 w 1444748"/>
              <a:gd name="connsiteY0" fmla="*/ 0 h 589979"/>
              <a:gd name="connsiteX1" fmla="*/ 1206949 w 1444748"/>
              <a:gd name="connsiteY1" fmla="*/ 208275 h 589979"/>
              <a:gd name="connsiteX2" fmla="*/ 1174756 w 1444748"/>
              <a:gd name="connsiteY2" fmla="*/ 60470 h 589979"/>
              <a:gd name="connsiteX3" fmla="*/ 1444748 w 1444748"/>
              <a:gd name="connsiteY3" fmla="*/ 330399 h 589979"/>
              <a:gd name="connsiteX4" fmla="*/ 1273432 w 1444748"/>
              <a:gd name="connsiteY4" fmla="*/ 589979 h 589979"/>
              <a:gd name="connsiteX5" fmla="*/ 1249820 w 1444748"/>
              <a:gd name="connsiteY5" fmla="*/ 445594 h 589979"/>
              <a:gd name="connsiteX6" fmla="*/ 114730 w 1444748"/>
              <a:gd name="connsiteY6" fmla="*/ 442174 h 589979"/>
              <a:gd name="connsiteX7" fmla="*/ 0 w 1444748"/>
              <a:gd name="connsiteY7" fmla="*/ 0 h 589979"/>
              <a:gd name="connsiteX0" fmla="*/ 0 w 1444748"/>
              <a:gd name="connsiteY0" fmla="*/ 0 h 589979"/>
              <a:gd name="connsiteX1" fmla="*/ 1206949 w 1444748"/>
              <a:gd name="connsiteY1" fmla="*/ 208275 h 589979"/>
              <a:gd name="connsiteX2" fmla="*/ 1174756 w 1444748"/>
              <a:gd name="connsiteY2" fmla="*/ 60470 h 589979"/>
              <a:gd name="connsiteX3" fmla="*/ 1444748 w 1444748"/>
              <a:gd name="connsiteY3" fmla="*/ 330399 h 589979"/>
              <a:gd name="connsiteX4" fmla="*/ 1273432 w 1444748"/>
              <a:gd name="connsiteY4" fmla="*/ 589979 h 589979"/>
              <a:gd name="connsiteX5" fmla="*/ 1249820 w 1444748"/>
              <a:gd name="connsiteY5" fmla="*/ 445594 h 589979"/>
              <a:gd name="connsiteX6" fmla="*/ 82989 w 1444748"/>
              <a:gd name="connsiteY6" fmla="*/ 434495 h 589979"/>
              <a:gd name="connsiteX7" fmla="*/ 0 w 1444748"/>
              <a:gd name="connsiteY7" fmla="*/ 0 h 589979"/>
              <a:gd name="connsiteX0" fmla="*/ 0 w 1460649"/>
              <a:gd name="connsiteY0" fmla="*/ 0 h 589979"/>
              <a:gd name="connsiteX1" fmla="*/ 1206949 w 1460649"/>
              <a:gd name="connsiteY1" fmla="*/ 208275 h 589979"/>
              <a:gd name="connsiteX2" fmla="*/ 1174756 w 1460649"/>
              <a:gd name="connsiteY2" fmla="*/ 60470 h 589979"/>
              <a:gd name="connsiteX3" fmla="*/ 1460649 w 1460649"/>
              <a:gd name="connsiteY3" fmla="*/ 359111 h 589979"/>
              <a:gd name="connsiteX4" fmla="*/ 1273432 w 1460649"/>
              <a:gd name="connsiteY4" fmla="*/ 589979 h 589979"/>
              <a:gd name="connsiteX5" fmla="*/ 1249820 w 1460649"/>
              <a:gd name="connsiteY5" fmla="*/ 445594 h 589979"/>
              <a:gd name="connsiteX6" fmla="*/ 82989 w 1460649"/>
              <a:gd name="connsiteY6" fmla="*/ 434495 h 589979"/>
              <a:gd name="connsiteX7" fmla="*/ 0 w 1460649"/>
              <a:gd name="connsiteY7" fmla="*/ 0 h 589979"/>
              <a:gd name="connsiteX0" fmla="*/ 0 w 1547982"/>
              <a:gd name="connsiteY0" fmla="*/ 0 h 599476"/>
              <a:gd name="connsiteX1" fmla="*/ 1294282 w 1547982"/>
              <a:gd name="connsiteY1" fmla="*/ 217772 h 599476"/>
              <a:gd name="connsiteX2" fmla="*/ 1262089 w 1547982"/>
              <a:gd name="connsiteY2" fmla="*/ 69967 h 599476"/>
              <a:gd name="connsiteX3" fmla="*/ 1547982 w 1547982"/>
              <a:gd name="connsiteY3" fmla="*/ 368608 h 599476"/>
              <a:gd name="connsiteX4" fmla="*/ 1360765 w 1547982"/>
              <a:gd name="connsiteY4" fmla="*/ 599476 h 599476"/>
              <a:gd name="connsiteX5" fmla="*/ 1337153 w 1547982"/>
              <a:gd name="connsiteY5" fmla="*/ 455091 h 599476"/>
              <a:gd name="connsiteX6" fmla="*/ 170322 w 1547982"/>
              <a:gd name="connsiteY6" fmla="*/ 443992 h 599476"/>
              <a:gd name="connsiteX7" fmla="*/ 0 w 1547982"/>
              <a:gd name="connsiteY7" fmla="*/ 0 h 599476"/>
              <a:gd name="connsiteX0" fmla="*/ 0 w 1545355"/>
              <a:gd name="connsiteY0" fmla="*/ 0 h 599476"/>
              <a:gd name="connsiteX1" fmla="*/ 1294282 w 1545355"/>
              <a:gd name="connsiteY1" fmla="*/ 217772 h 599476"/>
              <a:gd name="connsiteX2" fmla="*/ 1262089 w 1545355"/>
              <a:gd name="connsiteY2" fmla="*/ 69967 h 599476"/>
              <a:gd name="connsiteX3" fmla="*/ 1545355 w 1545355"/>
              <a:gd name="connsiteY3" fmla="*/ 362499 h 599476"/>
              <a:gd name="connsiteX4" fmla="*/ 1360765 w 1545355"/>
              <a:gd name="connsiteY4" fmla="*/ 599476 h 599476"/>
              <a:gd name="connsiteX5" fmla="*/ 1337153 w 1545355"/>
              <a:gd name="connsiteY5" fmla="*/ 455091 h 599476"/>
              <a:gd name="connsiteX6" fmla="*/ 170322 w 1545355"/>
              <a:gd name="connsiteY6" fmla="*/ 443992 h 599476"/>
              <a:gd name="connsiteX7" fmla="*/ 0 w 1545355"/>
              <a:gd name="connsiteY7" fmla="*/ 0 h 599476"/>
              <a:gd name="connsiteX0" fmla="*/ 0 w 1545355"/>
              <a:gd name="connsiteY0" fmla="*/ 0 h 598100"/>
              <a:gd name="connsiteX1" fmla="*/ 1294282 w 1545355"/>
              <a:gd name="connsiteY1" fmla="*/ 217772 h 598100"/>
              <a:gd name="connsiteX2" fmla="*/ 1262089 w 1545355"/>
              <a:gd name="connsiteY2" fmla="*/ 69967 h 598100"/>
              <a:gd name="connsiteX3" fmla="*/ 1545355 w 1545355"/>
              <a:gd name="connsiteY3" fmla="*/ 362499 h 598100"/>
              <a:gd name="connsiteX4" fmla="*/ 1414466 w 1545355"/>
              <a:gd name="connsiteY4" fmla="*/ 598100 h 598100"/>
              <a:gd name="connsiteX5" fmla="*/ 1337153 w 1545355"/>
              <a:gd name="connsiteY5" fmla="*/ 455091 h 598100"/>
              <a:gd name="connsiteX6" fmla="*/ 170322 w 1545355"/>
              <a:gd name="connsiteY6" fmla="*/ 443992 h 598100"/>
              <a:gd name="connsiteX7" fmla="*/ 0 w 1545355"/>
              <a:gd name="connsiteY7" fmla="*/ 0 h 598100"/>
              <a:gd name="connsiteX0" fmla="*/ 0 w 1545355"/>
              <a:gd name="connsiteY0" fmla="*/ 0 h 598100"/>
              <a:gd name="connsiteX1" fmla="*/ 1294282 w 1545355"/>
              <a:gd name="connsiteY1" fmla="*/ 217772 h 598100"/>
              <a:gd name="connsiteX2" fmla="*/ 1262089 w 1545355"/>
              <a:gd name="connsiteY2" fmla="*/ 69967 h 598100"/>
              <a:gd name="connsiteX3" fmla="*/ 1545355 w 1545355"/>
              <a:gd name="connsiteY3" fmla="*/ 362499 h 598100"/>
              <a:gd name="connsiteX4" fmla="*/ 1414466 w 1545355"/>
              <a:gd name="connsiteY4" fmla="*/ 598100 h 598100"/>
              <a:gd name="connsiteX5" fmla="*/ 1375581 w 1545355"/>
              <a:gd name="connsiteY5" fmla="*/ 460283 h 598100"/>
              <a:gd name="connsiteX6" fmla="*/ 170322 w 1545355"/>
              <a:gd name="connsiteY6" fmla="*/ 443992 h 598100"/>
              <a:gd name="connsiteX7" fmla="*/ 0 w 1545355"/>
              <a:gd name="connsiteY7" fmla="*/ 0 h 598100"/>
              <a:gd name="connsiteX0" fmla="*/ 0 w 1545355"/>
              <a:gd name="connsiteY0" fmla="*/ 0 h 598100"/>
              <a:gd name="connsiteX1" fmla="*/ 1294282 w 1545355"/>
              <a:gd name="connsiteY1" fmla="*/ 217772 h 598100"/>
              <a:gd name="connsiteX2" fmla="*/ 1235024 w 1545355"/>
              <a:gd name="connsiteY2" fmla="*/ 74367 h 598100"/>
              <a:gd name="connsiteX3" fmla="*/ 1545355 w 1545355"/>
              <a:gd name="connsiteY3" fmla="*/ 362499 h 598100"/>
              <a:gd name="connsiteX4" fmla="*/ 1414466 w 1545355"/>
              <a:gd name="connsiteY4" fmla="*/ 598100 h 598100"/>
              <a:gd name="connsiteX5" fmla="*/ 1375581 w 1545355"/>
              <a:gd name="connsiteY5" fmla="*/ 460283 h 598100"/>
              <a:gd name="connsiteX6" fmla="*/ 170322 w 1545355"/>
              <a:gd name="connsiteY6" fmla="*/ 443992 h 598100"/>
              <a:gd name="connsiteX7" fmla="*/ 0 w 1545355"/>
              <a:gd name="connsiteY7" fmla="*/ 0 h 598100"/>
              <a:gd name="connsiteX0" fmla="*/ 0 w 1563683"/>
              <a:gd name="connsiteY0" fmla="*/ 0 h 598100"/>
              <a:gd name="connsiteX1" fmla="*/ 1294282 w 1563683"/>
              <a:gd name="connsiteY1" fmla="*/ 217772 h 598100"/>
              <a:gd name="connsiteX2" fmla="*/ 1235024 w 1563683"/>
              <a:gd name="connsiteY2" fmla="*/ 74367 h 598100"/>
              <a:gd name="connsiteX3" fmla="*/ 1563683 w 1563683"/>
              <a:gd name="connsiteY3" fmla="*/ 354618 h 598100"/>
              <a:gd name="connsiteX4" fmla="*/ 1414466 w 1563683"/>
              <a:gd name="connsiteY4" fmla="*/ 598100 h 598100"/>
              <a:gd name="connsiteX5" fmla="*/ 1375581 w 1563683"/>
              <a:gd name="connsiteY5" fmla="*/ 460283 h 598100"/>
              <a:gd name="connsiteX6" fmla="*/ 170322 w 1563683"/>
              <a:gd name="connsiteY6" fmla="*/ 443992 h 598100"/>
              <a:gd name="connsiteX7" fmla="*/ 0 w 1563683"/>
              <a:gd name="connsiteY7" fmla="*/ 0 h 598100"/>
              <a:gd name="connsiteX0" fmla="*/ 0 w 1583815"/>
              <a:gd name="connsiteY0" fmla="*/ 0 h 598100"/>
              <a:gd name="connsiteX1" fmla="*/ 1294282 w 1583815"/>
              <a:gd name="connsiteY1" fmla="*/ 217772 h 598100"/>
              <a:gd name="connsiteX2" fmla="*/ 1235024 w 1583815"/>
              <a:gd name="connsiteY2" fmla="*/ 74367 h 598100"/>
              <a:gd name="connsiteX3" fmla="*/ 1583815 w 1583815"/>
              <a:gd name="connsiteY3" fmla="*/ 393014 h 598100"/>
              <a:gd name="connsiteX4" fmla="*/ 1414466 w 1583815"/>
              <a:gd name="connsiteY4" fmla="*/ 598100 h 598100"/>
              <a:gd name="connsiteX5" fmla="*/ 1375581 w 1583815"/>
              <a:gd name="connsiteY5" fmla="*/ 460283 h 598100"/>
              <a:gd name="connsiteX6" fmla="*/ 170322 w 1583815"/>
              <a:gd name="connsiteY6" fmla="*/ 443992 h 598100"/>
              <a:gd name="connsiteX7" fmla="*/ 0 w 1583815"/>
              <a:gd name="connsiteY7" fmla="*/ 0 h 598100"/>
              <a:gd name="connsiteX0" fmla="*/ 0 w 1583815"/>
              <a:gd name="connsiteY0" fmla="*/ 0 h 598100"/>
              <a:gd name="connsiteX1" fmla="*/ 1294282 w 1583815"/>
              <a:gd name="connsiteY1" fmla="*/ 217772 h 598100"/>
              <a:gd name="connsiteX2" fmla="*/ 1235024 w 1583815"/>
              <a:gd name="connsiteY2" fmla="*/ 74367 h 598100"/>
              <a:gd name="connsiteX3" fmla="*/ 1583815 w 1583815"/>
              <a:gd name="connsiteY3" fmla="*/ 393014 h 598100"/>
              <a:gd name="connsiteX4" fmla="*/ 1414466 w 1583815"/>
              <a:gd name="connsiteY4" fmla="*/ 598100 h 598100"/>
              <a:gd name="connsiteX5" fmla="*/ 1367273 w 1583815"/>
              <a:gd name="connsiteY5" fmla="*/ 449379 h 598100"/>
              <a:gd name="connsiteX6" fmla="*/ 170322 w 1583815"/>
              <a:gd name="connsiteY6" fmla="*/ 443992 h 598100"/>
              <a:gd name="connsiteX7" fmla="*/ 0 w 1583815"/>
              <a:gd name="connsiteY7" fmla="*/ 0 h 598100"/>
              <a:gd name="connsiteX0" fmla="*/ 0 w 1583815"/>
              <a:gd name="connsiteY0" fmla="*/ 0 h 598100"/>
              <a:gd name="connsiteX1" fmla="*/ 1312377 w 1583815"/>
              <a:gd name="connsiteY1" fmla="*/ 251754 h 598100"/>
              <a:gd name="connsiteX2" fmla="*/ 1235024 w 1583815"/>
              <a:gd name="connsiteY2" fmla="*/ 74367 h 598100"/>
              <a:gd name="connsiteX3" fmla="*/ 1583815 w 1583815"/>
              <a:gd name="connsiteY3" fmla="*/ 393014 h 598100"/>
              <a:gd name="connsiteX4" fmla="*/ 1414466 w 1583815"/>
              <a:gd name="connsiteY4" fmla="*/ 598100 h 598100"/>
              <a:gd name="connsiteX5" fmla="*/ 1367273 w 1583815"/>
              <a:gd name="connsiteY5" fmla="*/ 449379 h 598100"/>
              <a:gd name="connsiteX6" fmla="*/ 170322 w 1583815"/>
              <a:gd name="connsiteY6" fmla="*/ 443992 h 598100"/>
              <a:gd name="connsiteX7" fmla="*/ 0 w 1583815"/>
              <a:gd name="connsiteY7" fmla="*/ 0 h 598100"/>
              <a:gd name="connsiteX0" fmla="*/ 0 w 1583374"/>
              <a:gd name="connsiteY0" fmla="*/ 0 h 598100"/>
              <a:gd name="connsiteX1" fmla="*/ 1312377 w 1583374"/>
              <a:gd name="connsiteY1" fmla="*/ 251754 h 598100"/>
              <a:gd name="connsiteX2" fmla="*/ 1235024 w 1583374"/>
              <a:gd name="connsiteY2" fmla="*/ 74367 h 598100"/>
              <a:gd name="connsiteX3" fmla="*/ 1583374 w 1583374"/>
              <a:gd name="connsiteY3" fmla="*/ 375802 h 598100"/>
              <a:gd name="connsiteX4" fmla="*/ 1414466 w 1583374"/>
              <a:gd name="connsiteY4" fmla="*/ 598100 h 598100"/>
              <a:gd name="connsiteX5" fmla="*/ 1367273 w 1583374"/>
              <a:gd name="connsiteY5" fmla="*/ 449379 h 598100"/>
              <a:gd name="connsiteX6" fmla="*/ 170322 w 1583374"/>
              <a:gd name="connsiteY6" fmla="*/ 443992 h 598100"/>
              <a:gd name="connsiteX7" fmla="*/ 0 w 1583374"/>
              <a:gd name="connsiteY7" fmla="*/ 0 h 598100"/>
              <a:gd name="connsiteX0" fmla="*/ 0 w 1583374"/>
              <a:gd name="connsiteY0" fmla="*/ 0 h 598100"/>
              <a:gd name="connsiteX1" fmla="*/ 1302713 w 1583374"/>
              <a:gd name="connsiteY1" fmla="*/ 245469 h 598100"/>
              <a:gd name="connsiteX2" fmla="*/ 1235024 w 1583374"/>
              <a:gd name="connsiteY2" fmla="*/ 74367 h 598100"/>
              <a:gd name="connsiteX3" fmla="*/ 1583374 w 1583374"/>
              <a:gd name="connsiteY3" fmla="*/ 375802 h 598100"/>
              <a:gd name="connsiteX4" fmla="*/ 1414466 w 1583374"/>
              <a:gd name="connsiteY4" fmla="*/ 598100 h 598100"/>
              <a:gd name="connsiteX5" fmla="*/ 1367273 w 1583374"/>
              <a:gd name="connsiteY5" fmla="*/ 449379 h 598100"/>
              <a:gd name="connsiteX6" fmla="*/ 170322 w 1583374"/>
              <a:gd name="connsiteY6" fmla="*/ 443992 h 598100"/>
              <a:gd name="connsiteX7" fmla="*/ 0 w 1583374"/>
              <a:gd name="connsiteY7" fmla="*/ 0 h 598100"/>
              <a:gd name="connsiteX0" fmla="*/ 0 w 1583374"/>
              <a:gd name="connsiteY0" fmla="*/ 0 h 598100"/>
              <a:gd name="connsiteX1" fmla="*/ 1294313 w 1583374"/>
              <a:gd name="connsiteY1" fmla="*/ 242121 h 598100"/>
              <a:gd name="connsiteX2" fmla="*/ 1235024 w 1583374"/>
              <a:gd name="connsiteY2" fmla="*/ 74367 h 598100"/>
              <a:gd name="connsiteX3" fmla="*/ 1583374 w 1583374"/>
              <a:gd name="connsiteY3" fmla="*/ 375802 h 598100"/>
              <a:gd name="connsiteX4" fmla="*/ 1414466 w 1583374"/>
              <a:gd name="connsiteY4" fmla="*/ 598100 h 598100"/>
              <a:gd name="connsiteX5" fmla="*/ 1367273 w 1583374"/>
              <a:gd name="connsiteY5" fmla="*/ 449379 h 598100"/>
              <a:gd name="connsiteX6" fmla="*/ 170322 w 1583374"/>
              <a:gd name="connsiteY6" fmla="*/ 443992 h 598100"/>
              <a:gd name="connsiteX7" fmla="*/ 0 w 1583374"/>
              <a:gd name="connsiteY7" fmla="*/ 0 h 598100"/>
              <a:gd name="connsiteX0" fmla="*/ 0 w 1583374"/>
              <a:gd name="connsiteY0" fmla="*/ 0 h 734687"/>
              <a:gd name="connsiteX1" fmla="*/ 1294313 w 1583374"/>
              <a:gd name="connsiteY1" fmla="*/ 242121 h 734687"/>
              <a:gd name="connsiteX2" fmla="*/ 1235024 w 1583374"/>
              <a:gd name="connsiteY2" fmla="*/ 74367 h 734687"/>
              <a:gd name="connsiteX3" fmla="*/ 1583374 w 1583374"/>
              <a:gd name="connsiteY3" fmla="*/ 375802 h 734687"/>
              <a:gd name="connsiteX4" fmla="*/ 1473204 w 1583374"/>
              <a:gd name="connsiteY4" fmla="*/ 734687 h 734687"/>
              <a:gd name="connsiteX5" fmla="*/ 1367273 w 1583374"/>
              <a:gd name="connsiteY5" fmla="*/ 449379 h 734687"/>
              <a:gd name="connsiteX6" fmla="*/ 170322 w 1583374"/>
              <a:gd name="connsiteY6" fmla="*/ 443992 h 734687"/>
              <a:gd name="connsiteX7" fmla="*/ 0 w 1583374"/>
              <a:gd name="connsiteY7" fmla="*/ 0 h 734687"/>
              <a:gd name="connsiteX0" fmla="*/ 0 w 1638732"/>
              <a:gd name="connsiteY0" fmla="*/ 0 h 734687"/>
              <a:gd name="connsiteX1" fmla="*/ 1294313 w 1638732"/>
              <a:gd name="connsiteY1" fmla="*/ 242121 h 734687"/>
              <a:gd name="connsiteX2" fmla="*/ 1235024 w 1638732"/>
              <a:gd name="connsiteY2" fmla="*/ 74367 h 734687"/>
              <a:gd name="connsiteX3" fmla="*/ 1638732 w 1638732"/>
              <a:gd name="connsiteY3" fmla="*/ 542167 h 734687"/>
              <a:gd name="connsiteX4" fmla="*/ 1473204 w 1638732"/>
              <a:gd name="connsiteY4" fmla="*/ 734687 h 734687"/>
              <a:gd name="connsiteX5" fmla="*/ 1367273 w 1638732"/>
              <a:gd name="connsiteY5" fmla="*/ 449379 h 734687"/>
              <a:gd name="connsiteX6" fmla="*/ 170322 w 1638732"/>
              <a:gd name="connsiteY6" fmla="*/ 443992 h 734687"/>
              <a:gd name="connsiteX7" fmla="*/ 0 w 1638732"/>
              <a:gd name="connsiteY7" fmla="*/ 0 h 734687"/>
              <a:gd name="connsiteX0" fmla="*/ 0 w 1638732"/>
              <a:gd name="connsiteY0" fmla="*/ 0 h 734687"/>
              <a:gd name="connsiteX1" fmla="*/ 1294313 w 1638732"/>
              <a:gd name="connsiteY1" fmla="*/ 242121 h 734687"/>
              <a:gd name="connsiteX2" fmla="*/ 1235024 w 1638732"/>
              <a:gd name="connsiteY2" fmla="*/ 74367 h 734687"/>
              <a:gd name="connsiteX3" fmla="*/ 1638732 w 1638732"/>
              <a:gd name="connsiteY3" fmla="*/ 542167 h 734687"/>
              <a:gd name="connsiteX4" fmla="*/ 1473204 w 1638732"/>
              <a:gd name="connsiteY4" fmla="*/ 734687 h 734687"/>
              <a:gd name="connsiteX5" fmla="*/ 1437282 w 1638732"/>
              <a:gd name="connsiteY5" fmla="*/ 621584 h 734687"/>
              <a:gd name="connsiteX6" fmla="*/ 170322 w 1638732"/>
              <a:gd name="connsiteY6" fmla="*/ 443992 h 734687"/>
              <a:gd name="connsiteX7" fmla="*/ 0 w 1638732"/>
              <a:gd name="connsiteY7" fmla="*/ 0 h 734687"/>
              <a:gd name="connsiteX0" fmla="*/ 0 w 1638732"/>
              <a:gd name="connsiteY0" fmla="*/ 0 h 734687"/>
              <a:gd name="connsiteX1" fmla="*/ 1363808 w 1638732"/>
              <a:gd name="connsiteY1" fmla="*/ 394315 h 734687"/>
              <a:gd name="connsiteX2" fmla="*/ 1235024 w 1638732"/>
              <a:gd name="connsiteY2" fmla="*/ 74367 h 734687"/>
              <a:gd name="connsiteX3" fmla="*/ 1638732 w 1638732"/>
              <a:gd name="connsiteY3" fmla="*/ 542167 h 734687"/>
              <a:gd name="connsiteX4" fmla="*/ 1473204 w 1638732"/>
              <a:gd name="connsiteY4" fmla="*/ 734687 h 734687"/>
              <a:gd name="connsiteX5" fmla="*/ 1437282 w 1638732"/>
              <a:gd name="connsiteY5" fmla="*/ 621584 h 734687"/>
              <a:gd name="connsiteX6" fmla="*/ 170322 w 1638732"/>
              <a:gd name="connsiteY6" fmla="*/ 443992 h 734687"/>
              <a:gd name="connsiteX7" fmla="*/ 0 w 1638732"/>
              <a:gd name="connsiteY7" fmla="*/ 0 h 734687"/>
              <a:gd name="connsiteX0" fmla="*/ 0 w 1638732"/>
              <a:gd name="connsiteY0" fmla="*/ 0 h 734687"/>
              <a:gd name="connsiteX1" fmla="*/ 1363808 w 1638732"/>
              <a:gd name="connsiteY1" fmla="*/ 394315 h 734687"/>
              <a:gd name="connsiteX2" fmla="*/ 1335356 w 1638732"/>
              <a:gd name="connsiteY2" fmla="*/ 298268 h 734687"/>
              <a:gd name="connsiteX3" fmla="*/ 1638732 w 1638732"/>
              <a:gd name="connsiteY3" fmla="*/ 542167 h 734687"/>
              <a:gd name="connsiteX4" fmla="*/ 1473204 w 1638732"/>
              <a:gd name="connsiteY4" fmla="*/ 734687 h 734687"/>
              <a:gd name="connsiteX5" fmla="*/ 1437282 w 1638732"/>
              <a:gd name="connsiteY5" fmla="*/ 621584 h 734687"/>
              <a:gd name="connsiteX6" fmla="*/ 170322 w 1638732"/>
              <a:gd name="connsiteY6" fmla="*/ 443992 h 734687"/>
              <a:gd name="connsiteX7" fmla="*/ 0 w 1638732"/>
              <a:gd name="connsiteY7" fmla="*/ 0 h 734687"/>
              <a:gd name="connsiteX0" fmla="*/ 0 w 1638732"/>
              <a:gd name="connsiteY0" fmla="*/ 0 h 734687"/>
              <a:gd name="connsiteX1" fmla="*/ 1363808 w 1638732"/>
              <a:gd name="connsiteY1" fmla="*/ 394315 h 734687"/>
              <a:gd name="connsiteX2" fmla="*/ 1320194 w 1638732"/>
              <a:gd name="connsiteY2" fmla="*/ 272419 h 734687"/>
              <a:gd name="connsiteX3" fmla="*/ 1638732 w 1638732"/>
              <a:gd name="connsiteY3" fmla="*/ 542167 h 734687"/>
              <a:gd name="connsiteX4" fmla="*/ 1473204 w 1638732"/>
              <a:gd name="connsiteY4" fmla="*/ 734687 h 734687"/>
              <a:gd name="connsiteX5" fmla="*/ 1437282 w 1638732"/>
              <a:gd name="connsiteY5" fmla="*/ 621584 h 734687"/>
              <a:gd name="connsiteX6" fmla="*/ 170322 w 1638732"/>
              <a:gd name="connsiteY6" fmla="*/ 443992 h 734687"/>
              <a:gd name="connsiteX7" fmla="*/ 0 w 1638732"/>
              <a:gd name="connsiteY7" fmla="*/ 0 h 734687"/>
              <a:gd name="connsiteX0" fmla="*/ 0 w 1638732"/>
              <a:gd name="connsiteY0" fmla="*/ 0 h 734687"/>
              <a:gd name="connsiteX1" fmla="*/ 1363808 w 1638732"/>
              <a:gd name="connsiteY1" fmla="*/ 394315 h 734687"/>
              <a:gd name="connsiteX2" fmla="*/ 1320194 w 1638732"/>
              <a:gd name="connsiteY2" fmla="*/ 272419 h 734687"/>
              <a:gd name="connsiteX3" fmla="*/ 1638732 w 1638732"/>
              <a:gd name="connsiteY3" fmla="*/ 542167 h 734687"/>
              <a:gd name="connsiteX4" fmla="*/ 1473204 w 1638732"/>
              <a:gd name="connsiteY4" fmla="*/ 734687 h 734687"/>
              <a:gd name="connsiteX5" fmla="*/ 1415768 w 1638732"/>
              <a:gd name="connsiteY5" fmla="*/ 590374 h 734687"/>
              <a:gd name="connsiteX6" fmla="*/ 170322 w 1638732"/>
              <a:gd name="connsiteY6" fmla="*/ 443992 h 734687"/>
              <a:gd name="connsiteX7" fmla="*/ 0 w 1638732"/>
              <a:gd name="connsiteY7" fmla="*/ 0 h 734687"/>
              <a:gd name="connsiteX0" fmla="*/ 0 w 1638732"/>
              <a:gd name="connsiteY0" fmla="*/ 0 h 734687"/>
              <a:gd name="connsiteX1" fmla="*/ 1363808 w 1638732"/>
              <a:gd name="connsiteY1" fmla="*/ 394315 h 734687"/>
              <a:gd name="connsiteX2" fmla="*/ 1320194 w 1638732"/>
              <a:gd name="connsiteY2" fmla="*/ 272419 h 734687"/>
              <a:gd name="connsiteX3" fmla="*/ 1638732 w 1638732"/>
              <a:gd name="connsiteY3" fmla="*/ 542167 h 734687"/>
              <a:gd name="connsiteX4" fmla="*/ 1473204 w 1638732"/>
              <a:gd name="connsiteY4" fmla="*/ 734687 h 734687"/>
              <a:gd name="connsiteX5" fmla="*/ 1439228 w 1638732"/>
              <a:gd name="connsiteY5" fmla="*/ 616701 h 734687"/>
              <a:gd name="connsiteX6" fmla="*/ 170322 w 1638732"/>
              <a:gd name="connsiteY6" fmla="*/ 443992 h 734687"/>
              <a:gd name="connsiteX7" fmla="*/ 0 w 1638732"/>
              <a:gd name="connsiteY7" fmla="*/ 0 h 734687"/>
              <a:gd name="connsiteX0" fmla="*/ 0 w 1638732"/>
              <a:gd name="connsiteY0" fmla="*/ 0 h 734687"/>
              <a:gd name="connsiteX1" fmla="*/ 1372619 w 1638732"/>
              <a:gd name="connsiteY1" fmla="*/ 414803 h 734687"/>
              <a:gd name="connsiteX2" fmla="*/ 1320194 w 1638732"/>
              <a:gd name="connsiteY2" fmla="*/ 272419 h 734687"/>
              <a:gd name="connsiteX3" fmla="*/ 1638732 w 1638732"/>
              <a:gd name="connsiteY3" fmla="*/ 542167 h 734687"/>
              <a:gd name="connsiteX4" fmla="*/ 1473204 w 1638732"/>
              <a:gd name="connsiteY4" fmla="*/ 734687 h 734687"/>
              <a:gd name="connsiteX5" fmla="*/ 1439228 w 1638732"/>
              <a:gd name="connsiteY5" fmla="*/ 616701 h 734687"/>
              <a:gd name="connsiteX6" fmla="*/ 170322 w 1638732"/>
              <a:gd name="connsiteY6" fmla="*/ 443992 h 734687"/>
              <a:gd name="connsiteX7" fmla="*/ 0 w 1638732"/>
              <a:gd name="connsiteY7" fmla="*/ 0 h 734687"/>
              <a:gd name="connsiteX0" fmla="*/ 0 w 1622135"/>
              <a:gd name="connsiteY0" fmla="*/ 0 h 734687"/>
              <a:gd name="connsiteX1" fmla="*/ 1372619 w 1622135"/>
              <a:gd name="connsiteY1" fmla="*/ 414803 h 734687"/>
              <a:gd name="connsiteX2" fmla="*/ 1320194 w 1622135"/>
              <a:gd name="connsiteY2" fmla="*/ 272419 h 734687"/>
              <a:gd name="connsiteX3" fmla="*/ 1622135 w 1622135"/>
              <a:gd name="connsiteY3" fmla="*/ 541212 h 734687"/>
              <a:gd name="connsiteX4" fmla="*/ 1473204 w 1622135"/>
              <a:gd name="connsiteY4" fmla="*/ 734687 h 734687"/>
              <a:gd name="connsiteX5" fmla="*/ 1439228 w 1622135"/>
              <a:gd name="connsiteY5" fmla="*/ 616701 h 734687"/>
              <a:gd name="connsiteX6" fmla="*/ 170322 w 1622135"/>
              <a:gd name="connsiteY6" fmla="*/ 443992 h 734687"/>
              <a:gd name="connsiteX7" fmla="*/ 0 w 1622135"/>
              <a:gd name="connsiteY7" fmla="*/ 0 h 734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22135" h="734687">
                <a:moveTo>
                  <a:pt x="0" y="0"/>
                </a:moveTo>
                <a:lnTo>
                  <a:pt x="1372619" y="414803"/>
                </a:lnTo>
                <a:lnTo>
                  <a:pt x="1320194" y="272419"/>
                </a:lnTo>
                <a:lnTo>
                  <a:pt x="1622135" y="541212"/>
                </a:lnTo>
                <a:lnTo>
                  <a:pt x="1473204" y="734687"/>
                </a:lnTo>
                <a:lnTo>
                  <a:pt x="1439228" y="616701"/>
                </a:lnTo>
                <a:lnTo>
                  <a:pt x="170322" y="44399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7" name="Group 36"/>
          <p:cNvGrpSpPr/>
          <p:nvPr/>
        </p:nvGrpSpPr>
        <p:grpSpPr>
          <a:xfrm>
            <a:off x="3602564" y="4230375"/>
            <a:ext cx="3305059" cy="1966276"/>
            <a:chOff x="2921037" y="4230375"/>
            <a:chExt cx="3305059" cy="1966276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5943977" y="5729875"/>
              <a:ext cx="282119" cy="466776"/>
            </a:xfrm>
            <a:custGeom>
              <a:avLst/>
              <a:gdLst>
                <a:gd name="T0" fmla="*/ 111 w 165"/>
                <a:gd name="T1" fmla="*/ 0 h 273"/>
                <a:gd name="T2" fmla="*/ 165 w 165"/>
                <a:gd name="T3" fmla="*/ 0 h 273"/>
                <a:gd name="T4" fmla="*/ 55 w 165"/>
                <a:gd name="T5" fmla="*/ 273 h 273"/>
                <a:gd name="T6" fmla="*/ 0 w 165"/>
                <a:gd name="T7" fmla="*/ 273 h 273"/>
                <a:gd name="T8" fmla="*/ 111 w 165"/>
                <a:gd name="T9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" h="273">
                  <a:moveTo>
                    <a:pt x="111" y="0"/>
                  </a:moveTo>
                  <a:lnTo>
                    <a:pt x="165" y="0"/>
                  </a:lnTo>
                  <a:lnTo>
                    <a:pt x="55" y="273"/>
                  </a:lnTo>
                  <a:lnTo>
                    <a:pt x="0" y="273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2921037" y="5801686"/>
              <a:ext cx="482165" cy="394965"/>
            </a:xfrm>
            <a:custGeom>
              <a:avLst/>
              <a:gdLst>
                <a:gd name="T0" fmla="*/ 228 w 282"/>
                <a:gd name="T1" fmla="*/ 0 h 231"/>
                <a:gd name="T2" fmla="*/ 282 w 282"/>
                <a:gd name="T3" fmla="*/ 0 h 231"/>
                <a:gd name="T4" fmla="*/ 54 w 282"/>
                <a:gd name="T5" fmla="*/ 231 h 231"/>
                <a:gd name="T6" fmla="*/ 0 w 282"/>
                <a:gd name="T7" fmla="*/ 231 h 231"/>
                <a:gd name="T8" fmla="*/ 228 w 282"/>
                <a:gd name="T9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" h="231">
                  <a:moveTo>
                    <a:pt x="228" y="0"/>
                  </a:moveTo>
                  <a:lnTo>
                    <a:pt x="282" y="0"/>
                  </a:lnTo>
                  <a:lnTo>
                    <a:pt x="54" y="231"/>
                  </a:lnTo>
                  <a:lnTo>
                    <a:pt x="0" y="231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3092018" y="4230375"/>
              <a:ext cx="3019520" cy="1793586"/>
              <a:chOff x="1785938" y="4437064"/>
              <a:chExt cx="2803525" cy="1665287"/>
            </a:xfrm>
            <a:solidFill>
              <a:schemeClr val="tx1">
                <a:lumMod val="75000"/>
                <a:lumOff val="25000"/>
              </a:schemeClr>
            </a:solidFill>
            <a:effectLst>
              <a:outerShdw dir="13500000" sy="23000" kx="1200000" algn="br" rotWithShape="0">
                <a:prstClr val="black">
                  <a:alpha val="12000"/>
                </a:prstClr>
              </a:outerShdw>
            </a:effectLst>
          </p:grpSpPr>
          <p:sp>
            <p:nvSpPr>
              <p:cNvPr id="10" name="Freeform 9"/>
              <p:cNvSpPr>
                <a:spLocks/>
              </p:cNvSpPr>
              <p:nvPr/>
            </p:nvSpPr>
            <p:spPr bwMode="auto">
              <a:xfrm>
                <a:off x="1785938" y="4437064"/>
                <a:ext cx="2803525" cy="1665287"/>
              </a:xfrm>
              <a:custGeom>
                <a:avLst/>
                <a:gdLst>
                  <a:gd name="T0" fmla="*/ 0 w 1766"/>
                  <a:gd name="T1" fmla="*/ 0 h 1049"/>
                  <a:gd name="T2" fmla="*/ 1766 w 1766"/>
                  <a:gd name="T3" fmla="*/ 0 h 1049"/>
                  <a:gd name="T4" fmla="*/ 1766 w 1766"/>
                  <a:gd name="T5" fmla="*/ 1049 h 1049"/>
                  <a:gd name="T6" fmla="*/ 1711 w 1766"/>
                  <a:gd name="T7" fmla="*/ 1049 h 1049"/>
                  <a:gd name="T8" fmla="*/ 1711 w 1766"/>
                  <a:gd name="T9" fmla="*/ 55 h 1049"/>
                  <a:gd name="T10" fmla="*/ 54 w 1766"/>
                  <a:gd name="T11" fmla="*/ 55 h 1049"/>
                  <a:gd name="T12" fmla="*/ 54 w 1766"/>
                  <a:gd name="T13" fmla="*/ 1049 h 1049"/>
                  <a:gd name="T14" fmla="*/ 0 w 1766"/>
                  <a:gd name="T15" fmla="*/ 1049 h 1049"/>
                  <a:gd name="T16" fmla="*/ 0 w 1766"/>
                  <a:gd name="T17" fmla="*/ 0 h 10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6" h="1049">
                    <a:moveTo>
                      <a:pt x="0" y="0"/>
                    </a:moveTo>
                    <a:lnTo>
                      <a:pt x="1766" y="0"/>
                    </a:lnTo>
                    <a:lnTo>
                      <a:pt x="1766" y="1049"/>
                    </a:lnTo>
                    <a:lnTo>
                      <a:pt x="1711" y="1049"/>
                    </a:lnTo>
                    <a:lnTo>
                      <a:pt x="1711" y="55"/>
                    </a:lnTo>
                    <a:lnTo>
                      <a:pt x="54" y="55"/>
                    </a:lnTo>
                    <a:lnTo>
                      <a:pt x="54" y="1049"/>
                    </a:lnTo>
                    <a:lnTo>
                      <a:pt x="0" y="104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1849438" y="4498975"/>
                <a:ext cx="2695575" cy="722312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3956730" y="4446210"/>
              <a:ext cx="121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Quarter 1</a:t>
              </a:r>
              <a:endPara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702171" y="2892305"/>
            <a:ext cx="1983548" cy="1180724"/>
            <a:chOff x="5020643" y="2892304"/>
            <a:chExt cx="1983548" cy="11807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6835267" y="3792650"/>
              <a:ext cx="168924" cy="280378"/>
            </a:xfrm>
            <a:custGeom>
              <a:avLst/>
              <a:gdLst>
                <a:gd name="T0" fmla="*/ 66 w 97"/>
                <a:gd name="T1" fmla="*/ 0 h 161"/>
                <a:gd name="T2" fmla="*/ 97 w 97"/>
                <a:gd name="T3" fmla="*/ 0 h 161"/>
                <a:gd name="T4" fmla="*/ 32 w 97"/>
                <a:gd name="T5" fmla="*/ 161 h 161"/>
                <a:gd name="T6" fmla="*/ 0 w 97"/>
                <a:gd name="T7" fmla="*/ 161 h 161"/>
                <a:gd name="T8" fmla="*/ 66 w 97"/>
                <a:gd name="T9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61">
                  <a:moveTo>
                    <a:pt x="66" y="0"/>
                  </a:moveTo>
                  <a:lnTo>
                    <a:pt x="97" y="0"/>
                  </a:lnTo>
                  <a:lnTo>
                    <a:pt x="32" y="161"/>
                  </a:lnTo>
                  <a:lnTo>
                    <a:pt x="0" y="161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5020643" y="3834446"/>
              <a:ext cx="290828" cy="238582"/>
            </a:xfrm>
            <a:custGeom>
              <a:avLst/>
              <a:gdLst>
                <a:gd name="T0" fmla="*/ 134 w 167"/>
                <a:gd name="T1" fmla="*/ 0 h 137"/>
                <a:gd name="T2" fmla="*/ 167 w 167"/>
                <a:gd name="T3" fmla="*/ 0 h 137"/>
                <a:gd name="T4" fmla="*/ 33 w 167"/>
                <a:gd name="T5" fmla="*/ 137 h 137"/>
                <a:gd name="T6" fmla="*/ 0 w 167"/>
                <a:gd name="T7" fmla="*/ 137 h 137"/>
                <a:gd name="T8" fmla="*/ 134 w 167"/>
                <a:gd name="T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7" h="137">
                  <a:moveTo>
                    <a:pt x="134" y="0"/>
                  </a:moveTo>
                  <a:lnTo>
                    <a:pt x="167" y="0"/>
                  </a:lnTo>
                  <a:lnTo>
                    <a:pt x="33" y="137"/>
                  </a:lnTo>
                  <a:lnTo>
                    <a:pt x="0" y="137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5125131" y="2892304"/>
              <a:ext cx="1809400" cy="1074494"/>
              <a:chOff x="3711576" y="3146425"/>
              <a:chExt cx="1649413" cy="979487"/>
            </a:xfrm>
            <a:solidFill>
              <a:schemeClr val="tx1">
                <a:lumMod val="75000"/>
                <a:lumOff val="25000"/>
              </a:schemeClr>
            </a:solidFill>
            <a:effectLst>
              <a:outerShdw dir="13500000" sy="23000" kx="1200000" algn="br" rotWithShape="0">
                <a:prstClr val="black">
                  <a:alpha val="12000"/>
                </a:prstClr>
              </a:outerShdw>
            </a:effectLst>
          </p:grpSpPr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3711576" y="3146425"/>
                <a:ext cx="1649413" cy="979487"/>
              </a:xfrm>
              <a:custGeom>
                <a:avLst/>
                <a:gdLst>
                  <a:gd name="T0" fmla="*/ 0 w 1039"/>
                  <a:gd name="T1" fmla="*/ 0 h 617"/>
                  <a:gd name="T2" fmla="*/ 1039 w 1039"/>
                  <a:gd name="T3" fmla="*/ 0 h 617"/>
                  <a:gd name="T4" fmla="*/ 1039 w 1039"/>
                  <a:gd name="T5" fmla="*/ 617 h 617"/>
                  <a:gd name="T6" fmla="*/ 1008 w 1039"/>
                  <a:gd name="T7" fmla="*/ 617 h 617"/>
                  <a:gd name="T8" fmla="*/ 1008 w 1039"/>
                  <a:gd name="T9" fmla="*/ 33 h 617"/>
                  <a:gd name="T10" fmla="*/ 32 w 1039"/>
                  <a:gd name="T11" fmla="*/ 33 h 617"/>
                  <a:gd name="T12" fmla="*/ 32 w 1039"/>
                  <a:gd name="T13" fmla="*/ 617 h 617"/>
                  <a:gd name="T14" fmla="*/ 0 w 1039"/>
                  <a:gd name="T15" fmla="*/ 617 h 617"/>
                  <a:gd name="T16" fmla="*/ 0 w 1039"/>
                  <a:gd name="T17" fmla="*/ 0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39" h="617">
                    <a:moveTo>
                      <a:pt x="0" y="0"/>
                    </a:moveTo>
                    <a:lnTo>
                      <a:pt x="1039" y="0"/>
                    </a:lnTo>
                    <a:lnTo>
                      <a:pt x="1039" y="617"/>
                    </a:lnTo>
                    <a:lnTo>
                      <a:pt x="1008" y="617"/>
                    </a:lnTo>
                    <a:lnTo>
                      <a:pt x="1008" y="33"/>
                    </a:lnTo>
                    <a:lnTo>
                      <a:pt x="32" y="33"/>
                    </a:lnTo>
                    <a:lnTo>
                      <a:pt x="32" y="617"/>
                    </a:lnTo>
                    <a:lnTo>
                      <a:pt x="0" y="61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3748088" y="3182938"/>
                <a:ext cx="1587500" cy="425450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5531048" y="2963316"/>
              <a:ext cx="981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Quarter 2</a:t>
              </a:r>
              <a:endParaRPr lang="en-IN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141398" y="2000483"/>
            <a:ext cx="1041310" cy="620417"/>
            <a:chOff x="6260579" y="2000480"/>
            <a:chExt cx="1245160" cy="741871"/>
          </a:xfrm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7399508" y="2564720"/>
              <a:ext cx="106231" cy="177631"/>
            </a:xfrm>
            <a:custGeom>
              <a:avLst/>
              <a:gdLst>
                <a:gd name="T0" fmla="*/ 41 w 61"/>
                <a:gd name="T1" fmla="*/ 0 h 102"/>
                <a:gd name="T2" fmla="*/ 61 w 61"/>
                <a:gd name="T3" fmla="*/ 0 h 102"/>
                <a:gd name="T4" fmla="*/ 20 w 61"/>
                <a:gd name="T5" fmla="*/ 102 h 102"/>
                <a:gd name="T6" fmla="*/ 0 w 61"/>
                <a:gd name="T7" fmla="*/ 102 h 102"/>
                <a:gd name="T8" fmla="*/ 41 w 61"/>
                <a:gd name="T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102">
                  <a:moveTo>
                    <a:pt x="41" y="0"/>
                  </a:moveTo>
                  <a:lnTo>
                    <a:pt x="61" y="0"/>
                  </a:lnTo>
                  <a:lnTo>
                    <a:pt x="20" y="102"/>
                  </a:lnTo>
                  <a:lnTo>
                    <a:pt x="0" y="102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6260579" y="2594324"/>
              <a:ext cx="179373" cy="148025"/>
            </a:xfrm>
            <a:custGeom>
              <a:avLst/>
              <a:gdLst>
                <a:gd name="T0" fmla="*/ 84 w 103"/>
                <a:gd name="T1" fmla="*/ 0 h 85"/>
                <a:gd name="T2" fmla="*/ 103 w 103"/>
                <a:gd name="T3" fmla="*/ 0 h 85"/>
                <a:gd name="T4" fmla="*/ 19 w 103"/>
                <a:gd name="T5" fmla="*/ 85 h 85"/>
                <a:gd name="T6" fmla="*/ 0 w 103"/>
                <a:gd name="T7" fmla="*/ 85 h 85"/>
                <a:gd name="T8" fmla="*/ 84 w 103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85">
                  <a:moveTo>
                    <a:pt x="84" y="0"/>
                  </a:moveTo>
                  <a:lnTo>
                    <a:pt x="103" y="0"/>
                  </a:lnTo>
                  <a:lnTo>
                    <a:pt x="19" y="85"/>
                  </a:lnTo>
                  <a:lnTo>
                    <a:pt x="0" y="85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6323272" y="2000480"/>
              <a:ext cx="1138929" cy="675695"/>
              <a:chOff x="4767263" y="2420938"/>
              <a:chExt cx="1038225" cy="615950"/>
            </a:xfrm>
            <a:solidFill>
              <a:schemeClr val="tx1">
                <a:lumMod val="75000"/>
                <a:lumOff val="25000"/>
              </a:schemeClr>
            </a:solidFill>
            <a:effectLst>
              <a:outerShdw dir="13500000" sy="23000" kx="1200000" algn="br" rotWithShape="0">
                <a:prstClr val="black">
                  <a:alpha val="12000"/>
                </a:prstClr>
              </a:outerShdw>
            </a:effectLst>
          </p:grpSpPr>
          <p:sp>
            <p:nvSpPr>
              <p:cNvPr id="18" name="Freeform 17"/>
              <p:cNvSpPr>
                <a:spLocks/>
              </p:cNvSpPr>
              <p:nvPr/>
            </p:nvSpPr>
            <p:spPr bwMode="auto">
              <a:xfrm>
                <a:off x="4767263" y="2420938"/>
                <a:ext cx="1038225" cy="615950"/>
              </a:xfrm>
              <a:custGeom>
                <a:avLst/>
                <a:gdLst>
                  <a:gd name="T0" fmla="*/ 0 w 654"/>
                  <a:gd name="T1" fmla="*/ 0 h 388"/>
                  <a:gd name="T2" fmla="*/ 654 w 654"/>
                  <a:gd name="T3" fmla="*/ 0 h 388"/>
                  <a:gd name="T4" fmla="*/ 654 w 654"/>
                  <a:gd name="T5" fmla="*/ 388 h 388"/>
                  <a:gd name="T6" fmla="*/ 633 w 654"/>
                  <a:gd name="T7" fmla="*/ 388 h 388"/>
                  <a:gd name="T8" fmla="*/ 633 w 654"/>
                  <a:gd name="T9" fmla="*/ 21 h 388"/>
                  <a:gd name="T10" fmla="*/ 21 w 654"/>
                  <a:gd name="T11" fmla="*/ 21 h 388"/>
                  <a:gd name="T12" fmla="*/ 21 w 654"/>
                  <a:gd name="T13" fmla="*/ 388 h 388"/>
                  <a:gd name="T14" fmla="*/ 0 w 654"/>
                  <a:gd name="T15" fmla="*/ 388 h 388"/>
                  <a:gd name="T16" fmla="*/ 0 w 654"/>
                  <a:gd name="T17" fmla="*/ 0 h 3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4" h="388">
                    <a:moveTo>
                      <a:pt x="0" y="0"/>
                    </a:moveTo>
                    <a:lnTo>
                      <a:pt x="654" y="0"/>
                    </a:lnTo>
                    <a:lnTo>
                      <a:pt x="654" y="388"/>
                    </a:lnTo>
                    <a:lnTo>
                      <a:pt x="633" y="388"/>
                    </a:lnTo>
                    <a:lnTo>
                      <a:pt x="633" y="21"/>
                    </a:lnTo>
                    <a:lnTo>
                      <a:pt x="21" y="21"/>
                    </a:lnTo>
                    <a:lnTo>
                      <a:pt x="21" y="388"/>
                    </a:lnTo>
                    <a:lnTo>
                      <a:pt x="0" y="38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" name="Rectangle 18"/>
              <p:cNvSpPr>
                <a:spLocks noChangeArrowheads="1"/>
              </p:cNvSpPr>
              <p:nvPr/>
            </p:nvSpPr>
            <p:spPr bwMode="auto">
              <a:xfrm>
                <a:off x="4791076" y="2443163"/>
                <a:ext cx="998538" cy="268287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6469758" y="2017669"/>
              <a:ext cx="788999" cy="256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600" b="1" baseline="-30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Quarter 3</a:t>
              </a:r>
              <a:endParaRPr lang="en-IN" sz="1600" b="1" baseline="-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7972362" y="1300958"/>
            <a:ext cx="606255" cy="372781"/>
            <a:chOff x="6133932" y="1942180"/>
            <a:chExt cx="1519417" cy="800171"/>
          </a:xfrm>
        </p:grpSpPr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7399508" y="2564720"/>
              <a:ext cx="106231" cy="177631"/>
            </a:xfrm>
            <a:custGeom>
              <a:avLst/>
              <a:gdLst>
                <a:gd name="T0" fmla="*/ 41 w 61"/>
                <a:gd name="T1" fmla="*/ 0 h 102"/>
                <a:gd name="T2" fmla="*/ 61 w 61"/>
                <a:gd name="T3" fmla="*/ 0 h 102"/>
                <a:gd name="T4" fmla="*/ 20 w 61"/>
                <a:gd name="T5" fmla="*/ 102 h 102"/>
                <a:gd name="T6" fmla="*/ 0 w 61"/>
                <a:gd name="T7" fmla="*/ 102 h 102"/>
                <a:gd name="T8" fmla="*/ 41 w 61"/>
                <a:gd name="T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102">
                  <a:moveTo>
                    <a:pt x="41" y="0"/>
                  </a:moveTo>
                  <a:lnTo>
                    <a:pt x="61" y="0"/>
                  </a:lnTo>
                  <a:lnTo>
                    <a:pt x="20" y="102"/>
                  </a:lnTo>
                  <a:lnTo>
                    <a:pt x="0" y="102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6260579" y="2594324"/>
              <a:ext cx="179373" cy="148025"/>
            </a:xfrm>
            <a:custGeom>
              <a:avLst/>
              <a:gdLst>
                <a:gd name="T0" fmla="*/ 84 w 103"/>
                <a:gd name="T1" fmla="*/ 0 h 85"/>
                <a:gd name="T2" fmla="*/ 103 w 103"/>
                <a:gd name="T3" fmla="*/ 0 h 85"/>
                <a:gd name="T4" fmla="*/ 19 w 103"/>
                <a:gd name="T5" fmla="*/ 85 h 85"/>
                <a:gd name="T6" fmla="*/ 0 w 103"/>
                <a:gd name="T7" fmla="*/ 85 h 85"/>
                <a:gd name="T8" fmla="*/ 84 w 103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85">
                  <a:moveTo>
                    <a:pt x="84" y="0"/>
                  </a:moveTo>
                  <a:lnTo>
                    <a:pt x="103" y="0"/>
                  </a:lnTo>
                  <a:lnTo>
                    <a:pt x="19" y="85"/>
                  </a:lnTo>
                  <a:lnTo>
                    <a:pt x="0" y="85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6323272" y="2000480"/>
              <a:ext cx="1138929" cy="675695"/>
              <a:chOff x="4767263" y="2420938"/>
              <a:chExt cx="1038225" cy="615950"/>
            </a:xfrm>
            <a:solidFill>
              <a:schemeClr val="tx1">
                <a:lumMod val="75000"/>
                <a:lumOff val="25000"/>
              </a:schemeClr>
            </a:solidFill>
            <a:effectLst>
              <a:outerShdw dir="13500000" sy="23000" kx="1200000" algn="br" rotWithShape="0">
                <a:prstClr val="black">
                  <a:alpha val="12000"/>
                </a:prstClr>
              </a:outerShdw>
            </a:effectLst>
          </p:grpSpPr>
          <p:sp>
            <p:nvSpPr>
              <p:cNvPr id="66" name="Freeform 65"/>
              <p:cNvSpPr>
                <a:spLocks/>
              </p:cNvSpPr>
              <p:nvPr/>
            </p:nvSpPr>
            <p:spPr bwMode="auto">
              <a:xfrm>
                <a:off x="4767263" y="2420938"/>
                <a:ext cx="1038225" cy="615950"/>
              </a:xfrm>
              <a:custGeom>
                <a:avLst/>
                <a:gdLst>
                  <a:gd name="T0" fmla="*/ 0 w 654"/>
                  <a:gd name="T1" fmla="*/ 0 h 388"/>
                  <a:gd name="T2" fmla="*/ 654 w 654"/>
                  <a:gd name="T3" fmla="*/ 0 h 388"/>
                  <a:gd name="T4" fmla="*/ 654 w 654"/>
                  <a:gd name="T5" fmla="*/ 388 h 388"/>
                  <a:gd name="T6" fmla="*/ 633 w 654"/>
                  <a:gd name="T7" fmla="*/ 388 h 388"/>
                  <a:gd name="T8" fmla="*/ 633 w 654"/>
                  <a:gd name="T9" fmla="*/ 21 h 388"/>
                  <a:gd name="T10" fmla="*/ 21 w 654"/>
                  <a:gd name="T11" fmla="*/ 21 h 388"/>
                  <a:gd name="T12" fmla="*/ 21 w 654"/>
                  <a:gd name="T13" fmla="*/ 388 h 388"/>
                  <a:gd name="T14" fmla="*/ 0 w 654"/>
                  <a:gd name="T15" fmla="*/ 388 h 388"/>
                  <a:gd name="T16" fmla="*/ 0 w 654"/>
                  <a:gd name="T17" fmla="*/ 0 h 3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4" h="388">
                    <a:moveTo>
                      <a:pt x="0" y="0"/>
                    </a:moveTo>
                    <a:lnTo>
                      <a:pt x="654" y="0"/>
                    </a:lnTo>
                    <a:lnTo>
                      <a:pt x="654" y="388"/>
                    </a:lnTo>
                    <a:lnTo>
                      <a:pt x="633" y="388"/>
                    </a:lnTo>
                    <a:lnTo>
                      <a:pt x="633" y="21"/>
                    </a:lnTo>
                    <a:lnTo>
                      <a:pt x="21" y="21"/>
                    </a:lnTo>
                    <a:lnTo>
                      <a:pt x="21" y="388"/>
                    </a:lnTo>
                    <a:lnTo>
                      <a:pt x="0" y="38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66"/>
              <p:cNvSpPr>
                <a:spLocks noChangeArrowheads="1"/>
              </p:cNvSpPr>
              <p:nvPr/>
            </p:nvSpPr>
            <p:spPr bwMode="auto">
              <a:xfrm>
                <a:off x="4791076" y="2443163"/>
                <a:ext cx="998538" cy="268287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6133932" y="1942180"/>
              <a:ext cx="1519417" cy="4404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100" b="1" baseline="-30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Quarter 4</a:t>
              </a:r>
              <a:endParaRPr lang="en-IN" sz="1100" b="1" baseline="-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257675" y="192496"/>
            <a:ext cx="55458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 smtClean="0">
                <a:solidFill>
                  <a:srgbClr val="002060"/>
                </a:solidFill>
                <a:latin typeface="Proxima Nova Alt Rg" panose="02000506030000020004" pitchFamily="50" charset="0"/>
              </a:rPr>
              <a:t>EVENTS – Road Map</a:t>
            </a:r>
            <a:endParaRPr lang="en-IN" sz="4400" dirty="0">
              <a:solidFill>
                <a:srgbClr val="002060"/>
              </a:solidFill>
              <a:latin typeface="Proxima Nova Alt Rg" panose="02000506030000020004" pitchFamily="50" charset="0"/>
            </a:endParaRPr>
          </a:p>
        </p:txBody>
      </p:sp>
      <p:sp>
        <p:nvSpPr>
          <p:cNvPr id="3" name="Rounded Rectangular Callout 2"/>
          <p:cNvSpPr/>
          <p:nvPr/>
        </p:nvSpPr>
        <p:spPr>
          <a:xfrm>
            <a:off x="850761" y="3822833"/>
            <a:ext cx="2376443" cy="1817535"/>
          </a:xfrm>
          <a:prstGeom prst="wedgeRoundRectCallout">
            <a:avLst>
              <a:gd name="adj1" fmla="val 64101"/>
              <a:gd name="adj2" fmla="val -9775"/>
              <a:gd name="adj3" fmla="val 16667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ounded Rectangle 28"/>
          <p:cNvSpPr/>
          <p:nvPr/>
        </p:nvSpPr>
        <p:spPr>
          <a:xfrm>
            <a:off x="1037749" y="4039149"/>
            <a:ext cx="1974574" cy="40489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ounded Rectangle 77"/>
          <p:cNvSpPr/>
          <p:nvPr/>
        </p:nvSpPr>
        <p:spPr>
          <a:xfrm>
            <a:off x="1048328" y="4512950"/>
            <a:ext cx="1974574" cy="40489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Rounded Rectangle 78"/>
          <p:cNvSpPr/>
          <p:nvPr/>
        </p:nvSpPr>
        <p:spPr>
          <a:xfrm>
            <a:off x="1037749" y="4995276"/>
            <a:ext cx="1974574" cy="40489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TextBox 80"/>
          <p:cNvSpPr txBox="1"/>
          <p:nvPr/>
        </p:nvSpPr>
        <p:spPr>
          <a:xfrm>
            <a:off x="1273768" y="4062185"/>
            <a:ext cx="2472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QC WFH – 1L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077689" y="4521475"/>
            <a:ext cx="2059771" cy="376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QC Newsletter– 2L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186123" y="5018874"/>
            <a:ext cx="2472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QC NOS – 4L</a:t>
            </a:r>
          </a:p>
        </p:txBody>
      </p:sp>
      <p:sp>
        <p:nvSpPr>
          <p:cNvPr id="91" name="Right Arrow 5"/>
          <p:cNvSpPr/>
          <p:nvPr/>
        </p:nvSpPr>
        <p:spPr>
          <a:xfrm rot="17596173">
            <a:off x="7933785" y="1780073"/>
            <a:ext cx="312457" cy="141517"/>
          </a:xfrm>
          <a:custGeom>
            <a:avLst/>
            <a:gdLst>
              <a:gd name="connsiteX0" fmla="*/ 0 w 1371600"/>
              <a:gd name="connsiteY0" fmla="*/ 122545 h 490180"/>
              <a:gd name="connsiteX1" fmla="*/ 1126510 w 1371600"/>
              <a:gd name="connsiteY1" fmla="*/ 122545 h 490180"/>
              <a:gd name="connsiteX2" fmla="*/ 1126510 w 1371600"/>
              <a:gd name="connsiteY2" fmla="*/ 0 h 490180"/>
              <a:gd name="connsiteX3" fmla="*/ 1371600 w 1371600"/>
              <a:gd name="connsiteY3" fmla="*/ 245090 h 490180"/>
              <a:gd name="connsiteX4" fmla="*/ 1126510 w 1371600"/>
              <a:gd name="connsiteY4" fmla="*/ 490180 h 490180"/>
              <a:gd name="connsiteX5" fmla="*/ 1126510 w 1371600"/>
              <a:gd name="connsiteY5" fmla="*/ 367635 h 490180"/>
              <a:gd name="connsiteX6" fmla="*/ 0 w 1371600"/>
              <a:gd name="connsiteY6" fmla="*/ 367635 h 490180"/>
              <a:gd name="connsiteX7" fmla="*/ 0 w 1371600"/>
              <a:gd name="connsiteY7" fmla="*/ 122545 h 490180"/>
              <a:gd name="connsiteX0" fmla="*/ 0 w 1437244"/>
              <a:gd name="connsiteY0" fmla="*/ 89205 h 490180"/>
              <a:gd name="connsiteX1" fmla="*/ 1192154 w 1437244"/>
              <a:gd name="connsiteY1" fmla="*/ 122545 h 490180"/>
              <a:gd name="connsiteX2" fmla="*/ 1192154 w 1437244"/>
              <a:gd name="connsiteY2" fmla="*/ 0 h 490180"/>
              <a:gd name="connsiteX3" fmla="*/ 1437244 w 1437244"/>
              <a:gd name="connsiteY3" fmla="*/ 245090 h 490180"/>
              <a:gd name="connsiteX4" fmla="*/ 1192154 w 1437244"/>
              <a:gd name="connsiteY4" fmla="*/ 490180 h 490180"/>
              <a:gd name="connsiteX5" fmla="*/ 1192154 w 1437244"/>
              <a:gd name="connsiteY5" fmla="*/ 367635 h 490180"/>
              <a:gd name="connsiteX6" fmla="*/ 65644 w 1437244"/>
              <a:gd name="connsiteY6" fmla="*/ 367635 h 490180"/>
              <a:gd name="connsiteX7" fmla="*/ 0 w 1437244"/>
              <a:gd name="connsiteY7" fmla="*/ 89205 h 490180"/>
              <a:gd name="connsiteX0" fmla="*/ 0 w 1437244"/>
              <a:gd name="connsiteY0" fmla="*/ 89205 h 490180"/>
              <a:gd name="connsiteX1" fmla="*/ 1144122 w 1437244"/>
              <a:gd name="connsiteY1" fmla="*/ 118316 h 490180"/>
              <a:gd name="connsiteX2" fmla="*/ 1192154 w 1437244"/>
              <a:gd name="connsiteY2" fmla="*/ 0 h 490180"/>
              <a:gd name="connsiteX3" fmla="*/ 1437244 w 1437244"/>
              <a:gd name="connsiteY3" fmla="*/ 245090 h 490180"/>
              <a:gd name="connsiteX4" fmla="*/ 1192154 w 1437244"/>
              <a:gd name="connsiteY4" fmla="*/ 490180 h 490180"/>
              <a:gd name="connsiteX5" fmla="*/ 1192154 w 1437244"/>
              <a:gd name="connsiteY5" fmla="*/ 367635 h 490180"/>
              <a:gd name="connsiteX6" fmla="*/ 65644 w 1437244"/>
              <a:gd name="connsiteY6" fmla="*/ 367635 h 490180"/>
              <a:gd name="connsiteX7" fmla="*/ 0 w 1437244"/>
              <a:gd name="connsiteY7" fmla="*/ 89205 h 490180"/>
              <a:gd name="connsiteX0" fmla="*/ 0 w 1437244"/>
              <a:gd name="connsiteY0" fmla="*/ 88273 h 489248"/>
              <a:gd name="connsiteX1" fmla="*/ 1144122 w 1437244"/>
              <a:gd name="connsiteY1" fmla="*/ 117384 h 489248"/>
              <a:gd name="connsiteX2" fmla="*/ 1132121 w 1437244"/>
              <a:gd name="connsiteY2" fmla="*/ 0 h 489248"/>
              <a:gd name="connsiteX3" fmla="*/ 1437244 w 1437244"/>
              <a:gd name="connsiteY3" fmla="*/ 244158 h 489248"/>
              <a:gd name="connsiteX4" fmla="*/ 1192154 w 1437244"/>
              <a:gd name="connsiteY4" fmla="*/ 489248 h 489248"/>
              <a:gd name="connsiteX5" fmla="*/ 1192154 w 1437244"/>
              <a:gd name="connsiteY5" fmla="*/ 366703 h 489248"/>
              <a:gd name="connsiteX6" fmla="*/ 65644 w 1437244"/>
              <a:gd name="connsiteY6" fmla="*/ 366703 h 489248"/>
              <a:gd name="connsiteX7" fmla="*/ 0 w 1437244"/>
              <a:gd name="connsiteY7" fmla="*/ 88273 h 489248"/>
              <a:gd name="connsiteX0" fmla="*/ 0 w 1363050"/>
              <a:gd name="connsiteY0" fmla="*/ 88273 h 489248"/>
              <a:gd name="connsiteX1" fmla="*/ 1144122 w 1363050"/>
              <a:gd name="connsiteY1" fmla="*/ 117384 h 489248"/>
              <a:gd name="connsiteX2" fmla="*/ 1132121 w 1363050"/>
              <a:gd name="connsiteY2" fmla="*/ 0 h 489248"/>
              <a:gd name="connsiteX3" fmla="*/ 1363050 w 1363050"/>
              <a:gd name="connsiteY3" fmla="*/ 236959 h 489248"/>
              <a:gd name="connsiteX4" fmla="*/ 1192154 w 1363050"/>
              <a:gd name="connsiteY4" fmla="*/ 489248 h 489248"/>
              <a:gd name="connsiteX5" fmla="*/ 1192154 w 1363050"/>
              <a:gd name="connsiteY5" fmla="*/ 366703 h 489248"/>
              <a:gd name="connsiteX6" fmla="*/ 65644 w 1363050"/>
              <a:gd name="connsiteY6" fmla="*/ 366703 h 489248"/>
              <a:gd name="connsiteX7" fmla="*/ 0 w 1363050"/>
              <a:gd name="connsiteY7" fmla="*/ 88273 h 489248"/>
              <a:gd name="connsiteX0" fmla="*/ 0 w 1376400"/>
              <a:gd name="connsiteY0" fmla="*/ 40692 h 489248"/>
              <a:gd name="connsiteX1" fmla="*/ 1157472 w 1376400"/>
              <a:gd name="connsiteY1" fmla="*/ 117384 h 489248"/>
              <a:gd name="connsiteX2" fmla="*/ 1145471 w 1376400"/>
              <a:gd name="connsiteY2" fmla="*/ 0 h 489248"/>
              <a:gd name="connsiteX3" fmla="*/ 1376400 w 1376400"/>
              <a:gd name="connsiteY3" fmla="*/ 236959 h 489248"/>
              <a:gd name="connsiteX4" fmla="*/ 1205504 w 1376400"/>
              <a:gd name="connsiteY4" fmla="*/ 489248 h 489248"/>
              <a:gd name="connsiteX5" fmla="*/ 1205504 w 1376400"/>
              <a:gd name="connsiteY5" fmla="*/ 366703 h 489248"/>
              <a:gd name="connsiteX6" fmla="*/ 78994 w 1376400"/>
              <a:gd name="connsiteY6" fmla="*/ 366703 h 489248"/>
              <a:gd name="connsiteX7" fmla="*/ 0 w 1376400"/>
              <a:gd name="connsiteY7" fmla="*/ 40692 h 489248"/>
              <a:gd name="connsiteX0" fmla="*/ 0 w 1376400"/>
              <a:gd name="connsiteY0" fmla="*/ 40692 h 489248"/>
              <a:gd name="connsiteX1" fmla="*/ 1157472 w 1376400"/>
              <a:gd name="connsiteY1" fmla="*/ 117384 h 489248"/>
              <a:gd name="connsiteX2" fmla="*/ 1145471 w 1376400"/>
              <a:gd name="connsiteY2" fmla="*/ 0 h 489248"/>
              <a:gd name="connsiteX3" fmla="*/ 1376400 w 1376400"/>
              <a:gd name="connsiteY3" fmla="*/ 236959 h 489248"/>
              <a:gd name="connsiteX4" fmla="*/ 1205504 w 1376400"/>
              <a:gd name="connsiteY4" fmla="*/ 489248 h 489248"/>
              <a:gd name="connsiteX5" fmla="*/ 1205504 w 1376400"/>
              <a:gd name="connsiteY5" fmla="*/ 366703 h 489248"/>
              <a:gd name="connsiteX6" fmla="*/ 85445 w 1376400"/>
              <a:gd name="connsiteY6" fmla="*/ 381704 h 489248"/>
              <a:gd name="connsiteX7" fmla="*/ 0 w 1376400"/>
              <a:gd name="connsiteY7" fmla="*/ 40692 h 489248"/>
              <a:gd name="connsiteX0" fmla="*/ 0 w 1405685"/>
              <a:gd name="connsiteY0" fmla="*/ 0 h 549718"/>
              <a:gd name="connsiteX1" fmla="*/ 1186757 w 1405685"/>
              <a:gd name="connsiteY1" fmla="*/ 177854 h 549718"/>
              <a:gd name="connsiteX2" fmla="*/ 1174756 w 1405685"/>
              <a:gd name="connsiteY2" fmla="*/ 60470 h 549718"/>
              <a:gd name="connsiteX3" fmla="*/ 1405685 w 1405685"/>
              <a:gd name="connsiteY3" fmla="*/ 297429 h 549718"/>
              <a:gd name="connsiteX4" fmla="*/ 1234789 w 1405685"/>
              <a:gd name="connsiteY4" fmla="*/ 549718 h 549718"/>
              <a:gd name="connsiteX5" fmla="*/ 1234789 w 1405685"/>
              <a:gd name="connsiteY5" fmla="*/ 427173 h 549718"/>
              <a:gd name="connsiteX6" fmla="*/ 114730 w 1405685"/>
              <a:gd name="connsiteY6" fmla="*/ 442174 h 549718"/>
              <a:gd name="connsiteX7" fmla="*/ 0 w 1405685"/>
              <a:gd name="connsiteY7" fmla="*/ 0 h 549718"/>
              <a:gd name="connsiteX0" fmla="*/ 0 w 1405685"/>
              <a:gd name="connsiteY0" fmla="*/ 0 h 589979"/>
              <a:gd name="connsiteX1" fmla="*/ 1186757 w 1405685"/>
              <a:gd name="connsiteY1" fmla="*/ 177854 h 589979"/>
              <a:gd name="connsiteX2" fmla="*/ 1174756 w 1405685"/>
              <a:gd name="connsiteY2" fmla="*/ 60470 h 589979"/>
              <a:gd name="connsiteX3" fmla="*/ 1405685 w 1405685"/>
              <a:gd name="connsiteY3" fmla="*/ 297429 h 589979"/>
              <a:gd name="connsiteX4" fmla="*/ 1273432 w 1405685"/>
              <a:gd name="connsiteY4" fmla="*/ 589979 h 589979"/>
              <a:gd name="connsiteX5" fmla="*/ 1234789 w 1405685"/>
              <a:gd name="connsiteY5" fmla="*/ 427173 h 589979"/>
              <a:gd name="connsiteX6" fmla="*/ 114730 w 1405685"/>
              <a:gd name="connsiteY6" fmla="*/ 442174 h 589979"/>
              <a:gd name="connsiteX7" fmla="*/ 0 w 1405685"/>
              <a:gd name="connsiteY7" fmla="*/ 0 h 589979"/>
              <a:gd name="connsiteX0" fmla="*/ 0 w 1405685"/>
              <a:gd name="connsiteY0" fmla="*/ 0 h 589979"/>
              <a:gd name="connsiteX1" fmla="*/ 1186757 w 1405685"/>
              <a:gd name="connsiteY1" fmla="*/ 177854 h 589979"/>
              <a:gd name="connsiteX2" fmla="*/ 1174756 w 1405685"/>
              <a:gd name="connsiteY2" fmla="*/ 60470 h 589979"/>
              <a:gd name="connsiteX3" fmla="*/ 1405685 w 1405685"/>
              <a:gd name="connsiteY3" fmla="*/ 297429 h 589979"/>
              <a:gd name="connsiteX4" fmla="*/ 1273432 w 1405685"/>
              <a:gd name="connsiteY4" fmla="*/ 589979 h 589979"/>
              <a:gd name="connsiteX5" fmla="*/ 1245980 w 1405685"/>
              <a:gd name="connsiteY5" fmla="*/ 461464 h 589979"/>
              <a:gd name="connsiteX6" fmla="*/ 114730 w 1405685"/>
              <a:gd name="connsiteY6" fmla="*/ 442174 h 589979"/>
              <a:gd name="connsiteX7" fmla="*/ 0 w 1405685"/>
              <a:gd name="connsiteY7" fmla="*/ 0 h 589979"/>
              <a:gd name="connsiteX0" fmla="*/ 0 w 1435778"/>
              <a:gd name="connsiteY0" fmla="*/ 0 h 589979"/>
              <a:gd name="connsiteX1" fmla="*/ 1186757 w 1435778"/>
              <a:gd name="connsiteY1" fmla="*/ 177854 h 589979"/>
              <a:gd name="connsiteX2" fmla="*/ 1174756 w 1435778"/>
              <a:gd name="connsiteY2" fmla="*/ 60470 h 589979"/>
              <a:gd name="connsiteX3" fmla="*/ 1435778 w 1435778"/>
              <a:gd name="connsiteY3" fmla="*/ 359140 h 589979"/>
              <a:gd name="connsiteX4" fmla="*/ 1273432 w 1435778"/>
              <a:gd name="connsiteY4" fmla="*/ 589979 h 589979"/>
              <a:gd name="connsiteX5" fmla="*/ 1245980 w 1435778"/>
              <a:gd name="connsiteY5" fmla="*/ 461464 h 589979"/>
              <a:gd name="connsiteX6" fmla="*/ 114730 w 1435778"/>
              <a:gd name="connsiteY6" fmla="*/ 442174 h 589979"/>
              <a:gd name="connsiteX7" fmla="*/ 0 w 1435778"/>
              <a:gd name="connsiteY7" fmla="*/ 0 h 589979"/>
              <a:gd name="connsiteX0" fmla="*/ 0 w 1444748"/>
              <a:gd name="connsiteY0" fmla="*/ 0 h 589979"/>
              <a:gd name="connsiteX1" fmla="*/ 1186757 w 1444748"/>
              <a:gd name="connsiteY1" fmla="*/ 177854 h 589979"/>
              <a:gd name="connsiteX2" fmla="*/ 1174756 w 1444748"/>
              <a:gd name="connsiteY2" fmla="*/ 60470 h 589979"/>
              <a:gd name="connsiteX3" fmla="*/ 1444748 w 1444748"/>
              <a:gd name="connsiteY3" fmla="*/ 330399 h 589979"/>
              <a:gd name="connsiteX4" fmla="*/ 1273432 w 1444748"/>
              <a:gd name="connsiteY4" fmla="*/ 589979 h 589979"/>
              <a:gd name="connsiteX5" fmla="*/ 1245980 w 1444748"/>
              <a:gd name="connsiteY5" fmla="*/ 461464 h 589979"/>
              <a:gd name="connsiteX6" fmla="*/ 114730 w 1444748"/>
              <a:gd name="connsiteY6" fmla="*/ 442174 h 589979"/>
              <a:gd name="connsiteX7" fmla="*/ 0 w 1444748"/>
              <a:gd name="connsiteY7" fmla="*/ 0 h 589979"/>
              <a:gd name="connsiteX0" fmla="*/ 0 w 1444748"/>
              <a:gd name="connsiteY0" fmla="*/ 0 h 589979"/>
              <a:gd name="connsiteX1" fmla="*/ 1206949 w 1444748"/>
              <a:gd name="connsiteY1" fmla="*/ 208275 h 589979"/>
              <a:gd name="connsiteX2" fmla="*/ 1174756 w 1444748"/>
              <a:gd name="connsiteY2" fmla="*/ 60470 h 589979"/>
              <a:gd name="connsiteX3" fmla="*/ 1444748 w 1444748"/>
              <a:gd name="connsiteY3" fmla="*/ 330399 h 589979"/>
              <a:gd name="connsiteX4" fmla="*/ 1273432 w 1444748"/>
              <a:gd name="connsiteY4" fmla="*/ 589979 h 589979"/>
              <a:gd name="connsiteX5" fmla="*/ 1245980 w 1444748"/>
              <a:gd name="connsiteY5" fmla="*/ 461464 h 589979"/>
              <a:gd name="connsiteX6" fmla="*/ 114730 w 1444748"/>
              <a:gd name="connsiteY6" fmla="*/ 442174 h 589979"/>
              <a:gd name="connsiteX7" fmla="*/ 0 w 1444748"/>
              <a:gd name="connsiteY7" fmla="*/ 0 h 589979"/>
              <a:gd name="connsiteX0" fmla="*/ 0 w 1444748"/>
              <a:gd name="connsiteY0" fmla="*/ 0 h 589979"/>
              <a:gd name="connsiteX1" fmla="*/ 1206949 w 1444748"/>
              <a:gd name="connsiteY1" fmla="*/ 208275 h 589979"/>
              <a:gd name="connsiteX2" fmla="*/ 1174756 w 1444748"/>
              <a:gd name="connsiteY2" fmla="*/ 60470 h 589979"/>
              <a:gd name="connsiteX3" fmla="*/ 1444748 w 1444748"/>
              <a:gd name="connsiteY3" fmla="*/ 330399 h 589979"/>
              <a:gd name="connsiteX4" fmla="*/ 1273432 w 1444748"/>
              <a:gd name="connsiteY4" fmla="*/ 589979 h 589979"/>
              <a:gd name="connsiteX5" fmla="*/ 1249820 w 1444748"/>
              <a:gd name="connsiteY5" fmla="*/ 445594 h 589979"/>
              <a:gd name="connsiteX6" fmla="*/ 114730 w 1444748"/>
              <a:gd name="connsiteY6" fmla="*/ 442174 h 589979"/>
              <a:gd name="connsiteX7" fmla="*/ 0 w 1444748"/>
              <a:gd name="connsiteY7" fmla="*/ 0 h 589979"/>
              <a:gd name="connsiteX0" fmla="*/ 0 w 1444748"/>
              <a:gd name="connsiteY0" fmla="*/ 0 h 589979"/>
              <a:gd name="connsiteX1" fmla="*/ 1206949 w 1444748"/>
              <a:gd name="connsiteY1" fmla="*/ 208275 h 589979"/>
              <a:gd name="connsiteX2" fmla="*/ 1174756 w 1444748"/>
              <a:gd name="connsiteY2" fmla="*/ 60470 h 589979"/>
              <a:gd name="connsiteX3" fmla="*/ 1444748 w 1444748"/>
              <a:gd name="connsiteY3" fmla="*/ 330399 h 589979"/>
              <a:gd name="connsiteX4" fmla="*/ 1273432 w 1444748"/>
              <a:gd name="connsiteY4" fmla="*/ 589979 h 589979"/>
              <a:gd name="connsiteX5" fmla="*/ 1249820 w 1444748"/>
              <a:gd name="connsiteY5" fmla="*/ 445594 h 589979"/>
              <a:gd name="connsiteX6" fmla="*/ 82989 w 1444748"/>
              <a:gd name="connsiteY6" fmla="*/ 434495 h 589979"/>
              <a:gd name="connsiteX7" fmla="*/ 0 w 1444748"/>
              <a:gd name="connsiteY7" fmla="*/ 0 h 589979"/>
              <a:gd name="connsiteX0" fmla="*/ 0 w 1460649"/>
              <a:gd name="connsiteY0" fmla="*/ 0 h 589979"/>
              <a:gd name="connsiteX1" fmla="*/ 1206949 w 1460649"/>
              <a:gd name="connsiteY1" fmla="*/ 208275 h 589979"/>
              <a:gd name="connsiteX2" fmla="*/ 1174756 w 1460649"/>
              <a:gd name="connsiteY2" fmla="*/ 60470 h 589979"/>
              <a:gd name="connsiteX3" fmla="*/ 1460649 w 1460649"/>
              <a:gd name="connsiteY3" fmla="*/ 359111 h 589979"/>
              <a:gd name="connsiteX4" fmla="*/ 1273432 w 1460649"/>
              <a:gd name="connsiteY4" fmla="*/ 589979 h 589979"/>
              <a:gd name="connsiteX5" fmla="*/ 1249820 w 1460649"/>
              <a:gd name="connsiteY5" fmla="*/ 445594 h 589979"/>
              <a:gd name="connsiteX6" fmla="*/ 82989 w 1460649"/>
              <a:gd name="connsiteY6" fmla="*/ 434495 h 589979"/>
              <a:gd name="connsiteX7" fmla="*/ 0 w 1460649"/>
              <a:gd name="connsiteY7" fmla="*/ 0 h 589979"/>
              <a:gd name="connsiteX0" fmla="*/ 0 w 1547982"/>
              <a:gd name="connsiteY0" fmla="*/ 0 h 599476"/>
              <a:gd name="connsiteX1" fmla="*/ 1294282 w 1547982"/>
              <a:gd name="connsiteY1" fmla="*/ 217772 h 599476"/>
              <a:gd name="connsiteX2" fmla="*/ 1262089 w 1547982"/>
              <a:gd name="connsiteY2" fmla="*/ 69967 h 599476"/>
              <a:gd name="connsiteX3" fmla="*/ 1547982 w 1547982"/>
              <a:gd name="connsiteY3" fmla="*/ 368608 h 599476"/>
              <a:gd name="connsiteX4" fmla="*/ 1360765 w 1547982"/>
              <a:gd name="connsiteY4" fmla="*/ 599476 h 599476"/>
              <a:gd name="connsiteX5" fmla="*/ 1337153 w 1547982"/>
              <a:gd name="connsiteY5" fmla="*/ 455091 h 599476"/>
              <a:gd name="connsiteX6" fmla="*/ 170322 w 1547982"/>
              <a:gd name="connsiteY6" fmla="*/ 443992 h 599476"/>
              <a:gd name="connsiteX7" fmla="*/ 0 w 1547982"/>
              <a:gd name="connsiteY7" fmla="*/ 0 h 599476"/>
              <a:gd name="connsiteX0" fmla="*/ 0 w 1545355"/>
              <a:gd name="connsiteY0" fmla="*/ 0 h 599476"/>
              <a:gd name="connsiteX1" fmla="*/ 1294282 w 1545355"/>
              <a:gd name="connsiteY1" fmla="*/ 217772 h 599476"/>
              <a:gd name="connsiteX2" fmla="*/ 1262089 w 1545355"/>
              <a:gd name="connsiteY2" fmla="*/ 69967 h 599476"/>
              <a:gd name="connsiteX3" fmla="*/ 1545355 w 1545355"/>
              <a:gd name="connsiteY3" fmla="*/ 362499 h 599476"/>
              <a:gd name="connsiteX4" fmla="*/ 1360765 w 1545355"/>
              <a:gd name="connsiteY4" fmla="*/ 599476 h 599476"/>
              <a:gd name="connsiteX5" fmla="*/ 1337153 w 1545355"/>
              <a:gd name="connsiteY5" fmla="*/ 455091 h 599476"/>
              <a:gd name="connsiteX6" fmla="*/ 170322 w 1545355"/>
              <a:gd name="connsiteY6" fmla="*/ 443992 h 599476"/>
              <a:gd name="connsiteX7" fmla="*/ 0 w 1545355"/>
              <a:gd name="connsiteY7" fmla="*/ 0 h 599476"/>
              <a:gd name="connsiteX0" fmla="*/ 0 w 1545355"/>
              <a:gd name="connsiteY0" fmla="*/ 0 h 598100"/>
              <a:gd name="connsiteX1" fmla="*/ 1294282 w 1545355"/>
              <a:gd name="connsiteY1" fmla="*/ 217772 h 598100"/>
              <a:gd name="connsiteX2" fmla="*/ 1262089 w 1545355"/>
              <a:gd name="connsiteY2" fmla="*/ 69967 h 598100"/>
              <a:gd name="connsiteX3" fmla="*/ 1545355 w 1545355"/>
              <a:gd name="connsiteY3" fmla="*/ 362499 h 598100"/>
              <a:gd name="connsiteX4" fmla="*/ 1414466 w 1545355"/>
              <a:gd name="connsiteY4" fmla="*/ 598100 h 598100"/>
              <a:gd name="connsiteX5" fmla="*/ 1337153 w 1545355"/>
              <a:gd name="connsiteY5" fmla="*/ 455091 h 598100"/>
              <a:gd name="connsiteX6" fmla="*/ 170322 w 1545355"/>
              <a:gd name="connsiteY6" fmla="*/ 443992 h 598100"/>
              <a:gd name="connsiteX7" fmla="*/ 0 w 1545355"/>
              <a:gd name="connsiteY7" fmla="*/ 0 h 598100"/>
              <a:gd name="connsiteX0" fmla="*/ 0 w 1545355"/>
              <a:gd name="connsiteY0" fmla="*/ 0 h 598100"/>
              <a:gd name="connsiteX1" fmla="*/ 1294282 w 1545355"/>
              <a:gd name="connsiteY1" fmla="*/ 217772 h 598100"/>
              <a:gd name="connsiteX2" fmla="*/ 1262089 w 1545355"/>
              <a:gd name="connsiteY2" fmla="*/ 69967 h 598100"/>
              <a:gd name="connsiteX3" fmla="*/ 1545355 w 1545355"/>
              <a:gd name="connsiteY3" fmla="*/ 362499 h 598100"/>
              <a:gd name="connsiteX4" fmla="*/ 1414466 w 1545355"/>
              <a:gd name="connsiteY4" fmla="*/ 598100 h 598100"/>
              <a:gd name="connsiteX5" fmla="*/ 1375581 w 1545355"/>
              <a:gd name="connsiteY5" fmla="*/ 460283 h 598100"/>
              <a:gd name="connsiteX6" fmla="*/ 170322 w 1545355"/>
              <a:gd name="connsiteY6" fmla="*/ 443992 h 598100"/>
              <a:gd name="connsiteX7" fmla="*/ 0 w 1545355"/>
              <a:gd name="connsiteY7" fmla="*/ 0 h 598100"/>
              <a:gd name="connsiteX0" fmla="*/ 0 w 1545355"/>
              <a:gd name="connsiteY0" fmla="*/ 0 h 598100"/>
              <a:gd name="connsiteX1" fmla="*/ 1294282 w 1545355"/>
              <a:gd name="connsiteY1" fmla="*/ 217772 h 598100"/>
              <a:gd name="connsiteX2" fmla="*/ 1235024 w 1545355"/>
              <a:gd name="connsiteY2" fmla="*/ 74367 h 598100"/>
              <a:gd name="connsiteX3" fmla="*/ 1545355 w 1545355"/>
              <a:gd name="connsiteY3" fmla="*/ 362499 h 598100"/>
              <a:gd name="connsiteX4" fmla="*/ 1414466 w 1545355"/>
              <a:gd name="connsiteY4" fmla="*/ 598100 h 598100"/>
              <a:gd name="connsiteX5" fmla="*/ 1375581 w 1545355"/>
              <a:gd name="connsiteY5" fmla="*/ 460283 h 598100"/>
              <a:gd name="connsiteX6" fmla="*/ 170322 w 1545355"/>
              <a:gd name="connsiteY6" fmla="*/ 443992 h 598100"/>
              <a:gd name="connsiteX7" fmla="*/ 0 w 1545355"/>
              <a:gd name="connsiteY7" fmla="*/ 0 h 598100"/>
              <a:gd name="connsiteX0" fmla="*/ 0 w 1563683"/>
              <a:gd name="connsiteY0" fmla="*/ 0 h 598100"/>
              <a:gd name="connsiteX1" fmla="*/ 1294282 w 1563683"/>
              <a:gd name="connsiteY1" fmla="*/ 217772 h 598100"/>
              <a:gd name="connsiteX2" fmla="*/ 1235024 w 1563683"/>
              <a:gd name="connsiteY2" fmla="*/ 74367 h 598100"/>
              <a:gd name="connsiteX3" fmla="*/ 1563683 w 1563683"/>
              <a:gd name="connsiteY3" fmla="*/ 354618 h 598100"/>
              <a:gd name="connsiteX4" fmla="*/ 1414466 w 1563683"/>
              <a:gd name="connsiteY4" fmla="*/ 598100 h 598100"/>
              <a:gd name="connsiteX5" fmla="*/ 1375581 w 1563683"/>
              <a:gd name="connsiteY5" fmla="*/ 460283 h 598100"/>
              <a:gd name="connsiteX6" fmla="*/ 170322 w 1563683"/>
              <a:gd name="connsiteY6" fmla="*/ 443992 h 598100"/>
              <a:gd name="connsiteX7" fmla="*/ 0 w 1563683"/>
              <a:gd name="connsiteY7" fmla="*/ 0 h 598100"/>
              <a:gd name="connsiteX0" fmla="*/ 0 w 1583815"/>
              <a:gd name="connsiteY0" fmla="*/ 0 h 598100"/>
              <a:gd name="connsiteX1" fmla="*/ 1294282 w 1583815"/>
              <a:gd name="connsiteY1" fmla="*/ 217772 h 598100"/>
              <a:gd name="connsiteX2" fmla="*/ 1235024 w 1583815"/>
              <a:gd name="connsiteY2" fmla="*/ 74367 h 598100"/>
              <a:gd name="connsiteX3" fmla="*/ 1583815 w 1583815"/>
              <a:gd name="connsiteY3" fmla="*/ 393014 h 598100"/>
              <a:gd name="connsiteX4" fmla="*/ 1414466 w 1583815"/>
              <a:gd name="connsiteY4" fmla="*/ 598100 h 598100"/>
              <a:gd name="connsiteX5" fmla="*/ 1375581 w 1583815"/>
              <a:gd name="connsiteY5" fmla="*/ 460283 h 598100"/>
              <a:gd name="connsiteX6" fmla="*/ 170322 w 1583815"/>
              <a:gd name="connsiteY6" fmla="*/ 443992 h 598100"/>
              <a:gd name="connsiteX7" fmla="*/ 0 w 1583815"/>
              <a:gd name="connsiteY7" fmla="*/ 0 h 598100"/>
              <a:gd name="connsiteX0" fmla="*/ 0 w 1583815"/>
              <a:gd name="connsiteY0" fmla="*/ 0 h 598100"/>
              <a:gd name="connsiteX1" fmla="*/ 1294282 w 1583815"/>
              <a:gd name="connsiteY1" fmla="*/ 217772 h 598100"/>
              <a:gd name="connsiteX2" fmla="*/ 1235024 w 1583815"/>
              <a:gd name="connsiteY2" fmla="*/ 74367 h 598100"/>
              <a:gd name="connsiteX3" fmla="*/ 1583815 w 1583815"/>
              <a:gd name="connsiteY3" fmla="*/ 393014 h 598100"/>
              <a:gd name="connsiteX4" fmla="*/ 1414466 w 1583815"/>
              <a:gd name="connsiteY4" fmla="*/ 598100 h 598100"/>
              <a:gd name="connsiteX5" fmla="*/ 1367273 w 1583815"/>
              <a:gd name="connsiteY5" fmla="*/ 449379 h 598100"/>
              <a:gd name="connsiteX6" fmla="*/ 170322 w 1583815"/>
              <a:gd name="connsiteY6" fmla="*/ 443992 h 598100"/>
              <a:gd name="connsiteX7" fmla="*/ 0 w 1583815"/>
              <a:gd name="connsiteY7" fmla="*/ 0 h 598100"/>
              <a:gd name="connsiteX0" fmla="*/ 0 w 1583815"/>
              <a:gd name="connsiteY0" fmla="*/ 0 h 598100"/>
              <a:gd name="connsiteX1" fmla="*/ 1312377 w 1583815"/>
              <a:gd name="connsiteY1" fmla="*/ 251754 h 598100"/>
              <a:gd name="connsiteX2" fmla="*/ 1235024 w 1583815"/>
              <a:gd name="connsiteY2" fmla="*/ 74367 h 598100"/>
              <a:gd name="connsiteX3" fmla="*/ 1583815 w 1583815"/>
              <a:gd name="connsiteY3" fmla="*/ 393014 h 598100"/>
              <a:gd name="connsiteX4" fmla="*/ 1414466 w 1583815"/>
              <a:gd name="connsiteY4" fmla="*/ 598100 h 598100"/>
              <a:gd name="connsiteX5" fmla="*/ 1367273 w 1583815"/>
              <a:gd name="connsiteY5" fmla="*/ 449379 h 598100"/>
              <a:gd name="connsiteX6" fmla="*/ 170322 w 1583815"/>
              <a:gd name="connsiteY6" fmla="*/ 443992 h 598100"/>
              <a:gd name="connsiteX7" fmla="*/ 0 w 1583815"/>
              <a:gd name="connsiteY7" fmla="*/ 0 h 598100"/>
              <a:gd name="connsiteX0" fmla="*/ 0 w 1583374"/>
              <a:gd name="connsiteY0" fmla="*/ 0 h 598100"/>
              <a:gd name="connsiteX1" fmla="*/ 1312377 w 1583374"/>
              <a:gd name="connsiteY1" fmla="*/ 251754 h 598100"/>
              <a:gd name="connsiteX2" fmla="*/ 1235024 w 1583374"/>
              <a:gd name="connsiteY2" fmla="*/ 74367 h 598100"/>
              <a:gd name="connsiteX3" fmla="*/ 1583374 w 1583374"/>
              <a:gd name="connsiteY3" fmla="*/ 375802 h 598100"/>
              <a:gd name="connsiteX4" fmla="*/ 1414466 w 1583374"/>
              <a:gd name="connsiteY4" fmla="*/ 598100 h 598100"/>
              <a:gd name="connsiteX5" fmla="*/ 1367273 w 1583374"/>
              <a:gd name="connsiteY5" fmla="*/ 449379 h 598100"/>
              <a:gd name="connsiteX6" fmla="*/ 170322 w 1583374"/>
              <a:gd name="connsiteY6" fmla="*/ 443992 h 598100"/>
              <a:gd name="connsiteX7" fmla="*/ 0 w 1583374"/>
              <a:gd name="connsiteY7" fmla="*/ 0 h 598100"/>
              <a:gd name="connsiteX0" fmla="*/ 0 w 1583374"/>
              <a:gd name="connsiteY0" fmla="*/ 0 h 598100"/>
              <a:gd name="connsiteX1" fmla="*/ 1302713 w 1583374"/>
              <a:gd name="connsiteY1" fmla="*/ 245469 h 598100"/>
              <a:gd name="connsiteX2" fmla="*/ 1235024 w 1583374"/>
              <a:gd name="connsiteY2" fmla="*/ 74367 h 598100"/>
              <a:gd name="connsiteX3" fmla="*/ 1583374 w 1583374"/>
              <a:gd name="connsiteY3" fmla="*/ 375802 h 598100"/>
              <a:gd name="connsiteX4" fmla="*/ 1414466 w 1583374"/>
              <a:gd name="connsiteY4" fmla="*/ 598100 h 598100"/>
              <a:gd name="connsiteX5" fmla="*/ 1367273 w 1583374"/>
              <a:gd name="connsiteY5" fmla="*/ 449379 h 598100"/>
              <a:gd name="connsiteX6" fmla="*/ 170322 w 1583374"/>
              <a:gd name="connsiteY6" fmla="*/ 443992 h 598100"/>
              <a:gd name="connsiteX7" fmla="*/ 0 w 1583374"/>
              <a:gd name="connsiteY7" fmla="*/ 0 h 598100"/>
              <a:gd name="connsiteX0" fmla="*/ 0 w 1583374"/>
              <a:gd name="connsiteY0" fmla="*/ 0 h 598100"/>
              <a:gd name="connsiteX1" fmla="*/ 1294313 w 1583374"/>
              <a:gd name="connsiteY1" fmla="*/ 242121 h 598100"/>
              <a:gd name="connsiteX2" fmla="*/ 1235024 w 1583374"/>
              <a:gd name="connsiteY2" fmla="*/ 74367 h 598100"/>
              <a:gd name="connsiteX3" fmla="*/ 1583374 w 1583374"/>
              <a:gd name="connsiteY3" fmla="*/ 375802 h 598100"/>
              <a:gd name="connsiteX4" fmla="*/ 1414466 w 1583374"/>
              <a:gd name="connsiteY4" fmla="*/ 598100 h 598100"/>
              <a:gd name="connsiteX5" fmla="*/ 1367273 w 1583374"/>
              <a:gd name="connsiteY5" fmla="*/ 449379 h 598100"/>
              <a:gd name="connsiteX6" fmla="*/ 170322 w 1583374"/>
              <a:gd name="connsiteY6" fmla="*/ 443992 h 598100"/>
              <a:gd name="connsiteX7" fmla="*/ 0 w 1583374"/>
              <a:gd name="connsiteY7" fmla="*/ 0 h 598100"/>
              <a:gd name="connsiteX0" fmla="*/ 0 w 1583374"/>
              <a:gd name="connsiteY0" fmla="*/ 0 h 734687"/>
              <a:gd name="connsiteX1" fmla="*/ 1294313 w 1583374"/>
              <a:gd name="connsiteY1" fmla="*/ 242121 h 734687"/>
              <a:gd name="connsiteX2" fmla="*/ 1235024 w 1583374"/>
              <a:gd name="connsiteY2" fmla="*/ 74367 h 734687"/>
              <a:gd name="connsiteX3" fmla="*/ 1583374 w 1583374"/>
              <a:gd name="connsiteY3" fmla="*/ 375802 h 734687"/>
              <a:gd name="connsiteX4" fmla="*/ 1473204 w 1583374"/>
              <a:gd name="connsiteY4" fmla="*/ 734687 h 734687"/>
              <a:gd name="connsiteX5" fmla="*/ 1367273 w 1583374"/>
              <a:gd name="connsiteY5" fmla="*/ 449379 h 734687"/>
              <a:gd name="connsiteX6" fmla="*/ 170322 w 1583374"/>
              <a:gd name="connsiteY6" fmla="*/ 443992 h 734687"/>
              <a:gd name="connsiteX7" fmla="*/ 0 w 1583374"/>
              <a:gd name="connsiteY7" fmla="*/ 0 h 734687"/>
              <a:gd name="connsiteX0" fmla="*/ 0 w 1638732"/>
              <a:gd name="connsiteY0" fmla="*/ 0 h 734687"/>
              <a:gd name="connsiteX1" fmla="*/ 1294313 w 1638732"/>
              <a:gd name="connsiteY1" fmla="*/ 242121 h 734687"/>
              <a:gd name="connsiteX2" fmla="*/ 1235024 w 1638732"/>
              <a:gd name="connsiteY2" fmla="*/ 74367 h 734687"/>
              <a:gd name="connsiteX3" fmla="*/ 1638732 w 1638732"/>
              <a:gd name="connsiteY3" fmla="*/ 542167 h 734687"/>
              <a:gd name="connsiteX4" fmla="*/ 1473204 w 1638732"/>
              <a:gd name="connsiteY4" fmla="*/ 734687 h 734687"/>
              <a:gd name="connsiteX5" fmla="*/ 1367273 w 1638732"/>
              <a:gd name="connsiteY5" fmla="*/ 449379 h 734687"/>
              <a:gd name="connsiteX6" fmla="*/ 170322 w 1638732"/>
              <a:gd name="connsiteY6" fmla="*/ 443992 h 734687"/>
              <a:gd name="connsiteX7" fmla="*/ 0 w 1638732"/>
              <a:gd name="connsiteY7" fmla="*/ 0 h 734687"/>
              <a:gd name="connsiteX0" fmla="*/ 0 w 1638732"/>
              <a:gd name="connsiteY0" fmla="*/ 0 h 734687"/>
              <a:gd name="connsiteX1" fmla="*/ 1294313 w 1638732"/>
              <a:gd name="connsiteY1" fmla="*/ 242121 h 734687"/>
              <a:gd name="connsiteX2" fmla="*/ 1235024 w 1638732"/>
              <a:gd name="connsiteY2" fmla="*/ 74367 h 734687"/>
              <a:gd name="connsiteX3" fmla="*/ 1638732 w 1638732"/>
              <a:gd name="connsiteY3" fmla="*/ 542167 h 734687"/>
              <a:gd name="connsiteX4" fmla="*/ 1473204 w 1638732"/>
              <a:gd name="connsiteY4" fmla="*/ 734687 h 734687"/>
              <a:gd name="connsiteX5" fmla="*/ 1437282 w 1638732"/>
              <a:gd name="connsiteY5" fmla="*/ 621584 h 734687"/>
              <a:gd name="connsiteX6" fmla="*/ 170322 w 1638732"/>
              <a:gd name="connsiteY6" fmla="*/ 443992 h 734687"/>
              <a:gd name="connsiteX7" fmla="*/ 0 w 1638732"/>
              <a:gd name="connsiteY7" fmla="*/ 0 h 734687"/>
              <a:gd name="connsiteX0" fmla="*/ 0 w 1638732"/>
              <a:gd name="connsiteY0" fmla="*/ 0 h 734687"/>
              <a:gd name="connsiteX1" fmla="*/ 1363808 w 1638732"/>
              <a:gd name="connsiteY1" fmla="*/ 394315 h 734687"/>
              <a:gd name="connsiteX2" fmla="*/ 1235024 w 1638732"/>
              <a:gd name="connsiteY2" fmla="*/ 74367 h 734687"/>
              <a:gd name="connsiteX3" fmla="*/ 1638732 w 1638732"/>
              <a:gd name="connsiteY3" fmla="*/ 542167 h 734687"/>
              <a:gd name="connsiteX4" fmla="*/ 1473204 w 1638732"/>
              <a:gd name="connsiteY4" fmla="*/ 734687 h 734687"/>
              <a:gd name="connsiteX5" fmla="*/ 1437282 w 1638732"/>
              <a:gd name="connsiteY5" fmla="*/ 621584 h 734687"/>
              <a:gd name="connsiteX6" fmla="*/ 170322 w 1638732"/>
              <a:gd name="connsiteY6" fmla="*/ 443992 h 734687"/>
              <a:gd name="connsiteX7" fmla="*/ 0 w 1638732"/>
              <a:gd name="connsiteY7" fmla="*/ 0 h 734687"/>
              <a:gd name="connsiteX0" fmla="*/ 0 w 1638732"/>
              <a:gd name="connsiteY0" fmla="*/ 0 h 734687"/>
              <a:gd name="connsiteX1" fmla="*/ 1363808 w 1638732"/>
              <a:gd name="connsiteY1" fmla="*/ 394315 h 734687"/>
              <a:gd name="connsiteX2" fmla="*/ 1335356 w 1638732"/>
              <a:gd name="connsiteY2" fmla="*/ 298268 h 734687"/>
              <a:gd name="connsiteX3" fmla="*/ 1638732 w 1638732"/>
              <a:gd name="connsiteY3" fmla="*/ 542167 h 734687"/>
              <a:gd name="connsiteX4" fmla="*/ 1473204 w 1638732"/>
              <a:gd name="connsiteY4" fmla="*/ 734687 h 734687"/>
              <a:gd name="connsiteX5" fmla="*/ 1437282 w 1638732"/>
              <a:gd name="connsiteY5" fmla="*/ 621584 h 734687"/>
              <a:gd name="connsiteX6" fmla="*/ 170322 w 1638732"/>
              <a:gd name="connsiteY6" fmla="*/ 443992 h 734687"/>
              <a:gd name="connsiteX7" fmla="*/ 0 w 1638732"/>
              <a:gd name="connsiteY7" fmla="*/ 0 h 734687"/>
              <a:gd name="connsiteX0" fmla="*/ 0 w 1638732"/>
              <a:gd name="connsiteY0" fmla="*/ 0 h 734687"/>
              <a:gd name="connsiteX1" fmla="*/ 1363808 w 1638732"/>
              <a:gd name="connsiteY1" fmla="*/ 394315 h 734687"/>
              <a:gd name="connsiteX2" fmla="*/ 1320194 w 1638732"/>
              <a:gd name="connsiteY2" fmla="*/ 272419 h 734687"/>
              <a:gd name="connsiteX3" fmla="*/ 1638732 w 1638732"/>
              <a:gd name="connsiteY3" fmla="*/ 542167 h 734687"/>
              <a:gd name="connsiteX4" fmla="*/ 1473204 w 1638732"/>
              <a:gd name="connsiteY4" fmla="*/ 734687 h 734687"/>
              <a:gd name="connsiteX5" fmla="*/ 1437282 w 1638732"/>
              <a:gd name="connsiteY5" fmla="*/ 621584 h 734687"/>
              <a:gd name="connsiteX6" fmla="*/ 170322 w 1638732"/>
              <a:gd name="connsiteY6" fmla="*/ 443992 h 734687"/>
              <a:gd name="connsiteX7" fmla="*/ 0 w 1638732"/>
              <a:gd name="connsiteY7" fmla="*/ 0 h 734687"/>
              <a:gd name="connsiteX0" fmla="*/ 0 w 1638732"/>
              <a:gd name="connsiteY0" fmla="*/ 0 h 734687"/>
              <a:gd name="connsiteX1" fmla="*/ 1363808 w 1638732"/>
              <a:gd name="connsiteY1" fmla="*/ 394315 h 734687"/>
              <a:gd name="connsiteX2" fmla="*/ 1320194 w 1638732"/>
              <a:gd name="connsiteY2" fmla="*/ 272419 h 734687"/>
              <a:gd name="connsiteX3" fmla="*/ 1638732 w 1638732"/>
              <a:gd name="connsiteY3" fmla="*/ 542167 h 734687"/>
              <a:gd name="connsiteX4" fmla="*/ 1473204 w 1638732"/>
              <a:gd name="connsiteY4" fmla="*/ 734687 h 734687"/>
              <a:gd name="connsiteX5" fmla="*/ 1415768 w 1638732"/>
              <a:gd name="connsiteY5" fmla="*/ 590374 h 734687"/>
              <a:gd name="connsiteX6" fmla="*/ 170322 w 1638732"/>
              <a:gd name="connsiteY6" fmla="*/ 443992 h 734687"/>
              <a:gd name="connsiteX7" fmla="*/ 0 w 1638732"/>
              <a:gd name="connsiteY7" fmla="*/ 0 h 734687"/>
              <a:gd name="connsiteX0" fmla="*/ 0 w 1638732"/>
              <a:gd name="connsiteY0" fmla="*/ 0 h 734687"/>
              <a:gd name="connsiteX1" fmla="*/ 1363808 w 1638732"/>
              <a:gd name="connsiteY1" fmla="*/ 394315 h 734687"/>
              <a:gd name="connsiteX2" fmla="*/ 1320194 w 1638732"/>
              <a:gd name="connsiteY2" fmla="*/ 272419 h 734687"/>
              <a:gd name="connsiteX3" fmla="*/ 1638732 w 1638732"/>
              <a:gd name="connsiteY3" fmla="*/ 542167 h 734687"/>
              <a:gd name="connsiteX4" fmla="*/ 1473204 w 1638732"/>
              <a:gd name="connsiteY4" fmla="*/ 734687 h 734687"/>
              <a:gd name="connsiteX5" fmla="*/ 1439228 w 1638732"/>
              <a:gd name="connsiteY5" fmla="*/ 616701 h 734687"/>
              <a:gd name="connsiteX6" fmla="*/ 170322 w 1638732"/>
              <a:gd name="connsiteY6" fmla="*/ 443992 h 734687"/>
              <a:gd name="connsiteX7" fmla="*/ 0 w 1638732"/>
              <a:gd name="connsiteY7" fmla="*/ 0 h 734687"/>
              <a:gd name="connsiteX0" fmla="*/ 0 w 1638732"/>
              <a:gd name="connsiteY0" fmla="*/ 0 h 734687"/>
              <a:gd name="connsiteX1" fmla="*/ 1372619 w 1638732"/>
              <a:gd name="connsiteY1" fmla="*/ 414803 h 734687"/>
              <a:gd name="connsiteX2" fmla="*/ 1320194 w 1638732"/>
              <a:gd name="connsiteY2" fmla="*/ 272419 h 734687"/>
              <a:gd name="connsiteX3" fmla="*/ 1638732 w 1638732"/>
              <a:gd name="connsiteY3" fmla="*/ 542167 h 734687"/>
              <a:gd name="connsiteX4" fmla="*/ 1473204 w 1638732"/>
              <a:gd name="connsiteY4" fmla="*/ 734687 h 734687"/>
              <a:gd name="connsiteX5" fmla="*/ 1439228 w 1638732"/>
              <a:gd name="connsiteY5" fmla="*/ 616701 h 734687"/>
              <a:gd name="connsiteX6" fmla="*/ 170322 w 1638732"/>
              <a:gd name="connsiteY6" fmla="*/ 443992 h 734687"/>
              <a:gd name="connsiteX7" fmla="*/ 0 w 1638732"/>
              <a:gd name="connsiteY7" fmla="*/ 0 h 734687"/>
              <a:gd name="connsiteX0" fmla="*/ 0 w 1622135"/>
              <a:gd name="connsiteY0" fmla="*/ 0 h 734687"/>
              <a:gd name="connsiteX1" fmla="*/ 1372619 w 1622135"/>
              <a:gd name="connsiteY1" fmla="*/ 414803 h 734687"/>
              <a:gd name="connsiteX2" fmla="*/ 1320194 w 1622135"/>
              <a:gd name="connsiteY2" fmla="*/ 272419 h 734687"/>
              <a:gd name="connsiteX3" fmla="*/ 1622135 w 1622135"/>
              <a:gd name="connsiteY3" fmla="*/ 541212 h 734687"/>
              <a:gd name="connsiteX4" fmla="*/ 1473204 w 1622135"/>
              <a:gd name="connsiteY4" fmla="*/ 734687 h 734687"/>
              <a:gd name="connsiteX5" fmla="*/ 1439228 w 1622135"/>
              <a:gd name="connsiteY5" fmla="*/ 616701 h 734687"/>
              <a:gd name="connsiteX6" fmla="*/ 170322 w 1622135"/>
              <a:gd name="connsiteY6" fmla="*/ 443992 h 734687"/>
              <a:gd name="connsiteX7" fmla="*/ 0 w 1622135"/>
              <a:gd name="connsiteY7" fmla="*/ 0 h 734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22135" h="734687">
                <a:moveTo>
                  <a:pt x="0" y="0"/>
                </a:moveTo>
                <a:lnTo>
                  <a:pt x="1372619" y="414803"/>
                </a:lnTo>
                <a:lnTo>
                  <a:pt x="1320194" y="272419"/>
                </a:lnTo>
                <a:lnTo>
                  <a:pt x="1622135" y="541212"/>
                </a:lnTo>
                <a:lnTo>
                  <a:pt x="1473204" y="734687"/>
                </a:lnTo>
                <a:lnTo>
                  <a:pt x="1439228" y="616701"/>
                </a:lnTo>
                <a:lnTo>
                  <a:pt x="170322" y="44399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8" name="Rounded Rectangular Callout 97"/>
          <p:cNvSpPr/>
          <p:nvPr/>
        </p:nvSpPr>
        <p:spPr>
          <a:xfrm>
            <a:off x="8484551" y="3400018"/>
            <a:ext cx="2376443" cy="3059397"/>
          </a:xfrm>
          <a:prstGeom prst="wedgeRoundRectCallout">
            <a:avLst>
              <a:gd name="adj1" fmla="val -76983"/>
              <a:gd name="adj2" fmla="val -44780"/>
              <a:gd name="adj3" fmla="val 16667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7" name="Rounded Rectangle 106"/>
          <p:cNvSpPr/>
          <p:nvPr/>
        </p:nvSpPr>
        <p:spPr>
          <a:xfrm>
            <a:off x="3112685" y="1321002"/>
            <a:ext cx="1974574" cy="40489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8" name="Rounded Rectangle 107"/>
          <p:cNvSpPr/>
          <p:nvPr/>
        </p:nvSpPr>
        <p:spPr>
          <a:xfrm>
            <a:off x="3111541" y="1794803"/>
            <a:ext cx="1974574" cy="40489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9" name="Rounded Rectangle 108"/>
          <p:cNvSpPr/>
          <p:nvPr/>
        </p:nvSpPr>
        <p:spPr>
          <a:xfrm>
            <a:off x="3112685" y="2277129"/>
            <a:ext cx="1974574" cy="40489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0" name="TextBox 109"/>
          <p:cNvSpPr txBox="1"/>
          <p:nvPr/>
        </p:nvSpPr>
        <p:spPr>
          <a:xfrm>
            <a:off x="3087477" y="1367223"/>
            <a:ext cx="2472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QC Newsletter – </a:t>
            </a:r>
            <a:r>
              <a:rPr lang="en-IN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r>
              <a:rPr lang="en-IN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</a:t>
            </a:r>
          </a:p>
        </p:txBody>
      </p:sp>
      <p:sp>
        <p:nvSpPr>
          <p:cNvPr id="113" name="Rounded Rectangle 112"/>
          <p:cNvSpPr/>
          <p:nvPr/>
        </p:nvSpPr>
        <p:spPr>
          <a:xfrm>
            <a:off x="3112685" y="2770391"/>
            <a:ext cx="1974574" cy="40489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5" name="TextBox 114"/>
          <p:cNvSpPr txBox="1"/>
          <p:nvPr/>
        </p:nvSpPr>
        <p:spPr>
          <a:xfrm>
            <a:off x="3087477" y="1823294"/>
            <a:ext cx="2472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Rangotsav</a:t>
            </a:r>
            <a:r>
              <a:rPr lang="en-IN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– 18L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3087477" y="2314979"/>
            <a:ext cx="2472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Qutumbotsav</a:t>
            </a:r>
            <a:r>
              <a:rPr lang="en-IN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– 13L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3087477" y="2796444"/>
            <a:ext cx="2472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Others – 15L</a:t>
            </a:r>
          </a:p>
        </p:txBody>
      </p:sp>
      <p:sp>
        <p:nvSpPr>
          <p:cNvPr id="120" name="Rounded Rectangular Callout 119"/>
          <p:cNvSpPr/>
          <p:nvPr/>
        </p:nvSpPr>
        <p:spPr>
          <a:xfrm>
            <a:off x="2917341" y="1100392"/>
            <a:ext cx="2357146" cy="2327954"/>
          </a:xfrm>
          <a:prstGeom prst="wedgeRoundRectCallout">
            <a:avLst>
              <a:gd name="adj1" fmla="val 126269"/>
              <a:gd name="adj2" fmla="val -6250"/>
              <a:gd name="adj3" fmla="val 16667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1" name="Rounded Rectangle 120"/>
          <p:cNvSpPr/>
          <p:nvPr/>
        </p:nvSpPr>
        <p:spPr>
          <a:xfrm>
            <a:off x="8709337" y="3750915"/>
            <a:ext cx="1974574" cy="40489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2" name="Rounded Rectangle 121"/>
          <p:cNvSpPr/>
          <p:nvPr/>
        </p:nvSpPr>
        <p:spPr>
          <a:xfrm>
            <a:off x="8708193" y="4224716"/>
            <a:ext cx="1974574" cy="40489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3" name="Rounded Rectangle 122"/>
          <p:cNvSpPr/>
          <p:nvPr/>
        </p:nvSpPr>
        <p:spPr>
          <a:xfrm>
            <a:off x="8709337" y="4707042"/>
            <a:ext cx="1974574" cy="40489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4" name="TextBox 123"/>
          <p:cNvSpPr txBox="1"/>
          <p:nvPr/>
        </p:nvSpPr>
        <p:spPr>
          <a:xfrm>
            <a:off x="8684129" y="3797136"/>
            <a:ext cx="2472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Tally </a:t>
            </a:r>
            <a:r>
              <a:rPr lang="en-IN" sz="16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Mahasabha</a:t>
            </a:r>
            <a:r>
              <a:rPr lang="en-IN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– 6L</a:t>
            </a:r>
          </a:p>
        </p:txBody>
      </p:sp>
      <p:sp>
        <p:nvSpPr>
          <p:cNvPr id="125" name="Rounded Rectangle 124"/>
          <p:cNvSpPr/>
          <p:nvPr/>
        </p:nvSpPr>
        <p:spPr>
          <a:xfrm>
            <a:off x="8709337" y="5200304"/>
            <a:ext cx="1974574" cy="40489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6" name="TextBox 125"/>
          <p:cNvSpPr txBox="1"/>
          <p:nvPr/>
        </p:nvSpPr>
        <p:spPr>
          <a:xfrm>
            <a:off x="8684129" y="4253207"/>
            <a:ext cx="2472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QC Newsletter – 2L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8684129" y="4744892"/>
            <a:ext cx="2472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QC </a:t>
            </a:r>
            <a:r>
              <a:rPr lang="en-IN" sz="16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Masterchef</a:t>
            </a:r>
            <a:r>
              <a:rPr lang="en-IN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–3L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8684129" y="5226357"/>
            <a:ext cx="2472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QC Marathon – 10L</a:t>
            </a:r>
          </a:p>
        </p:txBody>
      </p:sp>
      <p:sp>
        <p:nvSpPr>
          <p:cNvPr id="129" name="Rounded Rectangle 128"/>
          <p:cNvSpPr/>
          <p:nvPr/>
        </p:nvSpPr>
        <p:spPr>
          <a:xfrm>
            <a:off x="8709337" y="5681769"/>
            <a:ext cx="1974574" cy="40489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0" name="TextBox 129"/>
          <p:cNvSpPr txBox="1"/>
          <p:nvPr/>
        </p:nvSpPr>
        <p:spPr>
          <a:xfrm>
            <a:off x="8684129" y="5707822"/>
            <a:ext cx="2472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QC Kids Day – 12L</a:t>
            </a:r>
          </a:p>
        </p:txBody>
      </p:sp>
      <p:pic>
        <p:nvPicPr>
          <p:cNvPr id="132" name="Picture 131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02847" y="399769"/>
            <a:ext cx="1636037" cy="1636037"/>
          </a:xfrm>
          <a:prstGeom prst="rect">
            <a:avLst/>
          </a:prstGeom>
        </p:spPr>
      </p:pic>
      <p:sp>
        <p:nvSpPr>
          <p:cNvPr id="136" name="Rounded Rectangular Callout 135"/>
          <p:cNvSpPr/>
          <p:nvPr/>
        </p:nvSpPr>
        <p:spPr>
          <a:xfrm>
            <a:off x="9014374" y="631970"/>
            <a:ext cx="2376443" cy="1817535"/>
          </a:xfrm>
          <a:prstGeom prst="wedgeRoundRectCallout">
            <a:avLst>
              <a:gd name="adj1" fmla="val -63925"/>
              <a:gd name="adj2" fmla="val -8860"/>
              <a:gd name="adj3" fmla="val 16667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7" name="Rounded Rectangle 136"/>
          <p:cNvSpPr/>
          <p:nvPr/>
        </p:nvSpPr>
        <p:spPr>
          <a:xfrm>
            <a:off x="9201362" y="848286"/>
            <a:ext cx="1974574" cy="40489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8" name="Rounded Rectangle 137"/>
          <p:cNvSpPr/>
          <p:nvPr/>
        </p:nvSpPr>
        <p:spPr>
          <a:xfrm>
            <a:off x="9201362" y="1804413"/>
            <a:ext cx="1974574" cy="40489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9" name="TextBox 138"/>
          <p:cNvSpPr txBox="1"/>
          <p:nvPr/>
        </p:nvSpPr>
        <p:spPr>
          <a:xfrm>
            <a:off x="9155817" y="888723"/>
            <a:ext cx="2472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Segoe UI Light" panose="020B0502040204020203" pitchFamily="34" charset="0"/>
                <a:cs typeface="Segoe UI Light" panose="020B0502040204020203" pitchFamily="34" charset="0"/>
              </a:rPr>
              <a:t>QC Newsletter – 2L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9241302" y="1330612"/>
            <a:ext cx="2059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QC Cricket </a:t>
            </a:r>
            <a:r>
              <a:rPr lang="en-IN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&amp; TT – 3L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9200111" y="1828011"/>
            <a:ext cx="2472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Segoe UI Light" panose="020B0502040204020203" pitchFamily="34" charset="0"/>
                <a:cs typeface="Segoe UI Light" panose="020B0502040204020203" pitchFamily="34" charset="0"/>
              </a:rPr>
              <a:t>QC Bi Annual -  7L</a:t>
            </a:r>
          </a:p>
        </p:txBody>
      </p:sp>
    </p:spTree>
    <p:extLst>
      <p:ext uri="{BB962C8B-B14F-4D97-AF65-F5344CB8AC3E}">
        <p14:creationId xmlns:p14="http://schemas.microsoft.com/office/powerpoint/2010/main" xmlns="" val="1040394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478420" y="3647205"/>
            <a:ext cx="6345166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200" dirty="0" smtClean="0">
                <a:solidFill>
                  <a:schemeClr val="tx1">
                    <a:alpha val="17000"/>
                  </a:schemeClr>
                </a:solidFill>
                <a:latin typeface="Arial Black" panose="020B0A04020102020204" pitchFamily="34" charset="0"/>
              </a:rPr>
              <a:t>T</a:t>
            </a:r>
            <a:endParaRPr lang="en-IN" sz="20200" dirty="0">
              <a:solidFill>
                <a:schemeClr val="tx1">
                  <a:alpha val="17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5108" y="3607249"/>
            <a:ext cx="6345166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200" dirty="0" smtClean="0">
                <a:solidFill>
                  <a:schemeClr val="tx1">
                    <a:alpha val="17000"/>
                  </a:schemeClr>
                </a:solidFill>
                <a:latin typeface="Arial Black" panose="020B0A04020102020204" pitchFamily="34" charset="0"/>
              </a:rPr>
              <a:t>O</a:t>
            </a:r>
            <a:endParaRPr lang="en-IN" sz="20200" dirty="0">
              <a:solidFill>
                <a:schemeClr val="tx1">
                  <a:alpha val="17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4983" y="481891"/>
            <a:ext cx="3737022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200" dirty="0" smtClean="0">
                <a:solidFill>
                  <a:schemeClr val="tx1">
                    <a:alpha val="17000"/>
                  </a:schemeClr>
                </a:solidFill>
                <a:latin typeface="Arial Black" panose="020B0A04020102020204" pitchFamily="34" charset="0"/>
              </a:rPr>
              <a:t>S</a:t>
            </a:r>
            <a:endParaRPr lang="en-IN" sz="20200" dirty="0">
              <a:solidFill>
                <a:schemeClr val="tx1">
                  <a:alpha val="17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5106" t="10840" r="18962" b="4113"/>
          <a:stretch>
            <a:fillRect/>
          </a:stretch>
        </p:blipFill>
        <p:spPr>
          <a:xfrm>
            <a:off x="806228" y="1009527"/>
            <a:ext cx="1642946" cy="1872711"/>
          </a:xfrm>
          <a:custGeom>
            <a:avLst/>
            <a:gdLst/>
            <a:ahLst/>
            <a:cxnLst/>
            <a:rect l="l" t="t" r="r" b="b"/>
            <a:pathLst>
              <a:path w="4138213" h="4716940">
                <a:moveTo>
                  <a:pt x="2109555" y="0"/>
                </a:moveTo>
                <a:cubicBezTo>
                  <a:pt x="2692431" y="0"/>
                  <a:pt x="3136848" y="108382"/>
                  <a:pt x="3442806" y="325145"/>
                </a:cubicBezTo>
                <a:cubicBezTo>
                  <a:pt x="3748764" y="541909"/>
                  <a:pt x="3930784" y="886760"/>
                  <a:pt x="3988864" y="1359698"/>
                </a:cubicBezTo>
                <a:lnTo>
                  <a:pt x="2660280" y="1437484"/>
                </a:lnTo>
                <a:cubicBezTo>
                  <a:pt x="2625017" y="1232129"/>
                  <a:pt x="2550861" y="1082780"/>
                  <a:pt x="2437812" y="989437"/>
                </a:cubicBezTo>
                <a:cubicBezTo>
                  <a:pt x="2324763" y="896094"/>
                  <a:pt x="2168673" y="849423"/>
                  <a:pt x="1969541" y="849423"/>
                </a:cubicBezTo>
                <a:cubicBezTo>
                  <a:pt x="1805671" y="849423"/>
                  <a:pt x="1682251" y="884167"/>
                  <a:pt x="1599280" y="953656"/>
                </a:cubicBezTo>
                <a:cubicBezTo>
                  <a:pt x="1516308" y="1023145"/>
                  <a:pt x="1474822" y="1107672"/>
                  <a:pt x="1474822" y="1207238"/>
                </a:cubicBezTo>
                <a:cubicBezTo>
                  <a:pt x="1474822" y="1279838"/>
                  <a:pt x="1509048" y="1345178"/>
                  <a:pt x="1577499" y="1403259"/>
                </a:cubicBezTo>
                <a:cubicBezTo>
                  <a:pt x="1643877" y="1463413"/>
                  <a:pt x="1801523" y="1519419"/>
                  <a:pt x="2050438" y="1571276"/>
                </a:cubicBezTo>
                <a:cubicBezTo>
                  <a:pt x="2666503" y="1704031"/>
                  <a:pt x="3107808" y="1838341"/>
                  <a:pt x="3374355" y="1974207"/>
                </a:cubicBezTo>
                <a:cubicBezTo>
                  <a:pt x="3640901" y="2110073"/>
                  <a:pt x="3834848" y="2278610"/>
                  <a:pt x="3956194" y="2479816"/>
                </a:cubicBezTo>
                <a:cubicBezTo>
                  <a:pt x="4077540" y="2681022"/>
                  <a:pt x="4138213" y="2906083"/>
                  <a:pt x="4138213" y="3154998"/>
                </a:cubicBezTo>
                <a:cubicBezTo>
                  <a:pt x="4138213" y="3447473"/>
                  <a:pt x="4057316" y="3717131"/>
                  <a:pt x="3895521" y="3963972"/>
                </a:cubicBezTo>
                <a:cubicBezTo>
                  <a:pt x="3733726" y="4210813"/>
                  <a:pt x="3507628" y="4398018"/>
                  <a:pt x="3217227" y="4525587"/>
                </a:cubicBezTo>
                <a:cubicBezTo>
                  <a:pt x="2926826" y="4653156"/>
                  <a:pt x="2560714" y="4716940"/>
                  <a:pt x="2118890" y="4716940"/>
                </a:cubicBezTo>
                <a:cubicBezTo>
                  <a:pt x="1343104" y="4716940"/>
                  <a:pt x="805863" y="4567591"/>
                  <a:pt x="507165" y="4268893"/>
                </a:cubicBezTo>
                <a:cubicBezTo>
                  <a:pt x="208467" y="3970195"/>
                  <a:pt x="39412" y="3590600"/>
                  <a:pt x="0" y="3130107"/>
                </a:cubicBezTo>
                <a:lnTo>
                  <a:pt x="1341030" y="3046098"/>
                </a:lnTo>
                <a:cubicBezTo>
                  <a:pt x="1370070" y="3263899"/>
                  <a:pt x="1429188" y="3429842"/>
                  <a:pt x="1518382" y="3543928"/>
                </a:cubicBezTo>
                <a:cubicBezTo>
                  <a:pt x="1663583" y="3728540"/>
                  <a:pt x="1871012" y="3820846"/>
                  <a:pt x="2140670" y="3820846"/>
                </a:cubicBezTo>
                <a:cubicBezTo>
                  <a:pt x="2341876" y="3820846"/>
                  <a:pt x="2496929" y="3773656"/>
                  <a:pt x="2605830" y="3679276"/>
                </a:cubicBezTo>
                <a:cubicBezTo>
                  <a:pt x="2714730" y="3584895"/>
                  <a:pt x="2769180" y="3475476"/>
                  <a:pt x="2769180" y="3351019"/>
                </a:cubicBezTo>
                <a:cubicBezTo>
                  <a:pt x="2769180" y="3232784"/>
                  <a:pt x="2717323" y="3126995"/>
                  <a:pt x="2613608" y="3033652"/>
                </a:cubicBezTo>
                <a:cubicBezTo>
                  <a:pt x="2509894" y="2940309"/>
                  <a:pt x="2269276" y="2852152"/>
                  <a:pt x="1891755" y="2769180"/>
                </a:cubicBezTo>
                <a:cubicBezTo>
                  <a:pt x="1273616" y="2630202"/>
                  <a:pt x="832829" y="2445590"/>
                  <a:pt x="569394" y="2215344"/>
                </a:cubicBezTo>
                <a:cubicBezTo>
                  <a:pt x="303884" y="1985097"/>
                  <a:pt x="171129" y="1691585"/>
                  <a:pt x="171129" y="1334807"/>
                </a:cubicBezTo>
                <a:cubicBezTo>
                  <a:pt x="171129" y="1100412"/>
                  <a:pt x="239062" y="878981"/>
                  <a:pt x="374929" y="670515"/>
                </a:cubicBezTo>
                <a:cubicBezTo>
                  <a:pt x="510795" y="462049"/>
                  <a:pt x="715113" y="298180"/>
                  <a:pt x="987882" y="178908"/>
                </a:cubicBezTo>
                <a:cubicBezTo>
                  <a:pt x="1260651" y="59636"/>
                  <a:pt x="1634543" y="0"/>
                  <a:pt x="2109555" y="0"/>
                </a:cubicBezTo>
                <a:close/>
              </a:path>
            </a:pathLst>
          </a:custGeom>
          <a:ln w="57150">
            <a:solidFill>
              <a:schemeClr val="bg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8817" t="1638" r="17737" b="610"/>
          <a:stretch/>
        </p:blipFill>
        <p:spPr>
          <a:xfrm>
            <a:off x="6047927" y="1009526"/>
            <a:ext cx="2620007" cy="1872711"/>
          </a:xfrm>
          <a:custGeom>
            <a:avLst/>
            <a:gdLst/>
            <a:ahLst/>
            <a:cxnLst/>
            <a:rect l="l" t="t" r="r" b="b"/>
            <a:pathLst>
              <a:path w="6381559" h="4561368">
                <a:moveTo>
                  <a:pt x="0" y="0"/>
                </a:moveTo>
                <a:lnTo>
                  <a:pt x="1338745" y="0"/>
                </a:lnTo>
                <a:lnTo>
                  <a:pt x="1820726" y="2553567"/>
                </a:lnTo>
                <a:lnTo>
                  <a:pt x="2526147" y="0"/>
                </a:lnTo>
                <a:lnTo>
                  <a:pt x="3860079" y="0"/>
                </a:lnTo>
                <a:lnTo>
                  <a:pt x="4567250" y="2550164"/>
                </a:lnTo>
                <a:lnTo>
                  <a:pt x="5049766" y="0"/>
                </a:lnTo>
                <a:lnTo>
                  <a:pt x="6381559" y="0"/>
                </a:lnTo>
                <a:lnTo>
                  <a:pt x="5376078" y="4561368"/>
                </a:lnTo>
                <a:lnTo>
                  <a:pt x="3993919" y="4561368"/>
                </a:lnTo>
                <a:lnTo>
                  <a:pt x="3193891" y="1689511"/>
                </a:lnTo>
                <a:lnTo>
                  <a:pt x="2396974" y="4561368"/>
                </a:lnTo>
                <a:lnTo>
                  <a:pt x="1014815" y="4561368"/>
                </a:lnTo>
                <a:close/>
              </a:path>
            </a:pathLst>
          </a:custGeom>
          <a:ln w="57150">
            <a:solidFill>
              <a:schemeClr val="bg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8343" t="1678" r="7093" b="2201"/>
          <a:stretch>
            <a:fillRect/>
          </a:stretch>
        </p:blipFill>
        <p:spPr>
          <a:xfrm>
            <a:off x="806228" y="4135111"/>
            <a:ext cx="1876417" cy="1872711"/>
          </a:xfrm>
          <a:custGeom>
            <a:avLst/>
            <a:gdLst/>
            <a:ahLst/>
            <a:cxnLst/>
            <a:rect l="l" t="t" r="r" b="b"/>
            <a:pathLst>
              <a:path w="4726274" h="4716940">
                <a:moveTo>
                  <a:pt x="2352247" y="1067223"/>
                </a:moveTo>
                <a:cubicBezTo>
                  <a:pt x="2068069" y="1067223"/>
                  <a:pt x="1839897" y="1167826"/>
                  <a:pt x="1667731" y="1369033"/>
                </a:cubicBezTo>
                <a:cubicBezTo>
                  <a:pt x="1495565" y="1570239"/>
                  <a:pt x="1409481" y="1903163"/>
                  <a:pt x="1409481" y="2367804"/>
                </a:cubicBezTo>
                <a:cubicBezTo>
                  <a:pt x="1409481" y="2828297"/>
                  <a:pt x="1495046" y="3159147"/>
                  <a:pt x="1666175" y="3360353"/>
                </a:cubicBezTo>
                <a:cubicBezTo>
                  <a:pt x="1837304" y="3561559"/>
                  <a:pt x="2070143" y="3662163"/>
                  <a:pt x="2364693" y="3662163"/>
                </a:cubicBezTo>
                <a:cubicBezTo>
                  <a:pt x="2667539" y="3662163"/>
                  <a:pt x="2901934" y="3563634"/>
                  <a:pt x="3067878" y="3366576"/>
                </a:cubicBezTo>
                <a:cubicBezTo>
                  <a:pt x="3233821" y="3169518"/>
                  <a:pt x="3316793" y="2815851"/>
                  <a:pt x="3316793" y="2305576"/>
                </a:cubicBezTo>
                <a:cubicBezTo>
                  <a:pt x="3316793" y="1876197"/>
                  <a:pt x="3230191" y="1562460"/>
                  <a:pt x="3056988" y="1364366"/>
                </a:cubicBezTo>
                <a:cubicBezTo>
                  <a:pt x="2883784" y="1166271"/>
                  <a:pt x="2648871" y="1067223"/>
                  <a:pt x="2352247" y="1067223"/>
                </a:cubicBezTo>
                <a:close/>
                <a:moveTo>
                  <a:pt x="2355358" y="0"/>
                </a:moveTo>
                <a:cubicBezTo>
                  <a:pt x="3114549" y="0"/>
                  <a:pt x="3699500" y="203799"/>
                  <a:pt x="4110210" y="611398"/>
                </a:cubicBezTo>
                <a:cubicBezTo>
                  <a:pt x="4520919" y="1018996"/>
                  <a:pt x="4726274" y="1589945"/>
                  <a:pt x="4726274" y="2324244"/>
                </a:cubicBezTo>
                <a:cubicBezTo>
                  <a:pt x="4726274" y="2857337"/>
                  <a:pt x="4636561" y="3294494"/>
                  <a:pt x="4457135" y="3635715"/>
                </a:cubicBezTo>
                <a:cubicBezTo>
                  <a:pt x="4277709" y="3976936"/>
                  <a:pt x="4018422" y="4242446"/>
                  <a:pt x="3679275" y="4432244"/>
                </a:cubicBezTo>
                <a:cubicBezTo>
                  <a:pt x="3340129" y="4622041"/>
                  <a:pt x="2917492" y="4716940"/>
                  <a:pt x="2411364" y="4716940"/>
                </a:cubicBezTo>
                <a:cubicBezTo>
                  <a:pt x="1896940" y="4716940"/>
                  <a:pt x="1471192" y="4635006"/>
                  <a:pt x="1134119" y="4471136"/>
                </a:cubicBezTo>
                <a:cubicBezTo>
                  <a:pt x="797047" y="4307267"/>
                  <a:pt x="523759" y="4047981"/>
                  <a:pt x="314255" y="3693277"/>
                </a:cubicBezTo>
                <a:cubicBezTo>
                  <a:pt x="104752" y="3338573"/>
                  <a:pt x="0" y="2894675"/>
                  <a:pt x="0" y="2361581"/>
                </a:cubicBezTo>
                <a:cubicBezTo>
                  <a:pt x="0" y="1616911"/>
                  <a:pt x="207429" y="1037146"/>
                  <a:pt x="622288" y="622288"/>
                </a:cubicBezTo>
                <a:cubicBezTo>
                  <a:pt x="1037146" y="207429"/>
                  <a:pt x="1614836" y="0"/>
                  <a:pt x="2355358" y="0"/>
                </a:cubicBezTo>
                <a:close/>
              </a:path>
            </a:pathLst>
          </a:custGeom>
          <a:ln w="57150">
            <a:solidFill>
              <a:schemeClr val="bg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0755" t="796" r="7796" b="1073"/>
          <a:stretch/>
        </p:blipFill>
        <p:spPr>
          <a:xfrm>
            <a:off x="6478420" y="4135110"/>
            <a:ext cx="1759020" cy="1872711"/>
          </a:xfrm>
          <a:custGeom>
            <a:avLst/>
            <a:gdLst/>
            <a:ahLst/>
            <a:cxnLst/>
            <a:rect l="l" t="t" r="r" b="b"/>
            <a:pathLst>
              <a:path w="4284450" h="4561368">
                <a:moveTo>
                  <a:pt x="0" y="0"/>
                </a:moveTo>
                <a:lnTo>
                  <a:pt x="4284450" y="0"/>
                </a:lnTo>
                <a:lnTo>
                  <a:pt x="4284450" y="1126340"/>
                </a:lnTo>
                <a:lnTo>
                  <a:pt x="2846966" y="1126340"/>
                </a:lnTo>
                <a:lnTo>
                  <a:pt x="2846966" y="4561368"/>
                </a:lnTo>
                <a:lnTo>
                  <a:pt x="1437484" y="4561368"/>
                </a:lnTo>
                <a:lnTo>
                  <a:pt x="1437484" y="1126340"/>
                </a:lnTo>
                <a:lnTo>
                  <a:pt x="0" y="1126340"/>
                </a:lnTo>
                <a:close/>
              </a:path>
            </a:pathLst>
          </a:custGeom>
        </p:spPr>
      </p:pic>
      <p:sp>
        <p:nvSpPr>
          <p:cNvPr id="15" name="TextBox 14"/>
          <p:cNvSpPr txBox="1"/>
          <p:nvPr/>
        </p:nvSpPr>
        <p:spPr>
          <a:xfrm>
            <a:off x="6180927" y="486284"/>
            <a:ext cx="6345166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200" dirty="0" smtClean="0">
                <a:solidFill>
                  <a:schemeClr val="tx1">
                    <a:alpha val="17000"/>
                  </a:schemeClr>
                </a:solidFill>
                <a:latin typeface="Arial Black" panose="020B0A04020102020204" pitchFamily="34" charset="0"/>
              </a:rPr>
              <a:t>W</a:t>
            </a:r>
            <a:endParaRPr lang="en-IN" sz="16800" dirty="0">
              <a:solidFill>
                <a:schemeClr val="tx1">
                  <a:alpha val="17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582174" y="1734609"/>
            <a:ext cx="3352800" cy="1600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 anchorCtr="0"/>
          <a:lstStyle/>
          <a:p>
            <a:pPr marL="285750" indent="-285750">
              <a:buFont typeface="Arial" pitchFamily="34" charset="0"/>
              <a:buChar char="•"/>
            </a:pPr>
            <a:r>
              <a:rPr lang="en-US" kern="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Existing Clients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Expertise – Ideas &amp; </a:t>
            </a:r>
            <a:r>
              <a:rPr lang="en-US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Creative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Competitive Rates </a:t>
            </a:r>
            <a:endParaRPr lang="en-US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667934" y="1734609"/>
            <a:ext cx="3352800" cy="1600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Acquiring new clients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Creative set designs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Timings</a:t>
            </a:r>
            <a:endParaRPr lang="en-US" kern="0" dirty="0">
              <a:solidFill>
                <a:prstClr val="black">
                  <a:lumMod val="75000"/>
                  <a:lumOff val="25000"/>
                </a:prst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467455" y="5203106"/>
            <a:ext cx="3352800" cy="1600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Competitors </a:t>
            </a:r>
            <a:endParaRPr lang="en-US" kern="0" dirty="0">
              <a:solidFill>
                <a:prstClr val="black">
                  <a:lumMod val="75000"/>
                  <a:lumOff val="25000"/>
                </a:prst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828127" y="5184865"/>
            <a:ext cx="3352800" cy="1600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 anchorCtr="0"/>
          <a:lstStyle/>
          <a:p>
            <a:pPr marL="285750" indent="-285750">
              <a:buFont typeface="Arial" pitchFamily="34" charset="0"/>
              <a:buChar char="•"/>
            </a:pPr>
            <a:r>
              <a:rPr lang="en-US" kern="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Virtual Events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kern="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Postponed Events</a:t>
            </a:r>
            <a:endParaRPr lang="en-US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54715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257675" y="5845151"/>
            <a:ext cx="28895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 smtClean="0">
                <a:solidFill>
                  <a:srgbClr val="002060"/>
                </a:solidFill>
                <a:latin typeface="Proxima Nova Alt Rg" panose="02000506030000020004" pitchFamily="50" charset="0"/>
              </a:rPr>
              <a:t>Thank You</a:t>
            </a:r>
            <a:endParaRPr lang="en-IN" sz="4400" dirty="0">
              <a:solidFill>
                <a:srgbClr val="002060"/>
              </a:solidFill>
              <a:latin typeface="Proxima Nova Alt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361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</TotalTime>
  <Words>244</Words>
  <Application>Microsoft Office PowerPoint</Application>
  <PresentationFormat>Custom</PresentationFormat>
  <Paragraphs>88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rohan guha</dc:creator>
  <cp:lastModifiedBy>Jithu</cp:lastModifiedBy>
  <cp:revision>31</cp:revision>
  <dcterms:created xsi:type="dcterms:W3CDTF">2020-04-06T06:23:39Z</dcterms:created>
  <dcterms:modified xsi:type="dcterms:W3CDTF">2020-04-28T03:43:38Z</dcterms:modified>
</cp:coreProperties>
</file>