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2F2F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 horzBarState="maximized">
    <p:restoredLeft sz="7540" autoAdjust="0"/>
    <p:restoredTop sz="99812" autoAdjust="0"/>
  </p:normalViewPr>
  <p:slideViewPr>
    <p:cSldViewPr snapToGrid="0" snapToObjects="1">
      <p:cViewPr varScale="1">
        <p:scale>
          <a:sx n="99" d="100"/>
          <a:sy n="99" d="100"/>
        </p:scale>
        <p:origin x="-10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325B4-116C-9A47-8EF8-FC1CF924077D}" type="doc">
      <dgm:prSet loTypeId="urn:microsoft.com/office/officeart/2005/8/layout/orgChart1" loCatId="" qsTypeId="urn:microsoft.com/office/officeart/2005/8/quickstyle/3D4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7A34C95-8E8A-4641-8030-434C28D5BC75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Lovelina</a:t>
          </a:r>
          <a:endParaRPr lang="en-US" dirty="0">
            <a:solidFill>
              <a:srgbClr val="FFFFFF"/>
            </a:solidFill>
          </a:endParaRPr>
        </a:p>
      </dgm:t>
    </dgm:pt>
    <dgm:pt modelId="{60564E06-370E-AA45-BCD3-81D0EB16C404}" type="parTrans" cxnId="{678CF211-620E-A247-89C9-96A17BEB6E4E}">
      <dgm:prSet/>
      <dgm:spPr/>
      <dgm:t>
        <a:bodyPr/>
        <a:lstStyle/>
        <a:p>
          <a:endParaRPr lang="en-US"/>
        </a:p>
      </dgm:t>
    </dgm:pt>
    <dgm:pt modelId="{CDEFEDC3-8F2D-5F4F-AB05-BB5E60EB25E7}" type="sibTrans" cxnId="{678CF211-620E-A247-89C9-96A17BEB6E4E}">
      <dgm:prSet/>
      <dgm:spPr/>
      <dgm:t>
        <a:bodyPr/>
        <a:lstStyle/>
        <a:p>
          <a:endParaRPr lang="en-US"/>
        </a:p>
      </dgm:t>
    </dgm:pt>
    <dgm:pt modelId="{5D2D1830-542B-A144-805B-85983790D60D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Shiju</a:t>
          </a:r>
          <a:endParaRPr lang="en-US" dirty="0">
            <a:solidFill>
              <a:srgbClr val="FFFFFF"/>
            </a:solidFill>
          </a:endParaRPr>
        </a:p>
      </dgm:t>
    </dgm:pt>
    <dgm:pt modelId="{0E7298C7-F363-D241-9623-9B139FC27596}" type="parTrans" cxnId="{3CB48ADF-0907-0A41-8ACA-A66C701B3B52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340A4556-81AA-964C-892A-08F23A3C1F40}" type="sibTrans" cxnId="{3CB48ADF-0907-0A41-8ACA-A66C701B3B52}">
      <dgm:prSet/>
      <dgm:spPr/>
      <dgm:t>
        <a:bodyPr/>
        <a:lstStyle/>
        <a:p>
          <a:endParaRPr lang="en-US"/>
        </a:p>
      </dgm:t>
    </dgm:pt>
    <dgm:pt modelId="{F0412055-944E-544C-B56A-A90F62BB5341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Sai</a:t>
          </a:r>
          <a:endParaRPr lang="en-US" dirty="0">
            <a:solidFill>
              <a:srgbClr val="FFFFFF"/>
            </a:solidFill>
          </a:endParaRPr>
        </a:p>
      </dgm:t>
    </dgm:pt>
    <dgm:pt modelId="{01542D17-1ADF-5441-A2CD-435EA820907D}" type="parTrans" cxnId="{D2B1579F-D0F8-DF42-A750-7D1FF2EC2031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0B7DBBF8-0137-7942-BE7E-501ED3639E69}" type="sibTrans" cxnId="{D2B1579F-D0F8-DF42-A750-7D1FF2EC2031}">
      <dgm:prSet/>
      <dgm:spPr/>
      <dgm:t>
        <a:bodyPr/>
        <a:lstStyle/>
        <a:p>
          <a:endParaRPr lang="en-US"/>
        </a:p>
      </dgm:t>
    </dgm:pt>
    <dgm:pt modelId="{2666C013-A5FF-8844-9C84-420FA4E5420C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Nishanth</a:t>
          </a:r>
          <a:endParaRPr lang="en-US" dirty="0">
            <a:solidFill>
              <a:srgbClr val="FFFFFF"/>
            </a:solidFill>
          </a:endParaRPr>
        </a:p>
      </dgm:t>
    </dgm:pt>
    <dgm:pt modelId="{115AFBCE-C946-E346-A18C-245EA5171FF9}" type="parTrans" cxnId="{3481B783-1A7B-B143-9A26-027B9F4784F3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816F7032-FDF8-1543-8496-7F4598EA57B9}" type="sibTrans" cxnId="{3481B783-1A7B-B143-9A26-027B9F4784F3}">
      <dgm:prSet/>
      <dgm:spPr/>
      <dgm:t>
        <a:bodyPr/>
        <a:lstStyle/>
        <a:p>
          <a:endParaRPr lang="en-US"/>
        </a:p>
      </dgm:t>
    </dgm:pt>
    <dgm:pt modelId="{BC0C709A-8565-304F-AE86-DF034EAAB756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Diana</a:t>
          </a:r>
          <a:endParaRPr lang="en-US" dirty="0">
            <a:solidFill>
              <a:srgbClr val="FFFFFF"/>
            </a:solidFill>
          </a:endParaRPr>
        </a:p>
      </dgm:t>
    </dgm:pt>
    <dgm:pt modelId="{2A3D5550-8AA6-B543-B0AC-3EE341E8D277}" type="parTrans" cxnId="{142AFDAF-1E1D-E449-8D13-98DAEE911092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CEC5A57B-7DCA-D541-AF3F-F4F10C7AA614}" type="sibTrans" cxnId="{142AFDAF-1E1D-E449-8D13-98DAEE911092}">
      <dgm:prSet/>
      <dgm:spPr/>
      <dgm:t>
        <a:bodyPr/>
        <a:lstStyle/>
        <a:p>
          <a:endParaRPr lang="en-US"/>
        </a:p>
      </dgm:t>
    </dgm:pt>
    <dgm:pt modelId="{1B9F9A2C-6A4F-BA4C-BC09-5E1F5E274D2A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Rahul</a:t>
          </a:r>
          <a:endParaRPr lang="en-US" dirty="0">
            <a:solidFill>
              <a:srgbClr val="FFFFFF"/>
            </a:solidFill>
          </a:endParaRPr>
        </a:p>
      </dgm:t>
    </dgm:pt>
    <dgm:pt modelId="{C75D4162-F86B-0549-9C8C-6140C61546F5}" type="parTrans" cxnId="{727239B2-D62D-2B4A-BE12-DCA6FEFF3F2C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F34F3302-18C4-DA4C-8FCE-435B84E9B3CE}" type="sibTrans" cxnId="{727239B2-D62D-2B4A-BE12-DCA6FEFF3F2C}">
      <dgm:prSet/>
      <dgm:spPr/>
      <dgm:t>
        <a:bodyPr/>
        <a:lstStyle/>
        <a:p>
          <a:endParaRPr lang="en-US"/>
        </a:p>
      </dgm:t>
    </dgm:pt>
    <dgm:pt modelId="{72E51FD3-5BDF-404F-9427-EABF1AF7EE78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Farhan  </a:t>
          </a:r>
          <a:endParaRPr lang="en-US" dirty="0">
            <a:solidFill>
              <a:srgbClr val="FFFFFF"/>
            </a:solidFill>
          </a:endParaRPr>
        </a:p>
      </dgm:t>
    </dgm:pt>
    <dgm:pt modelId="{251B5D32-5865-E74F-8F02-6E9E98BCDE9F}" type="parTrans" cxnId="{6DE59A52-2DF4-CE46-96FD-1C32D4227F87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2D2E4FFA-C6C7-E447-A25F-7EBE43F25403}" type="sibTrans" cxnId="{6DE59A52-2DF4-CE46-96FD-1C32D4227F87}">
      <dgm:prSet/>
      <dgm:spPr/>
      <dgm:t>
        <a:bodyPr/>
        <a:lstStyle/>
        <a:p>
          <a:endParaRPr lang="en-US"/>
        </a:p>
      </dgm:t>
    </dgm:pt>
    <dgm:pt modelId="{B65857DC-9CF5-7D49-96A0-17E85E7FCDB3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Smita</a:t>
          </a:r>
          <a:endParaRPr lang="en-US" dirty="0">
            <a:solidFill>
              <a:srgbClr val="FFFFFF"/>
            </a:solidFill>
          </a:endParaRPr>
        </a:p>
      </dgm:t>
    </dgm:pt>
    <dgm:pt modelId="{C2AFAFC7-0891-2A49-932B-4D137434F09E}" type="parTrans" cxnId="{8C64BC8C-71AB-7D40-9D79-027F258C978C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D47868CD-F50D-274B-8DD3-78D9828A0901}" type="sibTrans" cxnId="{8C64BC8C-71AB-7D40-9D79-027F258C978C}">
      <dgm:prSet/>
      <dgm:spPr/>
      <dgm:t>
        <a:bodyPr/>
        <a:lstStyle/>
        <a:p>
          <a:endParaRPr lang="en-US"/>
        </a:p>
      </dgm:t>
    </dgm:pt>
    <dgm:pt modelId="{5DCF3FD9-297D-C34C-8B12-4E4EFAFE13C3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Priyanka</a:t>
          </a:r>
          <a:endParaRPr lang="en-US" dirty="0">
            <a:solidFill>
              <a:srgbClr val="FFFFFF"/>
            </a:solidFill>
          </a:endParaRPr>
        </a:p>
      </dgm:t>
    </dgm:pt>
    <dgm:pt modelId="{B28AD05B-A244-6E40-AD5C-0937537361F9}" type="parTrans" cxnId="{39447A2C-38C7-BE47-91F4-7DF3BDCAF6B8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2A23639A-4626-3A43-A593-67329F2FBB00}" type="sibTrans" cxnId="{39447A2C-38C7-BE47-91F4-7DF3BDCAF6B8}">
      <dgm:prSet/>
      <dgm:spPr/>
      <dgm:t>
        <a:bodyPr/>
        <a:lstStyle/>
        <a:p>
          <a:endParaRPr lang="en-US"/>
        </a:p>
      </dgm:t>
    </dgm:pt>
    <dgm:pt modelId="{C0895053-C024-A140-A66D-A51A866451A7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Anam</a:t>
          </a:r>
          <a:endParaRPr lang="en-US" dirty="0">
            <a:solidFill>
              <a:srgbClr val="FFFFFF"/>
            </a:solidFill>
          </a:endParaRPr>
        </a:p>
      </dgm:t>
    </dgm:pt>
    <dgm:pt modelId="{8DF30F7D-B92C-5F41-8641-21274188030E}" type="parTrans" cxnId="{75D17E7E-3ADE-9942-A918-9D622762D5E7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C3951EC6-E8B5-DB45-B425-E48FE0076EF6}" type="sibTrans" cxnId="{75D17E7E-3ADE-9942-A918-9D622762D5E7}">
      <dgm:prSet/>
      <dgm:spPr/>
      <dgm:t>
        <a:bodyPr/>
        <a:lstStyle/>
        <a:p>
          <a:endParaRPr lang="en-US"/>
        </a:p>
      </dgm:t>
    </dgm:pt>
    <dgm:pt modelId="{29261911-F213-9643-84F4-08D7A454A568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Patrick</a:t>
          </a:r>
          <a:endParaRPr lang="en-US" dirty="0">
            <a:solidFill>
              <a:srgbClr val="FFFFFF"/>
            </a:solidFill>
          </a:endParaRPr>
        </a:p>
      </dgm:t>
    </dgm:pt>
    <dgm:pt modelId="{07642C53-0A55-9649-9AD9-8D02302990EA}" type="parTrans" cxnId="{DCE0ECB6-ECEB-C74C-BABE-8F60DA661A9D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5D1FB517-B073-0D41-B5AF-7769610B1B65}" type="sibTrans" cxnId="{DCE0ECB6-ECEB-C74C-BABE-8F60DA661A9D}">
      <dgm:prSet/>
      <dgm:spPr/>
      <dgm:t>
        <a:bodyPr/>
        <a:lstStyle/>
        <a:p>
          <a:endParaRPr lang="en-US"/>
        </a:p>
      </dgm:t>
    </dgm:pt>
    <dgm:pt modelId="{25AE3103-9078-C047-94EF-965AE6814545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Saswati</a:t>
          </a:r>
          <a:endParaRPr lang="en-US" dirty="0">
            <a:solidFill>
              <a:srgbClr val="FFFFFF"/>
            </a:solidFill>
          </a:endParaRPr>
        </a:p>
      </dgm:t>
    </dgm:pt>
    <dgm:pt modelId="{52D12EB9-7E34-6847-8A7C-3D37AB89C7A9}" type="parTrans" cxnId="{A42D53FD-3C4A-D84E-AA6F-0ABDFE92DE89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32908AC0-72A4-254B-8E6C-68A1591DD94F}" type="sibTrans" cxnId="{A42D53FD-3C4A-D84E-AA6F-0ABDFE92DE89}">
      <dgm:prSet/>
      <dgm:spPr/>
      <dgm:t>
        <a:bodyPr/>
        <a:lstStyle/>
        <a:p>
          <a:endParaRPr lang="en-US"/>
        </a:p>
      </dgm:t>
    </dgm:pt>
    <dgm:pt modelId="{7E3570AE-1C33-194F-8424-A3C6B0DD2FC2}">
      <dgm:prSet/>
      <dgm:spPr/>
      <dgm:t>
        <a:bodyPr/>
        <a:lstStyle/>
        <a:p>
          <a:r>
            <a:rPr lang="en-US" smtClean="0"/>
            <a:t>Sujay</a:t>
          </a:r>
          <a:endParaRPr lang="en-US" dirty="0"/>
        </a:p>
      </dgm:t>
    </dgm:pt>
    <dgm:pt modelId="{377FBAC7-1AAB-164F-BC7E-6DE4034E9AEB}" type="parTrans" cxnId="{42C149DB-0126-A744-BC50-84619C3CA51A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62CD09B1-8D7B-4A48-8F51-868529FBBA74}" type="sibTrans" cxnId="{42C149DB-0126-A744-BC50-84619C3CA51A}">
      <dgm:prSet/>
      <dgm:spPr/>
      <dgm:t>
        <a:bodyPr/>
        <a:lstStyle/>
        <a:p>
          <a:endParaRPr lang="en-US"/>
        </a:p>
      </dgm:t>
    </dgm:pt>
    <dgm:pt modelId="{97BF0584-1265-524B-BCAF-96383DE3B6A1}">
      <dgm:prSet/>
      <dgm:spPr/>
      <dgm:t>
        <a:bodyPr/>
        <a:lstStyle/>
        <a:p>
          <a:r>
            <a:rPr lang="en-US" smtClean="0">
              <a:solidFill>
                <a:srgbClr val="FFFFFF"/>
              </a:solidFill>
            </a:rPr>
            <a:t>Waseem</a:t>
          </a:r>
          <a:endParaRPr lang="en-US" dirty="0">
            <a:solidFill>
              <a:srgbClr val="FFFFFF"/>
            </a:solidFill>
          </a:endParaRPr>
        </a:p>
      </dgm:t>
    </dgm:pt>
    <dgm:pt modelId="{9297713A-2F94-0A41-8104-521C4386E251}" type="parTrans" cxnId="{BEE4ECB1-6C41-4C44-90EE-9C67C1592BC3}">
      <dgm:prSet/>
      <dgm:spPr/>
      <dgm:t>
        <a:bodyPr/>
        <a:lstStyle/>
        <a:p>
          <a:endParaRPr lang="en-US"/>
        </a:p>
      </dgm:t>
    </dgm:pt>
    <dgm:pt modelId="{5843C42D-E9CE-834D-9F8A-01D06A74F4BC}" type="sibTrans" cxnId="{BEE4ECB1-6C41-4C44-90EE-9C67C1592BC3}">
      <dgm:prSet/>
      <dgm:spPr/>
      <dgm:t>
        <a:bodyPr/>
        <a:lstStyle/>
        <a:p>
          <a:endParaRPr lang="en-US"/>
        </a:p>
      </dgm:t>
    </dgm:pt>
    <dgm:pt modelId="{9A0BC1CE-2046-5443-96E0-67AF347F8809}" type="pres">
      <dgm:prSet presAssocID="{FAC325B4-116C-9A47-8EF8-FC1CF92407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C58F90-CB6A-064E-B303-257277AD4682}" type="pres">
      <dgm:prSet presAssocID="{87A34C95-8E8A-4641-8030-434C28D5BC75}" presName="hierRoot1" presStyleCnt="0">
        <dgm:presLayoutVars>
          <dgm:hierBranch val="init"/>
        </dgm:presLayoutVars>
      </dgm:prSet>
      <dgm:spPr/>
    </dgm:pt>
    <dgm:pt modelId="{5ABD8735-D5C9-D34D-87FD-D34EDBBE75E1}" type="pres">
      <dgm:prSet presAssocID="{87A34C95-8E8A-4641-8030-434C28D5BC75}" presName="rootComposite1" presStyleCnt="0"/>
      <dgm:spPr/>
    </dgm:pt>
    <dgm:pt modelId="{9783540F-E8BE-B642-9E0A-5997A5AC8A98}" type="pres">
      <dgm:prSet presAssocID="{87A34C95-8E8A-4641-8030-434C28D5BC7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566A2-73B0-8D44-9F10-8A1B47267A38}" type="pres">
      <dgm:prSet presAssocID="{87A34C95-8E8A-4641-8030-434C28D5BC7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DB6936-DE13-054E-AF23-94D8C3CDAA7D}" type="pres">
      <dgm:prSet presAssocID="{87A34C95-8E8A-4641-8030-434C28D5BC75}" presName="hierChild2" presStyleCnt="0"/>
      <dgm:spPr/>
    </dgm:pt>
    <dgm:pt modelId="{71FBADD8-A1EA-9945-A480-9C0FA06F4F9C}" type="pres">
      <dgm:prSet presAssocID="{0E7298C7-F363-D241-9623-9B139FC2759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EB3F157-D4F4-3743-B7CC-236DAF0F9AF7}" type="pres">
      <dgm:prSet presAssocID="{5D2D1830-542B-A144-805B-85983790D60D}" presName="hierRoot2" presStyleCnt="0">
        <dgm:presLayoutVars>
          <dgm:hierBranch val="init"/>
        </dgm:presLayoutVars>
      </dgm:prSet>
      <dgm:spPr/>
    </dgm:pt>
    <dgm:pt modelId="{105180E0-7313-9E4B-B197-E2D77E3A61CB}" type="pres">
      <dgm:prSet presAssocID="{5D2D1830-542B-A144-805B-85983790D60D}" presName="rootComposite" presStyleCnt="0"/>
      <dgm:spPr/>
    </dgm:pt>
    <dgm:pt modelId="{F7C6F1A3-D6D9-A94C-AC18-4B35D77E2306}" type="pres">
      <dgm:prSet presAssocID="{5D2D1830-542B-A144-805B-85983790D60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B2A5B-ADA2-B449-BCAE-4E989CCCA3FA}" type="pres">
      <dgm:prSet presAssocID="{5D2D1830-542B-A144-805B-85983790D60D}" presName="rootConnector" presStyleLbl="node2" presStyleIdx="0" presStyleCnt="2"/>
      <dgm:spPr/>
      <dgm:t>
        <a:bodyPr/>
        <a:lstStyle/>
        <a:p>
          <a:endParaRPr lang="en-US"/>
        </a:p>
      </dgm:t>
    </dgm:pt>
    <dgm:pt modelId="{541158A6-33A2-5848-8230-E24935BFF7C6}" type="pres">
      <dgm:prSet presAssocID="{5D2D1830-542B-A144-805B-85983790D60D}" presName="hierChild4" presStyleCnt="0"/>
      <dgm:spPr/>
    </dgm:pt>
    <dgm:pt modelId="{E060D479-E737-EF48-B1EC-478E01C07134}" type="pres">
      <dgm:prSet presAssocID="{115AFBCE-C946-E346-A18C-245EA5171FF9}" presName="Name37" presStyleLbl="parChTrans1D3" presStyleIdx="0" presStyleCnt="4"/>
      <dgm:spPr/>
      <dgm:t>
        <a:bodyPr/>
        <a:lstStyle/>
        <a:p>
          <a:endParaRPr lang="en-US"/>
        </a:p>
      </dgm:t>
    </dgm:pt>
    <dgm:pt modelId="{471D6D48-E855-5844-885A-45AD521A7C23}" type="pres">
      <dgm:prSet presAssocID="{2666C013-A5FF-8844-9C84-420FA4E5420C}" presName="hierRoot2" presStyleCnt="0">
        <dgm:presLayoutVars>
          <dgm:hierBranch val="init"/>
        </dgm:presLayoutVars>
      </dgm:prSet>
      <dgm:spPr/>
    </dgm:pt>
    <dgm:pt modelId="{8EB1CDD3-0802-B14A-B815-AA9118C60B0C}" type="pres">
      <dgm:prSet presAssocID="{2666C013-A5FF-8844-9C84-420FA4E5420C}" presName="rootComposite" presStyleCnt="0"/>
      <dgm:spPr/>
    </dgm:pt>
    <dgm:pt modelId="{0ACE7B0D-922B-5446-8054-2B5A28358B20}" type="pres">
      <dgm:prSet presAssocID="{2666C013-A5FF-8844-9C84-420FA4E5420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F668EA-5E05-3D45-974D-803E33EF82FB}" type="pres">
      <dgm:prSet presAssocID="{2666C013-A5FF-8844-9C84-420FA4E5420C}" presName="rootConnector" presStyleLbl="node3" presStyleIdx="0" presStyleCnt="4"/>
      <dgm:spPr/>
      <dgm:t>
        <a:bodyPr/>
        <a:lstStyle/>
        <a:p>
          <a:endParaRPr lang="en-US"/>
        </a:p>
      </dgm:t>
    </dgm:pt>
    <dgm:pt modelId="{5E636335-5F64-F248-B5EB-AAB3C2B40363}" type="pres">
      <dgm:prSet presAssocID="{2666C013-A5FF-8844-9C84-420FA4E5420C}" presName="hierChild4" presStyleCnt="0"/>
      <dgm:spPr/>
    </dgm:pt>
    <dgm:pt modelId="{7986C574-9838-D441-8F18-A36998FA0DFD}" type="pres">
      <dgm:prSet presAssocID="{52D12EB9-7E34-6847-8A7C-3D37AB89C7A9}" presName="Name37" presStyleLbl="parChTrans1D4" presStyleIdx="0" presStyleCnt="7"/>
      <dgm:spPr/>
      <dgm:t>
        <a:bodyPr/>
        <a:lstStyle/>
        <a:p>
          <a:endParaRPr lang="en-US"/>
        </a:p>
      </dgm:t>
    </dgm:pt>
    <dgm:pt modelId="{7AED3BDA-143F-AB46-B385-EE09115F2697}" type="pres">
      <dgm:prSet presAssocID="{25AE3103-9078-C047-94EF-965AE6814545}" presName="hierRoot2" presStyleCnt="0">
        <dgm:presLayoutVars>
          <dgm:hierBranch val="init"/>
        </dgm:presLayoutVars>
      </dgm:prSet>
      <dgm:spPr/>
    </dgm:pt>
    <dgm:pt modelId="{3A87CD02-ACCC-2A43-B23E-AD8C50EFC3DC}" type="pres">
      <dgm:prSet presAssocID="{25AE3103-9078-C047-94EF-965AE6814545}" presName="rootComposite" presStyleCnt="0"/>
      <dgm:spPr/>
    </dgm:pt>
    <dgm:pt modelId="{B5E2F256-70A8-9D41-8C6B-E109BE1A6129}" type="pres">
      <dgm:prSet presAssocID="{25AE3103-9078-C047-94EF-965AE6814545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B9ED2-793B-C94A-B3BC-7DA9B97AEFD9}" type="pres">
      <dgm:prSet presAssocID="{25AE3103-9078-C047-94EF-965AE6814545}" presName="rootConnector" presStyleLbl="node4" presStyleIdx="0" presStyleCnt="7"/>
      <dgm:spPr/>
      <dgm:t>
        <a:bodyPr/>
        <a:lstStyle/>
        <a:p>
          <a:endParaRPr lang="en-US"/>
        </a:p>
      </dgm:t>
    </dgm:pt>
    <dgm:pt modelId="{6798B38B-141B-BB45-B565-5D6EF6084BB2}" type="pres">
      <dgm:prSet presAssocID="{25AE3103-9078-C047-94EF-965AE6814545}" presName="hierChild4" presStyleCnt="0"/>
      <dgm:spPr/>
    </dgm:pt>
    <dgm:pt modelId="{AD13C6F3-F666-FA46-9FA8-D6BF7AF0ED6F}" type="pres">
      <dgm:prSet presAssocID="{25AE3103-9078-C047-94EF-965AE6814545}" presName="hierChild5" presStyleCnt="0"/>
      <dgm:spPr/>
    </dgm:pt>
    <dgm:pt modelId="{B7A02A31-F051-3D46-B320-73874D6DA728}" type="pres">
      <dgm:prSet presAssocID="{377FBAC7-1AAB-164F-BC7E-6DE4034E9AEB}" presName="Name37" presStyleLbl="parChTrans1D4" presStyleIdx="1" presStyleCnt="7"/>
      <dgm:spPr/>
      <dgm:t>
        <a:bodyPr/>
        <a:lstStyle/>
        <a:p>
          <a:endParaRPr lang="en-US"/>
        </a:p>
      </dgm:t>
    </dgm:pt>
    <dgm:pt modelId="{0B45889C-EFDA-C64B-B845-1C53EA1F5A52}" type="pres">
      <dgm:prSet presAssocID="{7E3570AE-1C33-194F-8424-A3C6B0DD2FC2}" presName="hierRoot2" presStyleCnt="0">
        <dgm:presLayoutVars>
          <dgm:hierBranch val="init"/>
        </dgm:presLayoutVars>
      </dgm:prSet>
      <dgm:spPr/>
    </dgm:pt>
    <dgm:pt modelId="{E85B752D-6A8E-6C4D-A8BF-25D015F58464}" type="pres">
      <dgm:prSet presAssocID="{7E3570AE-1C33-194F-8424-A3C6B0DD2FC2}" presName="rootComposite" presStyleCnt="0"/>
      <dgm:spPr/>
    </dgm:pt>
    <dgm:pt modelId="{294291C9-1F7C-C940-968E-86E16632D44F}" type="pres">
      <dgm:prSet presAssocID="{7E3570AE-1C33-194F-8424-A3C6B0DD2FC2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A292CE-3059-E545-8FB5-42FA6FBBEF58}" type="pres">
      <dgm:prSet presAssocID="{7E3570AE-1C33-194F-8424-A3C6B0DD2FC2}" presName="rootConnector" presStyleLbl="node4" presStyleIdx="1" presStyleCnt="7"/>
      <dgm:spPr/>
      <dgm:t>
        <a:bodyPr/>
        <a:lstStyle/>
        <a:p>
          <a:endParaRPr lang="en-US"/>
        </a:p>
      </dgm:t>
    </dgm:pt>
    <dgm:pt modelId="{D91B55A9-CFC7-5444-8824-05218A845BAF}" type="pres">
      <dgm:prSet presAssocID="{7E3570AE-1C33-194F-8424-A3C6B0DD2FC2}" presName="hierChild4" presStyleCnt="0"/>
      <dgm:spPr/>
    </dgm:pt>
    <dgm:pt modelId="{56ADE0EA-C2BB-7C4B-BB8D-BE4D9C0A93C1}" type="pres">
      <dgm:prSet presAssocID="{7E3570AE-1C33-194F-8424-A3C6B0DD2FC2}" presName="hierChild5" presStyleCnt="0"/>
      <dgm:spPr/>
    </dgm:pt>
    <dgm:pt modelId="{F89223B0-2793-2F40-AF23-8F6AFB9A50D0}" type="pres">
      <dgm:prSet presAssocID="{2666C013-A5FF-8844-9C84-420FA4E5420C}" presName="hierChild5" presStyleCnt="0"/>
      <dgm:spPr/>
    </dgm:pt>
    <dgm:pt modelId="{C816135A-5265-144C-878A-D86082AC1E14}" type="pres">
      <dgm:prSet presAssocID="{01542D17-1ADF-5441-A2CD-435EA820907D}" presName="Name37" presStyleLbl="parChTrans1D3" presStyleIdx="1" presStyleCnt="4"/>
      <dgm:spPr/>
      <dgm:t>
        <a:bodyPr/>
        <a:lstStyle/>
        <a:p>
          <a:endParaRPr lang="en-US"/>
        </a:p>
      </dgm:t>
    </dgm:pt>
    <dgm:pt modelId="{DDA8451F-2FA0-7A42-A33F-B734F3A78ED3}" type="pres">
      <dgm:prSet presAssocID="{F0412055-944E-544C-B56A-A90F62BB5341}" presName="hierRoot2" presStyleCnt="0">
        <dgm:presLayoutVars>
          <dgm:hierBranch val="init"/>
        </dgm:presLayoutVars>
      </dgm:prSet>
      <dgm:spPr/>
    </dgm:pt>
    <dgm:pt modelId="{A5C16F0F-757F-914D-9BBA-AA2F350F338F}" type="pres">
      <dgm:prSet presAssocID="{F0412055-944E-544C-B56A-A90F62BB5341}" presName="rootComposite" presStyleCnt="0"/>
      <dgm:spPr/>
    </dgm:pt>
    <dgm:pt modelId="{107D9841-2C00-2945-8ED2-12992C0DB503}" type="pres">
      <dgm:prSet presAssocID="{F0412055-944E-544C-B56A-A90F62BB5341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B10C15-A085-A648-8D74-7FE7B499CB6A}" type="pres">
      <dgm:prSet presAssocID="{F0412055-944E-544C-B56A-A90F62BB5341}" presName="rootConnector" presStyleLbl="node3" presStyleIdx="1" presStyleCnt="4"/>
      <dgm:spPr/>
      <dgm:t>
        <a:bodyPr/>
        <a:lstStyle/>
        <a:p>
          <a:endParaRPr lang="en-US"/>
        </a:p>
      </dgm:t>
    </dgm:pt>
    <dgm:pt modelId="{4650A7D5-FE7B-E74F-B3B3-5BC6512DE809}" type="pres">
      <dgm:prSet presAssocID="{F0412055-944E-544C-B56A-A90F62BB5341}" presName="hierChild4" presStyleCnt="0"/>
      <dgm:spPr/>
    </dgm:pt>
    <dgm:pt modelId="{369F3691-77B2-804D-8ADE-F7AF9C6763A0}" type="pres">
      <dgm:prSet presAssocID="{251B5D32-5865-E74F-8F02-6E9E98BCDE9F}" presName="Name37" presStyleLbl="parChTrans1D4" presStyleIdx="2" presStyleCnt="7"/>
      <dgm:spPr/>
      <dgm:t>
        <a:bodyPr/>
        <a:lstStyle/>
        <a:p>
          <a:endParaRPr lang="en-US"/>
        </a:p>
      </dgm:t>
    </dgm:pt>
    <dgm:pt modelId="{36304316-861C-D54E-87ED-1359CB99DB79}" type="pres">
      <dgm:prSet presAssocID="{72E51FD3-5BDF-404F-9427-EABF1AF7EE78}" presName="hierRoot2" presStyleCnt="0">
        <dgm:presLayoutVars>
          <dgm:hierBranch val="init"/>
        </dgm:presLayoutVars>
      </dgm:prSet>
      <dgm:spPr/>
    </dgm:pt>
    <dgm:pt modelId="{AE4E751F-7414-3446-9D3C-2AF9BA038B22}" type="pres">
      <dgm:prSet presAssocID="{72E51FD3-5BDF-404F-9427-EABF1AF7EE78}" presName="rootComposite" presStyleCnt="0"/>
      <dgm:spPr/>
    </dgm:pt>
    <dgm:pt modelId="{67937284-45EC-7E4A-846C-7D1C89E92FC2}" type="pres">
      <dgm:prSet presAssocID="{72E51FD3-5BDF-404F-9427-EABF1AF7EE78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B3370-C0B9-F64F-9A2B-5F792430C90F}" type="pres">
      <dgm:prSet presAssocID="{72E51FD3-5BDF-404F-9427-EABF1AF7EE78}" presName="rootConnector" presStyleLbl="node4" presStyleIdx="2" presStyleCnt="7"/>
      <dgm:spPr/>
      <dgm:t>
        <a:bodyPr/>
        <a:lstStyle/>
        <a:p>
          <a:endParaRPr lang="en-US"/>
        </a:p>
      </dgm:t>
    </dgm:pt>
    <dgm:pt modelId="{FA71424F-AA81-6A4B-9CB2-48B932F297A3}" type="pres">
      <dgm:prSet presAssocID="{72E51FD3-5BDF-404F-9427-EABF1AF7EE78}" presName="hierChild4" presStyleCnt="0"/>
      <dgm:spPr/>
    </dgm:pt>
    <dgm:pt modelId="{3D17257D-B336-A949-BB59-363AFB79A744}" type="pres">
      <dgm:prSet presAssocID="{72E51FD3-5BDF-404F-9427-EABF1AF7EE78}" presName="hierChild5" presStyleCnt="0"/>
      <dgm:spPr/>
    </dgm:pt>
    <dgm:pt modelId="{4569A89F-A11F-5746-96A9-7047D42F5A98}" type="pres">
      <dgm:prSet presAssocID="{F0412055-944E-544C-B56A-A90F62BB5341}" presName="hierChild5" presStyleCnt="0"/>
      <dgm:spPr/>
    </dgm:pt>
    <dgm:pt modelId="{16EE07CD-5EDA-2047-9AD1-84EDB5AFB3AF}" type="pres">
      <dgm:prSet presAssocID="{5D2D1830-542B-A144-805B-85983790D60D}" presName="hierChild5" presStyleCnt="0"/>
      <dgm:spPr/>
    </dgm:pt>
    <dgm:pt modelId="{B34BF132-9023-E748-B673-DAA33C0BDF82}" type="pres">
      <dgm:prSet presAssocID="{2A3D5550-8AA6-B543-B0AC-3EE341E8D27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2FC0400-8EBC-994C-AB48-481EB69AB558}" type="pres">
      <dgm:prSet presAssocID="{BC0C709A-8565-304F-AE86-DF034EAAB756}" presName="hierRoot2" presStyleCnt="0">
        <dgm:presLayoutVars>
          <dgm:hierBranch val="init"/>
        </dgm:presLayoutVars>
      </dgm:prSet>
      <dgm:spPr/>
    </dgm:pt>
    <dgm:pt modelId="{4843C35F-9344-344B-85B9-9A1BE2C4826D}" type="pres">
      <dgm:prSet presAssocID="{BC0C709A-8565-304F-AE86-DF034EAAB756}" presName="rootComposite" presStyleCnt="0"/>
      <dgm:spPr/>
    </dgm:pt>
    <dgm:pt modelId="{86919AFD-F917-E341-8BF3-20FFCB8C7FAD}" type="pres">
      <dgm:prSet presAssocID="{BC0C709A-8565-304F-AE86-DF034EAAB75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8CDD54-9873-7E48-9DC7-49039A3B7266}" type="pres">
      <dgm:prSet presAssocID="{BC0C709A-8565-304F-AE86-DF034EAAB756}" presName="rootConnector" presStyleLbl="node2" presStyleIdx="1" presStyleCnt="2"/>
      <dgm:spPr/>
      <dgm:t>
        <a:bodyPr/>
        <a:lstStyle/>
        <a:p>
          <a:endParaRPr lang="en-US"/>
        </a:p>
      </dgm:t>
    </dgm:pt>
    <dgm:pt modelId="{35D18579-0E78-BD48-9884-09080FCCA401}" type="pres">
      <dgm:prSet presAssocID="{BC0C709A-8565-304F-AE86-DF034EAAB756}" presName="hierChild4" presStyleCnt="0"/>
      <dgm:spPr/>
    </dgm:pt>
    <dgm:pt modelId="{73D043CF-D32D-DA47-AF4B-0F40ADCFF31F}" type="pres">
      <dgm:prSet presAssocID="{C75D4162-F86B-0549-9C8C-6140C61546F5}" presName="Name37" presStyleLbl="parChTrans1D3" presStyleIdx="2" presStyleCnt="4"/>
      <dgm:spPr/>
      <dgm:t>
        <a:bodyPr/>
        <a:lstStyle/>
        <a:p>
          <a:endParaRPr lang="en-US"/>
        </a:p>
      </dgm:t>
    </dgm:pt>
    <dgm:pt modelId="{133FF8B5-D52D-2643-BF86-F6CC222A058E}" type="pres">
      <dgm:prSet presAssocID="{1B9F9A2C-6A4F-BA4C-BC09-5E1F5E274D2A}" presName="hierRoot2" presStyleCnt="0">
        <dgm:presLayoutVars>
          <dgm:hierBranch val="init"/>
        </dgm:presLayoutVars>
      </dgm:prSet>
      <dgm:spPr/>
    </dgm:pt>
    <dgm:pt modelId="{726F0092-DD7A-2948-8D7E-C3CA9111C6CB}" type="pres">
      <dgm:prSet presAssocID="{1B9F9A2C-6A4F-BA4C-BC09-5E1F5E274D2A}" presName="rootComposite" presStyleCnt="0"/>
      <dgm:spPr/>
    </dgm:pt>
    <dgm:pt modelId="{7745EDE3-4154-1A48-A527-9C89C25037C0}" type="pres">
      <dgm:prSet presAssocID="{1B9F9A2C-6A4F-BA4C-BC09-5E1F5E274D2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4CBD64-CDCB-1240-A321-D1F596E5477D}" type="pres">
      <dgm:prSet presAssocID="{1B9F9A2C-6A4F-BA4C-BC09-5E1F5E274D2A}" presName="rootConnector" presStyleLbl="node3" presStyleIdx="2" presStyleCnt="4"/>
      <dgm:spPr/>
      <dgm:t>
        <a:bodyPr/>
        <a:lstStyle/>
        <a:p>
          <a:endParaRPr lang="en-US"/>
        </a:p>
      </dgm:t>
    </dgm:pt>
    <dgm:pt modelId="{9648347F-4AF8-3345-A160-5515EA2C94D3}" type="pres">
      <dgm:prSet presAssocID="{1B9F9A2C-6A4F-BA4C-BC09-5E1F5E274D2A}" presName="hierChild4" presStyleCnt="0"/>
      <dgm:spPr/>
    </dgm:pt>
    <dgm:pt modelId="{307A2520-4655-C349-AB5D-5E84EDEC86F3}" type="pres">
      <dgm:prSet presAssocID="{B28AD05B-A244-6E40-AD5C-0937537361F9}" presName="Name37" presStyleLbl="parChTrans1D4" presStyleIdx="3" presStyleCnt="7"/>
      <dgm:spPr/>
      <dgm:t>
        <a:bodyPr/>
        <a:lstStyle/>
        <a:p>
          <a:endParaRPr lang="en-US"/>
        </a:p>
      </dgm:t>
    </dgm:pt>
    <dgm:pt modelId="{88B4A9B8-A4AA-3747-B922-EB8710BFBF3D}" type="pres">
      <dgm:prSet presAssocID="{5DCF3FD9-297D-C34C-8B12-4E4EFAFE13C3}" presName="hierRoot2" presStyleCnt="0">
        <dgm:presLayoutVars>
          <dgm:hierBranch val="init"/>
        </dgm:presLayoutVars>
      </dgm:prSet>
      <dgm:spPr/>
    </dgm:pt>
    <dgm:pt modelId="{63F1396E-0BDE-714B-AAA5-4779E025A5F8}" type="pres">
      <dgm:prSet presAssocID="{5DCF3FD9-297D-C34C-8B12-4E4EFAFE13C3}" presName="rootComposite" presStyleCnt="0"/>
      <dgm:spPr/>
    </dgm:pt>
    <dgm:pt modelId="{35BFA1A6-07AB-F141-A336-8FCC82F602CB}" type="pres">
      <dgm:prSet presAssocID="{5DCF3FD9-297D-C34C-8B12-4E4EFAFE13C3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D00FD-009E-4649-9244-40DC2DA567B8}" type="pres">
      <dgm:prSet presAssocID="{5DCF3FD9-297D-C34C-8B12-4E4EFAFE13C3}" presName="rootConnector" presStyleLbl="node4" presStyleIdx="3" presStyleCnt="7"/>
      <dgm:spPr/>
      <dgm:t>
        <a:bodyPr/>
        <a:lstStyle/>
        <a:p>
          <a:endParaRPr lang="en-US"/>
        </a:p>
      </dgm:t>
    </dgm:pt>
    <dgm:pt modelId="{78CE3ED3-A542-AD43-B36A-82018908CF60}" type="pres">
      <dgm:prSet presAssocID="{5DCF3FD9-297D-C34C-8B12-4E4EFAFE13C3}" presName="hierChild4" presStyleCnt="0"/>
      <dgm:spPr/>
    </dgm:pt>
    <dgm:pt modelId="{6605121E-B77D-BD48-AE86-280E74D6CEFE}" type="pres">
      <dgm:prSet presAssocID="{07642C53-0A55-9649-9AD9-8D02302990EA}" presName="Name37" presStyleLbl="parChTrans1D4" presStyleIdx="4" presStyleCnt="7"/>
      <dgm:spPr/>
      <dgm:t>
        <a:bodyPr/>
        <a:lstStyle/>
        <a:p>
          <a:endParaRPr lang="en-US"/>
        </a:p>
      </dgm:t>
    </dgm:pt>
    <dgm:pt modelId="{0C9F05C4-DB11-794D-85CA-868BD0C729D1}" type="pres">
      <dgm:prSet presAssocID="{29261911-F213-9643-84F4-08D7A454A568}" presName="hierRoot2" presStyleCnt="0">
        <dgm:presLayoutVars>
          <dgm:hierBranch val="init"/>
        </dgm:presLayoutVars>
      </dgm:prSet>
      <dgm:spPr/>
    </dgm:pt>
    <dgm:pt modelId="{DF403F89-9B65-294A-9111-173FD64DF09B}" type="pres">
      <dgm:prSet presAssocID="{29261911-F213-9643-84F4-08D7A454A568}" presName="rootComposite" presStyleCnt="0"/>
      <dgm:spPr/>
    </dgm:pt>
    <dgm:pt modelId="{4DFF2A97-9D64-BB43-BB50-112526F1181D}" type="pres">
      <dgm:prSet presAssocID="{29261911-F213-9643-84F4-08D7A454A568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5A67B9-3537-0746-B52D-87A5540B4CFC}" type="pres">
      <dgm:prSet presAssocID="{29261911-F213-9643-84F4-08D7A454A568}" presName="rootConnector" presStyleLbl="node4" presStyleIdx="4" presStyleCnt="7"/>
      <dgm:spPr/>
      <dgm:t>
        <a:bodyPr/>
        <a:lstStyle/>
        <a:p>
          <a:endParaRPr lang="en-US"/>
        </a:p>
      </dgm:t>
    </dgm:pt>
    <dgm:pt modelId="{83C88C56-FBE7-CB45-AFB0-4EB0E5CA33A6}" type="pres">
      <dgm:prSet presAssocID="{29261911-F213-9643-84F4-08D7A454A568}" presName="hierChild4" presStyleCnt="0"/>
      <dgm:spPr/>
    </dgm:pt>
    <dgm:pt modelId="{B174E93F-00BE-6E48-8E16-E331F2A20011}" type="pres">
      <dgm:prSet presAssocID="{29261911-F213-9643-84F4-08D7A454A568}" presName="hierChild5" presStyleCnt="0"/>
      <dgm:spPr/>
    </dgm:pt>
    <dgm:pt modelId="{AB5A7093-A585-1B4B-A58C-9E14C23298A5}" type="pres">
      <dgm:prSet presAssocID="{8DF30F7D-B92C-5F41-8641-21274188030E}" presName="Name37" presStyleLbl="parChTrans1D4" presStyleIdx="5" presStyleCnt="7"/>
      <dgm:spPr/>
      <dgm:t>
        <a:bodyPr/>
        <a:lstStyle/>
        <a:p>
          <a:endParaRPr lang="en-US"/>
        </a:p>
      </dgm:t>
    </dgm:pt>
    <dgm:pt modelId="{C4DFCD60-1B0B-CF4F-B2E3-9FFB9224D234}" type="pres">
      <dgm:prSet presAssocID="{C0895053-C024-A140-A66D-A51A866451A7}" presName="hierRoot2" presStyleCnt="0">
        <dgm:presLayoutVars>
          <dgm:hierBranch val="init"/>
        </dgm:presLayoutVars>
      </dgm:prSet>
      <dgm:spPr/>
    </dgm:pt>
    <dgm:pt modelId="{432E7883-F5EE-6245-AFD3-CA0E04AA0CF3}" type="pres">
      <dgm:prSet presAssocID="{C0895053-C024-A140-A66D-A51A866451A7}" presName="rootComposite" presStyleCnt="0"/>
      <dgm:spPr/>
    </dgm:pt>
    <dgm:pt modelId="{1B80B400-DCBF-564A-A6B3-C5C56310F77A}" type="pres">
      <dgm:prSet presAssocID="{C0895053-C024-A140-A66D-A51A866451A7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3B333-E3C6-0344-8099-0DB7BF9B5C6B}" type="pres">
      <dgm:prSet presAssocID="{C0895053-C024-A140-A66D-A51A866451A7}" presName="rootConnector" presStyleLbl="node4" presStyleIdx="5" presStyleCnt="7"/>
      <dgm:spPr/>
      <dgm:t>
        <a:bodyPr/>
        <a:lstStyle/>
        <a:p>
          <a:endParaRPr lang="en-US"/>
        </a:p>
      </dgm:t>
    </dgm:pt>
    <dgm:pt modelId="{EB90C9B3-602B-F94B-A612-005C11703336}" type="pres">
      <dgm:prSet presAssocID="{C0895053-C024-A140-A66D-A51A866451A7}" presName="hierChild4" presStyleCnt="0"/>
      <dgm:spPr/>
    </dgm:pt>
    <dgm:pt modelId="{252935FC-BCBA-234A-8D02-2B85ABC555C9}" type="pres">
      <dgm:prSet presAssocID="{C0895053-C024-A140-A66D-A51A866451A7}" presName="hierChild5" presStyleCnt="0"/>
      <dgm:spPr/>
    </dgm:pt>
    <dgm:pt modelId="{851BF3DA-CCA6-C846-AA40-8E4AEEF53267}" type="pres">
      <dgm:prSet presAssocID="{5DCF3FD9-297D-C34C-8B12-4E4EFAFE13C3}" presName="hierChild5" presStyleCnt="0"/>
      <dgm:spPr/>
    </dgm:pt>
    <dgm:pt modelId="{D8859B34-E311-7845-8AE4-0CF7ACB6360D}" type="pres">
      <dgm:prSet presAssocID="{C2AFAFC7-0891-2A49-932B-4D137434F09E}" presName="Name37" presStyleLbl="parChTrans1D4" presStyleIdx="6" presStyleCnt="7"/>
      <dgm:spPr/>
      <dgm:t>
        <a:bodyPr/>
        <a:lstStyle/>
        <a:p>
          <a:endParaRPr lang="en-US"/>
        </a:p>
      </dgm:t>
    </dgm:pt>
    <dgm:pt modelId="{1E8B4DD5-5DC6-7A48-BD7B-70794C67A46B}" type="pres">
      <dgm:prSet presAssocID="{B65857DC-9CF5-7D49-96A0-17E85E7FCDB3}" presName="hierRoot2" presStyleCnt="0">
        <dgm:presLayoutVars>
          <dgm:hierBranch val="init"/>
        </dgm:presLayoutVars>
      </dgm:prSet>
      <dgm:spPr/>
    </dgm:pt>
    <dgm:pt modelId="{387D5E6A-B606-CA46-9EA9-72DE7FC5E370}" type="pres">
      <dgm:prSet presAssocID="{B65857DC-9CF5-7D49-96A0-17E85E7FCDB3}" presName="rootComposite" presStyleCnt="0"/>
      <dgm:spPr/>
    </dgm:pt>
    <dgm:pt modelId="{A12C4A66-CBD1-814B-ABD0-655B7EC4B810}" type="pres">
      <dgm:prSet presAssocID="{B65857DC-9CF5-7D49-96A0-17E85E7FCDB3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655340-3AA8-CB45-A306-D4764EFAD3E1}" type="pres">
      <dgm:prSet presAssocID="{B65857DC-9CF5-7D49-96A0-17E85E7FCDB3}" presName="rootConnector" presStyleLbl="node4" presStyleIdx="6" presStyleCnt="7"/>
      <dgm:spPr/>
      <dgm:t>
        <a:bodyPr/>
        <a:lstStyle/>
        <a:p>
          <a:endParaRPr lang="en-US"/>
        </a:p>
      </dgm:t>
    </dgm:pt>
    <dgm:pt modelId="{3E8CB834-1DC0-5145-B9F5-5398321D840C}" type="pres">
      <dgm:prSet presAssocID="{B65857DC-9CF5-7D49-96A0-17E85E7FCDB3}" presName="hierChild4" presStyleCnt="0"/>
      <dgm:spPr/>
    </dgm:pt>
    <dgm:pt modelId="{0372F28D-4D63-6047-9C2F-BD3CF4311917}" type="pres">
      <dgm:prSet presAssocID="{B65857DC-9CF5-7D49-96A0-17E85E7FCDB3}" presName="hierChild5" presStyleCnt="0"/>
      <dgm:spPr/>
    </dgm:pt>
    <dgm:pt modelId="{CC717F84-2C5B-F543-80CF-F641DF2D5468}" type="pres">
      <dgm:prSet presAssocID="{1B9F9A2C-6A4F-BA4C-BC09-5E1F5E274D2A}" presName="hierChild5" presStyleCnt="0"/>
      <dgm:spPr/>
    </dgm:pt>
    <dgm:pt modelId="{87149B8F-7AEC-E343-9E43-BEE622840AD7}" type="pres">
      <dgm:prSet presAssocID="{9297713A-2F94-0A41-8104-521C4386E251}" presName="Name37" presStyleLbl="parChTrans1D3" presStyleIdx="3" presStyleCnt="4"/>
      <dgm:spPr/>
      <dgm:t>
        <a:bodyPr/>
        <a:lstStyle/>
        <a:p>
          <a:endParaRPr lang="en-US"/>
        </a:p>
      </dgm:t>
    </dgm:pt>
    <dgm:pt modelId="{FE2CD474-3DF8-8B48-90F8-A1D7F35AC00A}" type="pres">
      <dgm:prSet presAssocID="{97BF0584-1265-524B-BCAF-96383DE3B6A1}" presName="hierRoot2" presStyleCnt="0">
        <dgm:presLayoutVars>
          <dgm:hierBranch val="init"/>
        </dgm:presLayoutVars>
      </dgm:prSet>
      <dgm:spPr/>
    </dgm:pt>
    <dgm:pt modelId="{18EF2E78-24F2-4140-B849-49DB8B8353D1}" type="pres">
      <dgm:prSet presAssocID="{97BF0584-1265-524B-BCAF-96383DE3B6A1}" presName="rootComposite" presStyleCnt="0"/>
      <dgm:spPr/>
    </dgm:pt>
    <dgm:pt modelId="{D274B4F9-30DD-F345-B9BB-7FAD87D31CE5}" type="pres">
      <dgm:prSet presAssocID="{97BF0584-1265-524B-BCAF-96383DE3B6A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46E20-DD46-3F41-8BEB-F115AF2C49A9}" type="pres">
      <dgm:prSet presAssocID="{97BF0584-1265-524B-BCAF-96383DE3B6A1}" presName="rootConnector" presStyleLbl="node3" presStyleIdx="3" presStyleCnt="4"/>
      <dgm:spPr/>
      <dgm:t>
        <a:bodyPr/>
        <a:lstStyle/>
        <a:p>
          <a:endParaRPr lang="en-US"/>
        </a:p>
      </dgm:t>
    </dgm:pt>
    <dgm:pt modelId="{24677913-E915-0A4D-91CE-6193FB0A30C9}" type="pres">
      <dgm:prSet presAssocID="{97BF0584-1265-524B-BCAF-96383DE3B6A1}" presName="hierChild4" presStyleCnt="0"/>
      <dgm:spPr/>
    </dgm:pt>
    <dgm:pt modelId="{2D1A570D-4158-104E-A1A3-56ACBBDE076D}" type="pres">
      <dgm:prSet presAssocID="{97BF0584-1265-524B-BCAF-96383DE3B6A1}" presName="hierChild5" presStyleCnt="0"/>
      <dgm:spPr/>
    </dgm:pt>
    <dgm:pt modelId="{F7524F6A-E804-104D-BD78-8565C9B0EBBA}" type="pres">
      <dgm:prSet presAssocID="{BC0C709A-8565-304F-AE86-DF034EAAB756}" presName="hierChild5" presStyleCnt="0"/>
      <dgm:spPr/>
    </dgm:pt>
    <dgm:pt modelId="{E6D2E6FA-5CD9-CE43-B75F-5A41B2BFE1FF}" type="pres">
      <dgm:prSet presAssocID="{87A34C95-8E8A-4641-8030-434C28D5BC75}" presName="hierChild3" presStyleCnt="0"/>
      <dgm:spPr/>
    </dgm:pt>
  </dgm:ptLst>
  <dgm:cxnLst>
    <dgm:cxn modelId="{FB8450B2-EFFE-0643-9F72-B0A4B9427933}" type="presOf" srcId="{BC0C709A-8565-304F-AE86-DF034EAAB756}" destId="{86919AFD-F917-E341-8BF3-20FFCB8C7FAD}" srcOrd="0" destOrd="0" presId="urn:microsoft.com/office/officeart/2005/8/layout/orgChart1"/>
    <dgm:cxn modelId="{DE64F5FB-30AC-6E43-949D-370B3DA11758}" type="presOf" srcId="{8DF30F7D-B92C-5F41-8641-21274188030E}" destId="{AB5A7093-A585-1B4B-A58C-9E14C23298A5}" srcOrd="0" destOrd="0" presId="urn:microsoft.com/office/officeart/2005/8/layout/orgChart1"/>
    <dgm:cxn modelId="{F0EAFC6D-5731-2C4E-A728-F68F54ECFFFC}" type="presOf" srcId="{97BF0584-1265-524B-BCAF-96383DE3B6A1}" destId="{70946E20-DD46-3F41-8BEB-F115AF2C49A9}" srcOrd="1" destOrd="0" presId="urn:microsoft.com/office/officeart/2005/8/layout/orgChart1"/>
    <dgm:cxn modelId="{DCE0ECB6-ECEB-C74C-BABE-8F60DA661A9D}" srcId="{5DCF3FD9-297D-C34C-8B12-4E4EFAFE13C3}" destId="{29261911-F213-9643-84F4-08D7A454A568}" srcOrd="0" destOrd="0" parTransId="{07642C53-0A55-9649-9AD9-8D02302990EA}" sibTransId="{5D1FB517-B073-0D41-B5AF-7769610B1B65}"/>
    <dgm:cxn modelId="{69975807-67F6-834E-878F-DD63FC658937}" type="presOf" srcId="{C2AFAFC7-0891-2A49-932B-4D137434F09E}" destId="{D8859B34-E311-7845-8AE4-0CF7ACB6360D}" srcOrd="0" destOrd="0" presId="urn:microsoft.com/office/officeart/2005/8/layout/orgChart1"/>
    <dgm:cxn modelId="{678CF211-620E-A247-89C9-96A17BEB6E4E}" srcId="{FAC325B4-116C-9A47-8EF8-FC1CF924077D}" destId="{87A34C95-8E8A-4641-8030-434C28D5BC75}" srcOrd="0" destOrd="0" parTransId="{60564E06-370E-AA45-BCD3-81D0EB16C404}" sibTransId="{CDEFEDC3-8F2D-5F4F-AB05-BB5E60EB25E7}"/>
    <dgm:cxn modelId="{8A4091A8-FDAF-0842-B0CE-27F656B48F18}" type="presOf" srcId="{B65857DC-9CF5-7D49-96A0-17E85E7FCDB3}" destId="{A12C4A66-CBD1-814B-ABD0-655B7EC4B810}" srcOrd="0" destOrd="0" presId="urn:microsoft.com/office/officeart/2005/8/layout/orgChart1"/>
    <dgm:cxn modelId="{A5EF456D-0C9F-0E4E-8472-C1D824F4B44B}" type="presOf" srcId="{87A34C95-8E8A-4641-8030-434C28D5BC75}" destId="{9783540F-E8BE-B642-9E0A-5997A5AC8A98}" srcOrd="0" destOrd="0" presId="urn:microsoft.com/office/officeart/2005/8/layout/orgChart1"/>
    <dgm:cxn modelId="{C67393B2-DC30-814D-98FE-B82BDA80291E}" type="presOf" srcId="{FAC325B4-116C-9A47-8EF8-FC1CF924077D}" destId="{9A0BC1CE-2046-5443-96E0-67AF347F8809}" srcOrd="0" destOrd="0" presId="urn:microsoft.com/office/officeart/2005/8/layout/orgChart1"/>
    <dgm:cxn modelId="{91E2AD87-CA57-294F-9338-4AB590C988C0}" type="presOf" srcId="{F0412055-944E-544C-B56A-A90F62BB5341}" destId="{107D9841-2C00-2945-8ED2-12992C0DB503}" srcOrd="0" destOrd="0" presId="urn:microsoft.com/office/officeart/2005/8/layout/orgChart1"/>
    <dgm:cxn modelId="{1AD1D0AF-784D-4B47-BFFA-1A6D64075A07}" type="presOf" srcId="{C75D4162-F86B-0549-9C8C-6140C61546F5}" destId="{73D043CF-D32D-DA47-AF4B-0F40ADCFF31F}" srcOrd="0" destOrd="0" presId="urn:microsoft.com/office/officeart/2005/8/layout/orgChart1"/>
    <dgm:cxn modelId="{F3B326D2-7480-DD40-8F45-8399F684F4F4}" type="presOf" srcId="{72E51FD3-5BDF-404F-9427-EABF1AF7EE78}" destId="{51CB3370-C0B9-F64F-9A2B-5F792430C90F}" srcOrd="1" destOrd="0" presId="urn:microsoft.com/office/officeart/2005/8/layout/orgChart1"/>
    <dgm:cxn modelId="{CEFBC676-3D5D-2649-9E9A-3C7AC279E4E4}" type="presOf" srcId="{5D2D1830-542B-A144-805B-85983790D60D}" destId="{F7C6F1A3-D6D9-A94C-AC18-4B35D77E2306}" srcOrd="0" destOrd="0" presId="urn:microsoft.com/office/officeart/2005/8/layout/orgChart1"/>
    <dgm:cxn modelId="{67959ED0-D176-0D46-BA64-3734799A15FD}" type="presOf" srcId="{F0412055-944E-544C-B56A-A90F62BB5341}" destId="{B6B10C15-A085-A648-8D74-7FE7B499CB6A}" srcOrd="1" destOrd="0" presId="urn:microsoft.com/office/officeart/2005/8/layout/orgChart1"/>
    <dgm:cxn modelId="{142AFDAF-1E1D-E449-8D13-98DAEE911092}" srcId="{87A34C95-8E8A-4641-8030-434C28D5BC75}" destId="{BC0C709A-8565-304F-AE86-DF034EAAB756}" srcOrd="1" destOrd="0" parTransId="{2A3D5550-8AA6-B543-B0AC-3EE341E8D277}" sibTransId="{CEC5A57B-7DCA-D541-AF3F-F4F10C7AA614}"/>
    <dgm:cxn modelId="{BE2B9B22-AD5A-A34F-B964-576FEE630D06}" type="presOf" srcId="{377FBAC7-1AAB-164F-BC7E-6DE4034E9AEB}" destId="{B7A02A31-F051-3D46-B320-73874D6DA728}" srcOrd="0" destOrd="0" presId="urn:microsoft.com/office/officeart/2005/8/layout/orgChart1"/>
    <dgm:cxn modelId="{72DDBADE-68C7-5F4D-B724-869BBFC3FF7C}" type="presOf" srcId="{01542D17-1ADF-5441-A2CD-435EA820907D}" destId="{C816135A-5265-144C-878A-D86082AC1E14}" srcOrd="0" destOrd="0" presId="urn:microsoft.com/office/officeart/2005/8/layout/orgChart1"/>
    <dgm:cxn modelId="{24E50102-C070-8647-BFF1-3F2192DF8538}" type="presOf" srcId="{5D2D1830-542B-A144-805B-85983790D60D}" destId="{6D8B2A5B-ADA2-B449-BCAE-4E989CCCA3FA}" srcOrd="1" destOrd="0" presId="urn:microsoft.com/office/officeart/2005/8/layout/orgChart1"/>
    <dgm:cxn modelId="{77D132AC-19BA-8544-9B7B-5E37F1FB4A48}" type="presOf" srcId="{25AE3103-9078-C047-94EF-965AE6814545}" destId="{8DCB9ED2-793B-C94A-B3BC-7DA9B97AEFD9}" srcOrd="1" destOrd="0" presId="urn:microsoft.com/office/officeart/2005/8/layout/orgChart1"/>
    <dgm:cxn modelId="{B5562872-D3C4-8C4B-9693-B647BA9CF933}" type="presOf" srcId="{87A34C95-8E8A-4641-8030-434C28D5BC75}" destId="{E58566A2-73B0-8D44-9F10-8A1B47267A38}" srcOrd="1" destOrd="0" presId="urn:microsoft.com/office/officeart/2005/8/layout/orgChart1"/>
    <dgm:cxn modelId="{17E361C3-ED71-0041-955D-B9DC0AEB4E4B}" type="presOf" srcId="{9297713A-2F94-0A41-8104-521C4386E251}" destId="{87149B8F-7AEC-E343-9E43-BEE622840AD7}" srcOrd="0" destOrd="0" presId="urn:microsoft.com/office/officeart/2005/8/layout/orgChart1"/>
    <dgm:cxn modelId="{727239B2-D62D-2B4A-BE12-DCA6FEFF3F2C}" srcId="{BC0C709A-8565-304F-AE86-DF034EAAB756}" destId="{1B9F9A2C-6A4F-BA4C-BC09-5E1F5E274D2A}" srcOrd="0" destOrd="0" parTransId="{C75D4162-F86B-0549-9C8C-6140C61546F5}" sibTransId="{F34F3302-18C4-DA4C-8FCE-435B84E9B3CE}"/>
    <dgm:cxn modelId="{6DE59A52-2DF4-CE46-96FD-1C32D4227F87}" srcId="{F0412055-944E-544C-B56A-A90F62BB5341}" destId="{72E51FD3-5BDF-404F-9427-EABF1AF7EE78}" srcOrd="0" destOrd="0" parTransId="{251B5D32-5865-E74F-8F02-6E9E98BCDE9F}" sibTransId="{2D2E4FFA-C6C7-E447-A25F-7EBE43F25403}"/>
    <dgm:cxn modelId="{13DC1D0D-0D56-8548-A790-51BD42546904}" type="presOf" srcId="{251B5D32-5865-E74F-8F02-6E9E98BCDE9F}" destId="{369F3691-77B2-804D-8ADE-F7AF9C6763A0}" srcOrd="0" destOrd="0" presId="urn:microsoft.com/office/officeart/2005/8/layout/orgChart1"/>
    <dgm:cxn modelId="{6C04CB5B-424A-8945-A007-CAA37ABA738A}" type="presOf" srcId="{29261911-F213-9643-84F4-08D7A454A568}" destId="{865A67B9-3537-0746-B52D-87A5540B4CFC}" srcOrd="1" destOrd="0" presId="urn:microsoft.com/office/officeart/2005/8/layout/orgChart1"/>
    <dgm:cxn modelId="{3481B783-1A7B-B143-9A26-027B9F4784F3}" srcId="{5D2D1830-542B-A144-805B-85983790D60D}" destId="{2666C013-A5FF-8844-9C84-420FA4E5420C}" srcOrd="0" destOrd="0" parTransId="{115AFBCE-C946-E346-A18C-245EA5171FF9}" sibTransId="{816F7032-FDF8-1543-8496-7F4598EA57B9}"/>
    <dgm:cxn modelId="{D2B1579F-D0F8-DF42-A750-7D1FF2EC2031}" srcId="{5D2D1830-542B-A144-805B-85983790D60D}" destId="{F0412055-944E-544C-B56A-A90F62BB5341}" srcOrd="1" destOrd="0" parTransId="{01542D17-1ADF-5441-A2CD-435EA820907D}" sibTransId="{0B7DBBF8-0137-7942-BE7E-501ED3639E69}"/>
    <dgm:cxn modelId="{0FD2386B-D5F6-C749-9B7D-D6D8F79188F6}" type="presOf" srcId="{7E3570AE-1C33-194F-8424-A3C6B0DD2FC2}" destId="{49A292CE-3059-E545-8FB5-42FA6FBBEF58}" srcOrd="1" destOrd="0" presId="urn:microsoft.com/office/officeart/2005/8/layout/orgChart1"/>
    <dgm:cxn modelId="{714416E1-9CC3-D44A-9339-71B2F4689AEF}" type="presOf" srcId="{2666C013-A5FF-8844-9C84-420FA4E5420C}" destId="{31F668EA-5E05-3D45-974D-803E33EF82FB}" srcOrd="1" destOrd="0" presId="urn:microsoft.com/office/officeart/2005/8/layout/orgChart1"/>
    <dgm:cxn modelId="{875A3CB7-D945-2043-BE20-722383E14582}" type="presOf" srcId="{5DCF3FD9-297D-C34C-8B12-4E4EFAFE13C3}" destId="{D00D00FD-009E-4649-9244-40DC2DA567B8}" srcOrd="1" destOrd="0" presId="urn:microsoft.com/office/officeart/2005/8/layout/orgChart1"/>
    <dgm:cxn modelId="{C03AD2B5-5094-BE4D-B512-7511764AF417}" type="presOf" srcId="{C0895053-C024-A140-A66D-A51A866451A7}" destId="{1B80B400-DCBF-564A-A6B3-C5C56310F77A}" srcOrd="0" destOrd="0" presId="urn:microsoft.com/office/officeart/2005/8/layout/orgChart1"/>
    <dgm:cxn modelId="{4F467927-382C-EB43-8714-C0D20FB45975}" type="presOf" srcId="{B65857DC-9CF5-7D49-96A0-17E85E7FCDB3}" destId="{C1655340-3AA8-CB45-A306-D4764EFAD3E1}" srcOrd="1" destOrd="0" presId="urn:microsoft.com/office/officeart/2005/8/layout/orgChart1"/>
    <dgm:cxn modelId="{39447A2C-38C7-BE47-91F4-7DF3BDCAF6B8}" srcId="{1B9F9A2C-6A4F-BA4C-BC09-5E1F5E274D2A}" destId="{5DCF3FD9-297D-C34C-8B12-4E4EFAFE13C3}" srcOrd="0" destOrd="0" parTransId="{B28AD05B-A244-6E40-AD5C-0937537361F9}" sibTransId="{2A23639A-4626-3A43-A593-67329F2FBB00}"/>
    <dgm:cxn modelId="{AB9934BF-2779-A649-850A-60F9912223A0}" type="presOf" srcId="{2A3D5550-8AA6-B543-B0AC-3EE341E8D277}" destId="{B34BF132-9023-E748-B673-DAA33C0BDF82}" srcOrd="0" destOrd="0" presId="urn:microsoft.com/office/officeart/2005/8/layout/orgChart1"/>
    <dgm:cxn modelId="{1F1D9772-C453-1049-9271-FE3065ABA830}" type="presOf" srcId="{BC0C709A-8565-304F-AE86-DF034EAAB756}" destId="{2F8CDD54-9873-7E48-9DC7-49039A3B7266}" srcOrd="1" destOrd="0" presId="urn:microsoft.com/office/officeart/2005/8/layout/orgChart1"/>
    <dgm:cxn modelId="{91A0CEB7-FD8B-6547-993E-468856BC7496}" type="presOf" srcId="{7E3570AE-1C33-194F-8424-A3C6B0DD2FC2}" destId="{294291C9-1F7C-C940-968E-86E16632D44F}" srcOrd="0" destOrd="0" presId="urn:microsoft.com/office/officeart/2005/8/layout/orgChart1"/>
    <dgm:cxn modelId="{9C1E9498-5A90-1442-91E9-E49E7381580C}" type="presOf" srcId="{C0895053-C024-A140-A66D-A51A866451A7}" destId="{5F23B333-E3C6-0344-8099-0DB7BF9B5C6B}" srcOrd="1" destOrd="0" presId="urn:microsoft.com/office/officeart/2005/8/layout/orgChart1"/>
    <dgm:cxn modelId="{3CB48ADF-0907-0A41-8ACA-A66C701B3B52}" srcId="{87A34C95-8E8A-4641-8030-434C28D5BC75}" destId="{5D2D1830-542B-A144-805B-85983790D60D}" srcOrd="0" destOrd="0" parTransId="{0E7298C7-F363-D241-9623-9B139FC27596}" sibTransId="{340A4556-81AA-964C-892A-08F23A3C1F40}"/>
    <dgm:cxn modelId="{2B94975F-4019-964C-892F-89F4715C2894}" type="presOf" srcId="{52D12EB9-7E34-6847-8A7C-3D37AB89C7A9}" destId="{7986C574-9838-D441-8F18-A36998FA0DFD}" srcOrd="0" destOrd="0" presId="urn:microsoft.com/office/officeart/2005/8/layout/orgChart1"/>
    <dgm:cxn modelId="{BEE4ECB1-6C41-4C44-90EE-9C67C1592BC3}" srcId="{BC0C709A-8565-304F-AE86-DF034EAAB756}" destId="{97BF0584-1265-524B-BCAF-96383DE3B6A1}" srcOrd="1" destOrd="0" parTransId="{9297713A-2F94-0A41-8104-521C4386E251}" sibTransId="{5843C42D-E9CE-834D-9F8A-01D06A74F4BC}"/>
    <dgm:cxn modelId="{10F13917-D052-FE48-983C-7210E08C6D3F}" type="presOf" srcId="{97BF0584-1265-524B-BCAF-96383DE3B6A1}" destId="{D274B4F9-30DD-F345-B9BB-7FAD87D31CE5}" srcOrd="0" destOrd="0" presId="urn:microsoft.com/office/officeart/2005/8/layout/orgChart1"/>
    <dgm:cxn modelId="{CC4969AB-FED5-1D46-8DD2-C5CD93698A5C}" type="presOf" srcId="{5DCF3FD9-297D-C34C-8B12-4E4EFAFE13C3}" destId="{35BFA1A6-07AB-F141-A336-8FCC82F602CB}" srcOrd="0" destOrd="0" presId="urn:microsoft.com/office/officeart/2005/8/layout/orgChart1"/>
    <dgm:cxn modelId="{A42D53FD-3C4A-D84E-AA6F-0ABDFE92DE89}" srcId="{2666C013-A5FF-8844-9C84-420FA4E5420C}" destId="{25AE3103-9078-C047-94EF-965AE6814545}" srcOrd="0" destOrd="0" parTransId="{52D12EB9-7E34-6847-8A7C-3D37AB89C7A9}" sibTransId="{32908AC0-72A4-254B-8E6C-68A1591DD94F}"/>
    <dgm:cxn modelId="{7C7EE0FA-646E-894B-AE0D-D452D7E524CE}" type="presOf" srcId="{115AFBCE-C946-E346-A18C-245EA5171FF9}" destId="{E060D479-E737-EF48-B1EC-478E01C07134}" srcOrd="0" destOrd="0" presId="urn:microsoft.com/office/officeart/2005/8/layout/orgChart1"/>
    <dgm:cxn modelId="{18D69042-E410-C24C-BF60-D289CB5D1A7E}" type="presOf" srcId="{72E51FD3-5BDF-404F-9427-EABF1AF7EE78}" destId="{67937284-45EC-7E4A-846C-7D1C89E92FC2}" srcOrd="0" destOrd="0" presId="urn:microsoft.com/office/officeart/2005/8/layout/orgChart1"/>
    <dgm:cxn modelId="{84CCEF77-95E9-B840-B5CA-18697B652204}" type="presOf" srcId="{29261911-F213-9643-84F4-08D7A454A568}" destId="{4DFF2A97-9D64-BB43-BB50-112526F1181D}" srcOrd="0" destOrd="0" presId="urn:microsoft.com/office/officeart/2005/8/layout/orgChart1"/>
    <dgm:cxn modelId="{41A92CAC-DD13-6C42-B5D2-B642809853BD}" type="presOf" srcId="{2666C013-A5FF-8844-9C84-420FA4E5420C}" destId="{0ACE7B0D-922B-5446-8054-2B5A28358B20}" srcOrd="0" destOrd="0" presId="urn:microsoft.com/office/officeart/2005/8/layout/orgChart1"/>
    <dgm:cxn modelId="{6345D7A9-5A55-474B-A358-6202A161CF56}" type="presOf" srcId="{B28AD05B-A244-6E40-AD5C-0937537361F9}" destId="{307A2520-4655-C349-AB5D-5E84EDEC86F3}" srcOrd="0" destOrd="0" presId="urn:microsoft.com/office/officeart/2005/8/layout/orgChart1"/>
    <dgm:cxn modelId="{75D17E7E-3ADE-9942-A918-9D622762D5E7}" srcId="{5DCF3FD9-297D-C34C-8B12-4E4EFAFE13C3}" destId="{C0895053-C024-A140-A66D-A51A866451A7}" srcOrd="1" destOrd="0" parTransId="{8DF30F7D-B92C-5F41-8641-21274188030E}" sibTransId="{C3951EC6-E8B5-DB45-B425-E48FE0076EF6}"/>
    <dgm:cxn modelId="{8C64BC8C-71AB-7D40-9D79-027F258C978C}" srcId="{1B9F9A2C-6A4F-BA4C-BC09-5E1F5E274D2A}" destId="{B65857DC-9CF5-7D49-96A0-17E85E7FCDB3}" srcOrd="1" destOrd="0" parTransId="{C2AFAFC7-0891-2A49-932B-4D137434F09E}" sibTransId="{D47868CD-F50D-274B-8DD3-78D9828A0901}"/>
    <dgm:cxn modelId="{B49D6E90-9A87-CF49-8A31-24A969B31C2C}" type="presOf" srcId="{0E7298C7-F363-D241-9623-9B139FC27596}" destId="{71FBADD8-A1EA-9945-A480-9C0FA06F4F9C}" srcOrd="0" destOrd="0" presId="urn:microsoft.com/office/officeart/2005/8/layout/orgChart1"/>
    <dgm:cxn modelId="{FA96C15B-BB64-4B47-9C4E-E53B6779EB23}" type="presOf" srcId="{25AE3103-9078-C047-94EF-965AE6814545}" destId="{B5E2F256-70A8-9D41-8C6B-E109BE1A6129}" srcOrd="0" destOrd="0" presId="urn:microsoft.com/office/officeart/2005/8/layout/orgChart1"/>
    <dgm:cxn modelId="{6D3C45EA-57FE-C147-97CA-AB1693494431}" type="presOf" srcId="{1B9F9A2C-6A4F-BA4C-BC09-5E1F5E274D2A}" destId="{7745EDE3-4154-1A48-A527-9C89C25037C0}" srcOrd="0" destOrd="0" presId="urn:microsoft.com/office/officeart/2005/8/layout/orgChart1"/>
    <dgm:cxn modelId="{4FB934D7-BF54-8249-85D4-0933DFFD58F5}" type="presOf" srcId="{1B9F9A2C-6A4F-BA4C-BC09-5E1F5E274D2A}" destId="{534CBD64-CDCB-1240-A321-D1F596E5477D}" srcOrd="1" destOrd="0" presId="urn:microsoft.com/office/officeart/2005/8/layout/orgChart1"/>
    <dgm:cxn modelId="{42C149DB-0126-A744-BC50-84619C3CA51A}" srcId="{2666C013-A5FF-8844-9C84-420FA4E5420C}" destId="{7E3570AE-1C33-194F-8424-A3C6B0DD2FC2}" srcOrd="1" destOrd="0" parTransId="{377FBAC7-1AAB-164F-BC7E-6DE4034E9AEB}" sibTransId="{62CD09B1-8D7B-4A48-8F51-868529FBBA74}"/>
    <dgm:cxn modelId="{263F646D-9F77-7E45-8B5E-F1A8A4CB6E24}" type="presOf" srcId="{07642C53-0A55-9649-9AD9-8D02302990EA}" destId="{6605121E-B77D-BD48-AE86-280E74D6CEFE}" srcOrd="0" destOrd="0" presId="urn:microsoft.com/office/officeart/2005/8/layout/orgChart1"/>
    <dgm:cxn modelId="{66A80733-FF7E-DA47-8E3F-0449EB1F4EA4}" type="presParOf" srcId="{9A0BC1CE-2046-5443-96E0-67AF347F8809}" destId="{A4C58F90-CB6A-064E-B303-257277AD4682}" srcOrd="0" destOrd="0" presId="urn:microsoft.com/office/officeart/2005/8/layout/orgChart1"/>
    <dgm:cxn modelId="{453A2EF4-272A-484F-A8D5-502685BF07A2}" type="presParOf" srcId="{A4C58F90-CB6A-064E-B303-257277AD4682}" destId="{5ABD8735-D5C9-D34D-87FD-D34EDBBE75E1}" srcOrd="0" destOrd="0" presId="urn:microsoft.com/office/officeart/2005/8/layout/orgChart1"/>
    <dgm:cxn modelId="{939B2FEB-34E0-FD4A-8539-7A03FDF61C11}" type="presParOf" srcId="{5ABD8735-D5C9-D34D-87FD-D34EDBBE75E1}" destId="{9783540F-E8BE-B642-9E0A-5997A5AC8A98}" srcOrd="0" destOrd="0" presId="urn:microsoft.com/office/officeart/2005/8/layout/orgChart1"/>
    <dgm:cxn modelId="{E8CFC8CC-F796-9241-B6B3-CAA4252824C9}" type="presParOf" srcId="{5ABD8735-D5C9-D34D-87FD-D34EDBBE75E1}" destId="{E58566A2-73B0-8D44-9F10-8A1B47267A38}" srcOrd="1" destOrd="0" presId="urn:microsoft.com/office/officeart/2005/8/layout/orgChart1"/>
    <dgm:cxn modelId="{428D7E3F-B0E8-1B43-A83D-BD4447CC2827}" type="presParOf" srcId="{A4C58F90-CB6A-064E-B303-257277AD4682}" destId="{90DB6936-DE13-054E-AF23-94D8C3CDAA7D}" srcOrd="1" destOrd="0" presId="urn:microsoft.com/office/officeart/2005/8/layout/orgChart1"/>
    <dgm:cxn modelId="{7DF8ECAC-7889-4A4D-A12E-96CCE5319DF8}" type="presParOf" srcId="{90DB6936-DE13-054E-AF23-94D8C3CDAA7D}" destId="{71FBADD8-A1EA-9945-A480-9C0FA06F4F9C}" srcOrd="0" destOrd="0" presId="urn:microsoft.com/office/officeart/2005/8/layout/orgChart1"/>
    <dgm:cxn modelId="{E5854B68-F29C-2A4E-9281-FB41EF3EC3BE}" type="presParOf" srcId="{90DB6936-DE13-054E-AF23-94D8C3CDAA7D}" destId="{9EB3F157-D4F4-3743-B7CC-236DAF0F9AF7}" srcOrd="1" destOrd="0" presId="urn:microsoft.com/office/officeart/2005/8/layout/orgChart1"/>
    <dgm:cxn modelId="{BD771C32-9AE3-B84B-96C1-0FEAA32DC175}" type="presParOf" srcId="{9EB3F157-D4F4-3743-B7CC-236DAF0F9AF7}" destId="{105180E0-7313-9E4B-B197-E2D77E3A61CB}" srcOrd="0" destOrd="0" presId="urn:microsoft.com/office/officeart/2005/8/layout/orgChart1"/>
    <dgm:cxn modelId="{F4E62641-DC53-2D4B-9371-5CA9F91966F6}" type="presParOf" srcId="{105180E0-7313-9E4B-B197-E2D77E3A61CB}" destId="{F7C6F1A3-D6D9-A94C-AC18-4B35D77E2306}" srcOrd="0" destOrd="0" presId="urn:microsoft.com/office/officeart/2005/8/layout/orgChart1"/>
    <dgm:cxn modelId="{E871FF07-33C1-1947-906D-E27391868B73}" type="presParOf" srcId="{105180E0-7313-9E4B-B197-E2D77E3A61CB}" destId="{6D8B2A5B-ADA2-B449-BCAE-4E989CCCA3FA}" srcOrd="1" destOrd="0" presId="urn:microsoft.com/office/officeart/2005/8/layout/orgChart1"/>
    <dgm:cxn modelId="{128F154A-E377-804E-A12D-7D68C2723619}" type="presParOf" srcId="{9EB3F157-D4F4-3743-B7CC-236DAF0F9AF7}" destId="{541158A6-33A2-5848-8230-E24935BFF7C6}" srcOrd="1" destOrd="0" presId="urn:microsoft.com/office/officeart/2005/8/layout/orgChart1"/>
    <dgm:cxn modelId="{BCE8D0B9-1F20-3842-B822-B9D451945159}" type="presParOf" srcId="{541158A6-33A2-5848-8230-E24935BFF7C6}" destId="{E060D479-E737-EF48-B1EC-478E01C07134}" srcOrd="0" destOrd="0" presId="urn:microsoft.com/office/officeart/2005/8/layout/orgChart1"/>
    <dgm:cxn modelId="{D4C70FFD-D478-0D4A-A02C-AE2D4D55C9AD}" type="presParOf" srcId="{541158A6-33A2-5848-8230-E24935BFF7C6}" destId="{471D6D48-E855-5844-885A-45AD521A7C23}" srcOrd="1" destOrd="0" presId="urn:microsoft.com/office/officeart/2005/8/layout/orgChart1"/>
    <dgm:cxn modelId="{3FDBBCEB-4DAF-9D4F-9676-EBBCDEF55069}" type="presParOf" srcId="{471D6D48-E855-5844-885A-45AD521A7C23}" destId="{8EB1CDD3-0802-B14A-B815-AA9118C60B0C}" srcOrd="0" destOrd="0" presId="urn:microsoft.com/office/officeart/2005/8/layout/orgChart1"/>
    <dgm:cxn modelId="{0E57E1F4-2668-BB49-B1C5-FD9969C26B6F}" type="presParOf" srcId="{8EB1CDD3-0802-B14A-B815-AA9118C60B0C}" destId="{0ACE7B0D-922B-5446-8054-2B5A28358B20}" srcOrd="0" destOrd="0" presId="urn:microsoft.com/office/officeart/2005/8/layout/orgChart1"/>
    <dgm:cxn modelId="{705A14FC-0144-3748-9BD6-38DC330D4DE3}" type="presParOf" srcId="{8EB1CDD3-0802-B14A-B815-AA9118C60B0C}" destId="{31F668EA-5E05-3D45-974D-803E33EF82FB}" srcOrd="1" destOrd="0" presId="urn:microsoft.com/office/officeart/2005/8/layout/orgChart1"/>
    <dgm:cxn modelId="{B387C761-8540-5141-88ED-406B2D903756}" type="presParOf" srcId="{471D6D48-E855-5844-885A-45AD521A7C23}" destId="{5E636335-5F64-F248-B5EB-AAB3C2B40363}" srcOrd="1" destOrd="0" presId="urn:microsoft.com/office/officeart/2005/8/layout/orgChart1"/>
    <dgm:cxn modelId="{B7255F3C-3DB6-F343-91DB-48689E675584}" type="presParOf" srcId="{5E636335-5F64-F248-B5EB-AAB3C2B40363}" destId="{7986C574-9838-D441-8F18-A36998FA0DFD}" srcOrd="0" destOrd="0" presId="urn:microsoft.com/office/officeart/2005/8/layout/orgChart1"/>
    <dgm:cxn modelId="{560C7AD4-A22A-DF42-A8BF-C3204E6D52DC}" type="presParOf" srcId="{5E636335-5F64-F248-B5EB-AAB3C2B40363}" destId="{7AED3BDA-143F-AB46-B385-EE09115F2697}" srcOrd="1" destOrd="0" presId="urn:microsoft.com/office/officeart/2005/8/layout/orgChart1"/>
    <dgm:cxn modelId="{E0E354B3-1234-8C44-9840-D7CC2B5CA91E}" type="presParOf" srcId="{7AED3BDA-143F-AB46-B385-EE09115F2697}" destId="{3A87CD02-ACCC-2A43-B23E-AD8C50EFC3DC}" srcOrd="0" destOrd="0" presId="urn:microsoft.com/office/officeart/2005/8/layout/orgChart1"/>
    <dgm:cxn modelId="{7BFF0666-72AF-7743-9071-BE112411B8C1}" type="presParOf" srcId="{3A87CD02-ACCC-2A43-B23E-AD8C50EFC3DC}" destId="{B5E2F256-70A8-9D41-8C6B-E109BE1A6129}" srcOrd="0" destOrd="0" presId="urn:microsoft.com/office/officeart/2005/8/layout/orgChart1"/>
    <dgm:cxn modelId="{4E3BCD52-EE5E-6146-9707-7F04C33923CF}" type="presParOf" srcId="{3A87CD02-ACCC-2A43-B23E-AD8C50EFC3DC}" destId="{8DCB9ED2-793B-C94A-B3BC-7DA9B97AEFD9}" srcOrd="1" destOrd="0" presId="urn:microsoft.com/office/officeart/2005/8/layout/orgChart1"/>
    <dgm:cxn modelId="{74EEA1E8-98DA-004E-943B-C3C5E763B461}" type="presParOf" srcId="{7AED3BDA-143F-AB46-B385-EE09115F2697}" destId="{6798B38B-141B-BB45-B565-5D6EF6084BB2}" srcOrd="1" destOrd="0" presId="urn:microsoft.com/office/officeart/2005/8/layout/orgChart1"/>
    <dgm:cxn modelId="{3E9CE087-ACAA-7E41-A512-7EEB9BE5883E}" type="presParOf" srcId="{7AED3BDA-143F-AB46-B385-EE09115F2697}" destId="{AD13C6F3-F666-FA46-9FA8-D6BF7AF0ED6F}" srcOrd="2" destOrd="0" presId="urn:microsoft.com/office/officeart/2005/8/layout/orgChart1"/>
    <dgm:cxn modelId="{9176BF79-A9D4-A94D-8153-C7C98C7256BF}" type="presParOf" srcId="{5E636335-5F64-F248-B5EB-AAB3C2B40363}" destId="{B7A02A31-F051-3D46-B320-73874D6DA728}" srcOrd="2" destOrd="0" presId="urn:microsoft.com/office/officeart/2005/8/layout/orgChart1"/>
    <dgm:cxn modelId="{CBF3E24F-B34A-5D4E-AF4C-28D4ADB90999}" type="presParOf" srcId="{5E636335-5F64-F248-B5EB-AAB3C2B40363}" destId="{0B45889C-EFDA-C64B-B845-1C53EA1F5A52}" srcOrd="3" destOrd="0" presId="urn:microsoft.com/office/officeart/2005/8/layout/orgChart1"/>
    <dgm:cxn modelId="{FAFDB58C-64FB-0546-A2DA-D97C5EF05F2D}" type="presParOf" srcId="{0B45889C-EFDA-C64B-B845-1C53EA1F5A52}" destId="{E85B752D-6A8E-6C4D-A8BF-25D015F58464}" srcOrd="0" destOrd="0" presId="urn:microsoft.com/office/officeart/2005/8/layout/orgChart1"/>
    <dgm:cxn modelId="{FB67D676-3D45-BB46-859D-BA886B4777A1}" type="presParOf" srcId="{E85B752D-6A8E-6C4D-A8BF-25D015F58464}" destId="{294291C9-1F7C-C940-968E-86E16632D44F}" srcOrd="0" destOrd="0" presId="urn:microsoft.com/office/officeart/2005/8/layout/orgChart1"/>
    <dgm:cxn modelId="{C8868A41-4682-9947-AB0B-C15EA7F3D13F}" type="presParOf" srcId="{E85B752D-6A8E-6C4D-A8BF-25D015F58464}" destId="{49A292CE-3059-E545-8FB5-42FA6FBBEF58}" srcOrd="1" destOrd="0" presId="urn:microsoft.com/office/officeart/2005/8/layout/orgChart1"/>
    <dgm:cxn modelId="{1A7C27A0-13F8-DE4A-AECD-E28939F642A6}" type="presParOf" srcId="{0B45889C-EFDA-C64B-B845-1C53EA1F5A52}" destId="{D91B55A9-CFC7-5444-8824-05218A845BAF}" srcOrd="1" destOrd="0" presId="urn:microsoft.com/office/officeart/2005/8/layout/orgChart1"/>
    <dgm:cxn modelId="{4334E6ED-CA76-A74B-91C7-179C3003F9D2}" type="presParOf" srcId="{0B45889C-EFDA-C64B-B845-1C53EA1F5A52}" destId="{56ADE0EA-C2BB-7C4B-BB8D-BE4D9C0A93C1}" srcOrd="2" destOrd="0" presId="urn:microsoft.com/office/officeart/2005/8/layout/orgChart1"/>
    <dgm:cxn modelId="{22A66A38-6CBC-5F47-B311-2E3023828083}" type="presParOf" srcId="{471D6D48-E855-5844-885A-45AD521A7C23}" destId="{F89223B0-2793-2F40-AF23-8F6AFB9A50D0}" srcOrd="2" destOrd="0" presId="urn:microsoft.com/office/officeart/2005/8/layout/orgChart1"/>
    <dgm:cxn modelId="{69F7B5A8-162C-B242-965C-FC44DD2BE9AA}" type="presParOf" srcId="{541158A6-33A2-5848-8230-E24935BFF7C6}" destId="{C816135A-5265-144C-878A-D86082AC1E14}" srcOrd="2" destOrd="0" presId="urn:microsoft.com/office/officeart/2005/8/layout/orgChart1"/>
    <dgm:cxn modelId="{D00EB990-8A60-D242-B8DC-4202EFEC3EF7}" type="presParOf" srcId="{541158A6-33A2-5848-8230-E24935BFF7C6}" destId="{DDA8451F-2FA0-7A42-A33F-B734F3A78ED3}" srcOrd="3" destOrd="0" presId="urn:microsoft.com/office/officeart/2005/8/layout/orgChart1"/>
    <dgm:cxn modelId="{19B0FB73-14BE-684F-A0CF-1F323FDC63A4}" type="presParOf" srcId="{DDA8451F-2FA0-7A42-A33F-B734F3A78ED3}" destId="{A5C16F0F-757F-914D-9BBA-AA2F350F338F}" srcOrd="0" destOrd="0" presId="urn:microsoft.com/office/officeart/2005/8/layout/orgChart1"/>
    <dgm:cxn modelId="{A45283A0-5704-4946-9163-72B1013C2C83}" type="presParOf" srcId="{A5C16F0F-757F-914D-9BBA-AA2F350F338F}" destId="{107D9841-2C00-2945-8ED2-12992C0DB503}" srcOrd="0" destOrd="0" presId="urn:microsoft.com/office/officeart/2005/8/layout/orgChart1"/>
    <dgm:cxn modelId="{C75A2E38-563E-E248-B0B8-EB709F5F5381}" type="presParOf" srcId="{A5C16F0F-757F-914D-9BBA-AA2F350F338F}" destId="{B6B10C15-A085-A648-8D74-7FE7B499CB6A}" srcOrd="1" destOrd="0" presId="urn:microsoft.com/office/officeart/2005/8/layout/orgChart1"/>
    <dgm:cxn modelId="{23524F62-1736-B94F-8F5C-583C52BCD4A5}" type="presParOf" srcId="{DDA8451F-2FA0-7A42-A33F-B734F3A78ED3}" destId="{4650A7D5-FE7B-E74F-B3B3-5BC6512DE809}" srcOrd="1" destOrd="0" presId="urn:microsoft.com/office/officeart/2005/8/layout/orgChart1"/>
    <dgm:cxn modelId="{E66EF3B6-8529-394C-A55B-EBE9D1BC17C0}" type="presParOf" srcId="{4650A7D5-FE7B-E74F-B3B3-5BC6512DE809}" destId="{369F3691-77B2-804D-8ADE-F7AF9C6763A0}" srcOrd="0" destOrd="0" presId="urn:microsoft.com/office/officeart/2005/8/layout/orgChart1"/>
    <dgm:cxn modelId="{F87A4B99-65EC-534C-805A-D25707382AFE}" type="presParOf" srcId="{4650A7D5-FE7B-E74F-B3B3-5BC6512DE809}" destId="{36304316-861C-D54E-87ED-1359CB99DB79}" srcOrd="1" destOrd="0" presId="urn:microsoft.com/office/officeart/2005/8/layout/orgChart1"/>
    <dgm:cxn modelId="{915A8B7D-B70A-F14B-8B3C-BEB8E2968915}" type="presParOf" srcId="{36304316-861C-D54E-87ED-1359CB99DB79}" destId="{AE4E751F-7414-3446-9D3C-2AF9BA038B22}" srcOrd="0" destOrd="0" presId="urn:microsoft.com/office/officeart/2005/8/layout/orgChart1"/>
    <dgm:cxn modelId="{8DF3923B-1D53-5E47-8800-5C7C0973E504}" type="presParOf" srcId="{AE4E751F-7414-3446-9D3C-2AF9BA038B22}" destId="{67937284-45EC-7E4A-846C-7D1C89E92FC2}" srcOrd="0" destOrd="0" presId="urn:microsoft.com/office/officeart/2005/8/layout/orgChart1"/>
    <dgm:cxn modelId="{6C8765D5-6339-AF4F-B8FE-FD2A4C9625E3}" type="presParOf" srcId="{AE4E751F-7414-3446-9D3C-2AF9BA038B22}" destId="{51CB3370-C0B9-F64F-9A2B-5F792430C90F}" srcOrd="1" destOrd="0" presId="urn:microsoft.com/office/officeart/2005/8/layout/orgChart1"/>
    <dgm:cxn modelId="{A82CFF37-1C94-DC40-BA66-1F2185471D38}" type="presParOf" srcId="{36304316-861C-D54E-87ED-1359CB99DB79}" destId="{FA71424F-AA81-6A4B-9CB2-48B932F297A3}" srcOrd="1" destOrd="0" presId="urn:microsoft.com/office/officeart/2005/8/layout/orgChart1"/>
    <dgm:cxn modelId="{28E5D29B-0224-DE45-91BD-195620D40C95}" type="presParOf" srcId="{36304316-861C-D54E-87ED-1359CB99DB79}" destId="{3D17257D-B336-A949-BB59-363AFB79A744}" srcOrd="2" destOrd="0" presId="urn:microsoft.com/office/officeart/2005/8/layout/orgChart1"/>
    <dgm:cxn modelId="{F37A1D9A-65DF-714F-BF34-1449306A2693}" type="presParOf" srcId="{DDA8451F-2FA0-7A42-A33F-B734F3A78ED3}" destId="{4569A89F-A11F-5746-96A9-7047D42F5A98}" srcOrd="2" destOrd="0" presId="urn:microsoft.com/office/officeart/2005/8/layout/orgChart1"/>
    <dgm:cxn modelId="{CC3915FD-70EE-2441-9783-3B5A428838B9}" type="presParOf" srcId="{9EB3F157-D4F4-3743-B7CC-236DAF0F9AF7}" destId="{16EE07CD-5EDA-2047-9AD1-84EDB5AFB3AF}" srcOrd="2" destOrd="0" presId="urn:microsoft.com/office/officeart/2005/8/layout/orgChart1"/>
    <dgm:cxn modelId="{EB5567C5-B232-2D49-BB61-F847E8FCD757}" type="presParOf" srcId="{90DB6936-DE13-054E-AF23-94D8C3CDAA7D}" destId="{B34BF132-9023-E748-B673-DAA33C0BDF82}" srcOrd="2" destOrd="0" presId="urn:microsoft.com/office/officeart/2005/8/layout/orgChart1"/>
    <dgm:cxn modelId="{737B9427-B999-794E-83A5-DAE81D101391}" type="presParOf" srcId="{90DB6936-DE13-054E-AF23-94D8C3CDAA7D}" destId="{92FC0400-8EBC-994C-AB48-481EB69AB558}" srcOrd="3" destOrd="0" presId="urn:microsoft.com/office/officeart/2005/8/layout/orgChart1"/>
    <dgm:cxn modelId="{0C6E05CD-ADC4-A04C-8C5B-62735EDAAE27}" type="presParOf" srcId="{92FC0400-8EBC-994C-AB48-481EB69AB558}" destId="{4843C35F-9344-344B-85B9-9A1BE2C4826D}" srcOrd="0" destOrd="0" presId="urn:microsoft.com/office/officeart/2005/8/layout/orgChart1"/>
    <dgm:cxn modelId="{3F7A5D6E-322B-AF42-8FDE-127A263B382D}" type="presParOf" srcId="{4843C35F-9344-344B-85B9-9A1BE2C4826D}" destId="{86919AFD-F917-E341-8BF3-20FFCB8C7FAD}" srcOrd="0" destOrd="0" presId="urn:microsoft.com/office/officeart/2005/8/layout/orgChart1"/>
    <dgm:cxn modelId="{5F49E52B-B2EB-3F45-9ED3-74ABDB4EE5B1}" type="presParOf" srcId="{4843C35F-9344-344B-85B9-9A1BE2C4826D}" destId="{2F8CDD54-9873-7E48-9DC7-49039A3B7266}" srcOrd="1" destOrd="0" presId="urn:microsoft.com/office/officeart/2005/8/layout/orgChart1"/>
    <dgm:cxn modelId="{AE39FBEE-6F9D-4E40-8429-3E469519C1CB}" type="presParOf" srcId="{92FC0400-8EBC-994C-AB48-481EB69AB558}" destId="{35D18579-0E78-BD48-9884-09080FCCA401}" srcOrd="1" destOrd="0" presId="urn:microsoft.com/office/officeart/2005/8/layout/orgChart1"/>
    <dgm:cxn modelId="{1CAC6931-679A-6D49-B17A-261A88094F8B}" type="presParOf" srcId="{35D18579-0E78-BD48-9884-09080FCCA401}" destId="{73D043CF-D32D-DA47-AF4B-0F40ADCFF31F}" srcOrd="0" destOrd="0" presId="urn:microsoft.com/office/officeart/2005/8/layout/orgChart1"/>
    <dgm:cxn modelId="{D34CAD20-258F-144D-955A-4FD2DFE33AA5}" type="presParOf" srcId="{35D18579-0E78-BD48-9884-09080FCCA401}" destId="{133FF8B5-D52D-2643-BF86-F6CC222A058E}" srcOrd="1" destOrd="0" presId="urn:microsoft.com/office/officeart/2005/8/layout/orgChart1"/>
    <dgm:cxn modelId="{04A98032-8EB9-CB47-B40E-1A0E3443FDCF}" type="presParOf" srcId="{133FF8B5-D52D-2643-BF86-F6CC222A058E}" destId="{726F0092-DD7A-2948-8D7E-C3CA9111C6CB}" srcOrd="0" destOrd="0" presId="urn:microsoft.com/office/officeart/2005/8/layout/orgChart1"/>
    <dgm:cxn modelId="{AAC2C947-DCAE-1F42-9716-F216B84711C3}" type="presParOf" srcId="{726F0092-DD7A-2948-8D7E-C3CA9111C6CB}" destId="{7745EDE3-4154-1A48-A527-9C89C25037C0}" srcOrd="0" destOrd="0" presId="urn:microsoft.com/office/officeart/2005/8/layout/orgChart1"/>
    <dgm:cxn modelId="{CAFF53CF-9BD5-D943-8369-A94615F510D9}" type="presParOf" srcId="{726F0092-DD7A-2948-8D7E-C3CA9111C6CB}" destId="{534CBD64-CDCB-1240-A321-D1F596E5477D}" srcOrd="1" destOrd="0" presId="urn:microsoft.com/office/officeart/2005/8/layout/orgChart1"/>
    <dgm:cxn modelId="{CBBC48F1-B1A1-4A4D-B2EF-A88D90599938}" type="presParOf" srcId="{133FF8B5-D52D-2643-BF86-F6CC222A058E}" destId="{9648347F-4AF8-3345-A160-5515EA2C94D3}" srcOrd="1" destOrd="0" presId="urn:microsoft.com/office/officeart/2005/8/layout/orgChart1"/>
    <dgm:cxn modelId="{9FE2E907-1FF7-E449-8316-9DCEA22A69F4}" type="presParOf" srcId="{9648347F-4AF8-3345-A160-5515EA2C94D3}" destId="{307A2520-4655-C349-AB5D-5E84EDEC86F3}" srcOrd="0" destOrd="0" presId="urn:microsoft.com/office/officeart/2005/8/layout/orgChart1"/>
    <dgm:cxn modelId="{3C9C204D-88C5-9341-8C9A-C989910828D4}" type="presParOf" srcId="{9648347F-4AF8-3345-A160-5515EA2C94D3}" destId="{88B4A9B8-A4AA-3747-B922-EB8710BFBF3D}" srcOrd="1" destOrd="0" presId="urn:microsoft.com/office/officeart/2005/8/layout/orgChart1"/>
    <dgm:cxn modelId="{5C1F34D6-CC53-DD49-B168-B1A0D777554A}" type="presParOf" srcId="{88B4A9B8-A4AA-3747-B922-EB8710BFBF3D}" destId="{63F1396E-0BDE-714B-AAA5-4779E025A5F8}" srcOrd="0" destOrd="0" presId="urn:microsoft.com/office/officeart/2005/8/layout/orgChart1"/>
    <dgm:cxn modelId="{7F7205D0-515A-354B-B2E1-37724933D2D7}" type="presParOf" srcId="{63F1396E-0BDE-714B-AAA5-4779E025A5F8}" destId="{35BFA1A6-07AB-F141-A336-8FCC82F602CB}" srcOrd="0" destOrd="0" presId="urn:microsoft.com/office/officeart/2005/8/layout/orgChart1"/>
    <dgm:cxn modelId="{4A2D6DB4-F4B6-6341-A62E-C387C92AA13D}" type="presParOf" srcId="{63F1396E-0BDE-714B-AAA5-4779E025A5F8}" destId="{D00D00FD-009E-4649-9244-40DC2DA567B8}" srcOrd="1" destOrd="0" presId="urn:microsoft.com/office/officeart/2005/8/layout/orgChart1"/>
    <dgm:cxn modelId="{D0CA5E23-463E-1E45-AF0E-664341904559}" type="presParOf" srcId="{88B4A9B8-A4AA-3747-B922-EB8710BFBF3D}" destId="{78CE3ED3-A542-AD43-B36A-82018908CF60}" srcOrd="1" destOrd="0" presId="urn:microsoft.com/office/officeart/2005/8/layout/orgChart1"/>
    <dgm:cxn modelId="{28829C50-B729-424F-871F-396E658E8646}" type="presParOf" srcId="{78CE3ED3-A542-AD43-B36A-82018908CF60}" destId="{6605121E-B77D-BD48-AE86-280E74D6CEFE}" srcOrd="0" destOrd="0" presId="urn:microsoft.com/office/officeart/2005/8/layout/orgChart1"/>
    <dgm:cxn modelId="{34B43B2A-AFB1-0C44-9CAF-3E4B86C8FC60}" type="presParOf" srcId="{78CE3ED3-A542-AD43-B36A-82018908CF60}" destId="{0C9F05C4-DB11-794D-85CA-868BD0C729D1}" srcOrd="1" destOrd="0" presId="urn:microsoft.com/office/officeart/2005/8/layout/orgChart1"/>
    <dgm:cxn modelId="{EE23FACB-D102-B54E-99E2-5756CB3B4F7F}" type="presParOf" srcId="{0C9F05C4-DB11-794D-85CA-868BD0C729D1}" destId="{DF403F89-9B65-294A-9111-173FD64DF09B}" srcOrd="0" destOrd="0" presId="urn:microsoft.com/office/officeart/2005/8/layout/orgChart1"/>
    <dgm:cxn modelId="{76C8D7C2-D6B2-6643-ABA1-62B6CC520196}" type="presParOf" srcId="{DF403F89-9B65-294A-9111-173FD64DF09B}" destId="{4DFF2A97-9D64-BB43-BB50-112526F1181D}" srcOrd="0" destOrd="0" presId="urn:microsoft.com/office/officeart/2005/8/layout/orgChart1"/>
    <dgm:cxn modelId="{77499523-DA17-594E-97EB-333CE5934F3E}" type="presParOf" srcId="{DF403F89-9B65-294A-9111-173FD64DF09B}" destId="{865A67B9-3537-0746-B52D-87A5540B4CFC}" srcOrd="1" destOrd="0" presId="urn:microsoft.com/office/officeart/2005/8/layout/orgChart1"/>
    <dgm:cxn modelId="{7AD13FB3-1AEC-084B-8245-8222C8405D7D}" type="presParOf" srcId="{0C9F05C4-DB11-794D-85CA-868BD0C729D1}" destId="{83C88C56-FBE7-CB45-AFB0-4EB0E5CA33A6}" srcOrd="1" destOrd="0" presId="urn:microsoft.com/office/officeart/2005/8/layout/orgChart1"/>
    <dgm:cxn modelId="{A19A1A17-19B6-584A-90F7-3B9AF3077F40}" type="presParOf" srcId="{0C9F05C4-DB11-794D-85CA-868BD0C729D1}" destId="{B174E93F-00BE-6E48-8E16-E331F2A20011}" srcOrd="2" destOrd="0" presId="urn:microsoft.com/office/officeart/2005/8/layout/orgChart1"/>
    <dgm:cxn modelId="{43B9306E-3AB6-AA4F-8D24-1CBF4192DF80}" type="presParOf" srcId="{78CE3ED3-A542-AD43-B36A-82018908CF60}" destId="{AB5A7093-A585-1B4B-A58C-9E14C23298A5}" srcOrd="2" destOrd="0" presId="urn:microsoft.com/office/officeart/2005/8/layout/orgChart1"/>
    <dgm:cxn modelId="{CEB3189D-A0B8-AF42-AA0F-0E022A519652}" type="presParOf" srcId="{78CE3ED3-A542-AD43-B36A-82018908CF60}" destId="{C4DFCD60-1B0B-CF4F-B2E3-9FFB9224D234}" srcOrd="3" destOrd="0" presId="urn:microsoft.com/office/officeart/2005/8/layout/orgChart1"/>
    <dgm:cxn modelId="{8EC22214-A4FB-B240-9E04-2107A4BA233E}" type="presParOf" srcId="{C4DFCD60-1B0B-CF4F-B2E3-9FFB9224D234}" destId="{432E7883-F5EE-6245-AFD3-CA0E04AA0CF3}" srcOrd="0" destOrd="0" presId="urn:microsoft.com/office/officeart/2005/8/layout/orgChart1"/>
    <dgm:cxn modelId="{14A8748B-955F-A749-9882-1CBF80A0521F}" type="presParOf" srcId="{432E7883-F5EE-6245-AFD3-CA0E04AA0CF3}" destId="{1B80B400-DCBF-564A-A6B3-C5C56310F77A}" srcOrd="0" destOrd="0" presId="urn:microsoft.com/office/officeart/2005/8/layout/orgChart1"/>
    <dgm:cxn modelId="{B58D47DE-FFF6-E545-9009-FF5842AAB5A1}" type="presParOf" srcId="{432E7883-F5EE-6245-AFD3-CA0E04AA0CF3}" destId="{5F23B333-E3C6-0344-8099-0DB7BF9B5C6B}" srcOrd="1" destOrd="0" presId="urn:microsoft.com/office/officeart/2005/8/layout/orgChart1"/>
    <dgm:cxn modelId="{DEF999C9-1690-BF46-A9B0-A7C6CEF987A4}" type="presParOf" srcId="{C4DFCD60-1B0B-CF4F-B2E3-9FFB9224D234}" destId="{EB90C9B3-602B-F94B-A612-005C11703336}" srcOrd="1" destOrd="0" presId="urn:microsoft.com/office/officeart/2005/8/layout/orgChart1"/>
    <dgm:cxn modelId="{177D83F5-D537-E748-B9CE-C2811F91A7B5}" type="presParOf" srcId="{C4DFCD60-1B0B-CF4F-B2E3-9FFB9224D234}" destId="{252935FC-BCBA-234A-8D02-2B85ABC555C9}" srcOrd="2" destOrd="0" presId="urn:microsoft.com/office/officeart/2005/8/layout/orgChart1"/>
    <dgm:cxn modelId="{4D03B496-70B7-9845-A45D-0146B523A2BB}" type="presParOf" srcId="{88B4A9B8-A4AA-3747-B922-EB8710BFBF3D}" destId="{851BF3DA-CCA6-C846-AA40-8E4AEEF53267}" srcOrd="2" destOrd="0" presId="urn:microsoft.com/office/officeart/2005/8/layout/orgChart1"/>
    <dgm:cxn modelId="{A3B7B637-C9BD-5344-9CFF-31A3FB4A5A83}" type="presParOf" srcId="{9648347F-4AF8-3345-A160-5515EA2C94D3}" destId="{D8859B34-E311-7845-8AE4-0CF7ACB6360D}" srcOrd="2" destOrd="0" presId="urn:microsoft.com/office/officeart/2005/8/layout/orgChart1"/>
    <dgm:cxn modelId="{02F6E365-DBA8-834B-AB7D-4D638D4E2CA9}" type="presParOf" srcId="{9648347F-4AF8-3345-A160-5515EA2C94D3}" destId="{1E8B4DD5-5DC6-7A48-BD7B-70794C67A46B}" srcOrd="3" destOrd="0" presId="urn:microsoft.com/office/officeart/2005/8/layout/orgChart1"/>
    <dgm:cxn modelId="{5A2283AC-1CAF-8343-B376-09D6424A62D7}" type="presParOf" srcId="{1E8B4DD5-5DC6-7A48-BD7B-70794C67A46B}" destId="{387D5E6A-B606-CA46-9EA9-72DE7FC5E370}" srcOrd="0" destOrd="0" presId="urn:microsoft.com/office/officeart/2005/8/layout/orgChart1"/>
    <dgm:cxn modelId="{7BEFF603-49A0-024E-A4E7-448F6B6944DC}" type="presParOf" srcId="{387D5E6A-B606-CA46-9EA9-72DE7FC5E370}" destId="{A12C4A66-CBD1-814B-ABD0-655B7EC4B810}" srcOrd="0" destOrd="0" presId="urn:microsoft.com/office/officeart/2005/8/layout/orgChart1"/>
    <dgm:cxn modelId="{F43749C9-BD4C-7D43-B861-2D661A8CF182}" type="presParOf" srcId="{387D5E6A-B606-CA46-9EA9-72DE7FC5E370}" destId="{C1655340-3AA8-CB45-A306-D4764EFAD3E1}" srcOrd="1" destOrd="0" presId="urn:microsoft.com/office/officeart/2005/8/layout/orgChart1"/>
    <dgm:cxn modelId="{F56260C1-CEDF-ED4D-BF49-4673D4FD6548}" type="presParOf" srcId="{1E8B4DD5-5DC6-7A48-BD7B-70794C67A46B}" destId="{3E8CB834-1DC0-5145-B9F5-5398321D840C}" srcOrd="1" destOrd="0" presId="urn:microsoft.com/office/officeart/2005/8/layout/orgChart1"/>
    <dgm:cxn modelId="{2B62802A-45BB-4440-AE5B-2D55EC658F59}" type="presParOf" srcId="{1E8B4DD5-5DC6-7A48-BD7B-70794C67A46B}" destId="{0372F28D-4D63-6047-9C2F-BD3CF4311917}" srcOrd="2" destOrd="0" presId="urn:microsoft.com/office/officeart/2005/8/layout/orgChart1"/>
    <dgm:cxn modelId="{E13320F2-5448-394E-B09F-403EEB097530}" type="presParOf" srcId="{133FF8B5-D52D-2643-BF86-F6CC222A058E}" destId="{CC717F84-2C5B-F543-80CF-F641DF2D5468}" srcOrd="2" destOrd="0" presId="urn:microsoft.com/office/officeart/2005/8/layout/orgChart1"/>
    <dgm:cxn modelId="{C9228AF7-7D47-254F-AE79-A447789915E0}" type="presParOf" srcId="{35D18579-0E78-BD48-9884-09080FCCA401}" destId="{87149B8F-7AEC-E343-9E43-BEE622840AD7}" srcOrd="2" destOrd="0" presId="urn:microsoft.com/office/officeart/2005/8/layout/orgChart1"/>
    <dgm:cxn modelId="{BE395EE3-49A2-3848-A5DE-442DC3A8B23E}" type="presParOf" srcId="{35D18579-0E78-BD48-9884-09080FCCA401}" destId="{FE2CD474-3DF8-8B48-90F8-A1D7F35AC00A}" srcOrd="3" destOrd="0" presId="urn:microsoft.com/office/officeart/2005/8/layout/orgChart1"/>
    <dgm:cxn modelId="{9F96A26D-9847-BF45-A8EA-AEF692509B18}" type="presParOf" srcId="{FE2CD474-3DF8-8B48-90F8-A1D7F35AC00A}" destId="{18EF2E78-24F2-4140-B849-49DB8B8353D1}" srcOrd="0" destOrd="0" presId="urn:microsoft.com/office/officeart/2005/8/layout/orgChart1"/>
    <dgm:cxn modelId="{04C0000E-509B-BE42-829C-8E0D3AF0543A}" type="presParOf" srcId="{18EF2E78-24F2-4140-B849-49DB8B8353D1}" destId="{D274B4F9-30DD-F345-B9BB-7FAD87D31CE5}" srcOrd="0" destOrd="0" presId="urn:microsoft.com/office/officeart/2005/8/layout/orgChart1"/>
    <dgm:cxn modelId="{7B7BB267-DA1D-1E4E-80D5-A85E6918BC8E}" type="presParOf" srcId="{18EF2E78-24F2-4140-B849-49DB8B8353D1}" destId="{70946E20-DD46-3F41-8BEB-F115AF2C49A9}" srcOrd="1" destOrd="0" presId="urn:microsoft.com/office/officeart/2005/8/layout/orgChart1"/>
    <dgm:cxn modelId="{FD1CE80E-5432-0E44-84B9-DAB6CF1A551D}" type="presParOf" srcId="{FE2CD474-3DF8-8B48-90F8-A1D7F35AC00A}" destId="{24677913-E915-0A4D-91CE-6193FB0A30C9}" srcOrd="1" destOrd="0" presId="urn:microsoft.com/office/officeart/2005/8/layout/orgChart1"/>
    <dgm:cxn modelId="{8D7062FF-17E1-D447-81CE-8795B1E31A48}" type="presParOf" srcId="{FE2CD474-3DF8-8B48-90F8-A1D7F35AC00A}" destId="{2D1A570D-4158-104E-A1A3-56ACBBDE076D}" srcOrd="2" destOrd="0" presId="urn:microsoft.com/office/officeart/2005/8/layout/orgChart1"/>
    <dgm:cxn modelId="{6DFEB2CA-56BC-F845-99B8-8F6212890E03}" type="presParOf" srcId="{92FC0400-8EBC-994C-AB48-481EB69AB558}" destId="{F7524F6A-E804-104D-BD78-8565C9B0EBBA}" srcOrd="2" destOrd="0" presId="urn:microsoft.com/office/officeart/2005/8/layout/orgChart1"/>
    <dgm:cxn modelId="{2D3B3259-D23B-AB45-AD89-8BA88CD20CBF}" type="presParOf" srcId="{A4C58F90-CB6A-064E-B303-257277AD4682}" destId="{E6D2E6FA-5CD9-CE43-B75F-5A41B2BFE1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49B8F-7AEC-E343-9E43-BEE622840AD7}">
      <dsp:nvSpPr>
        <dsp:cNvPr id="0" name=""/>
        <dsp:cNvSpPr/>
      </dsp:nvSpPr>
      <dsp:spPr>
        <a:xfrm>
          <a:off x="6348334" y="1441010"/>
          <a:ext cx="719790" cy="249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22"/>
              </a:lnTo>
              <a:lnTo>
                <a:pt x="719790" y="124922"/>
              </a:lnTo>
              <a:lnTo>
                <a:pt x="719790" y="24984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59B34-E311-7845-8AE4-0CF7ACB6360D}">
      <dsp:nvSpPr>
        <dsp:cNvPr id="0" name=""/>
        <dsp:cNvSpPr/>
      </dsp:nvSpPr>
      <dsp:spPr>
        <a:xfrm>
          <a:off x="5628544" y="2285723"/>
          <a:ext cx="719790" cy="249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22"/>
              </a:lnTo>
              <a:lnTo>
                <a:pt x="719790" y="124922"/>
              </a:lnTo>
              <a:lnTo>
                <a:pt x="719790" y="24984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A7093-A585-1B4B-A58C-9E14C23298A5}">
      <dsp:nvSpPr>
        <dsp:cNvPr id="0" name=""/>
        <dsp:cNvSpPr/>
      </dsp:nvSpPr>
      <dsp:spPr>
        <a:xfrm>
          <a:off x="4432859" y="3130435"/>
          <a:ext cx="178460" cy="139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990"/>
              </a:lnTo>
              <a:lnTo>
                <a:pt x="178460" y="139199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5121E-B77D-BD48-AE86-280E74D6CEFE}">
      <dsp:nvSpPr>
        <dsp:cNvPr id="0" name=""/>
        <dsp:cNvSpPr/>
      </dsp:nvSpPr>
      <dsp:spPr>
        <a:xfrm>
          <a:off x="4432859" y="3130435"/>
          <a:ext cx="178460" cy="547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278"/>
              </a:lnTo>
              <a:lnTo>
                <a:pt x="178460" y="54727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A2520-4655-C349-AB5D-5E84EDEC86F3}">
      <dsp:nvSpPr>
        <dsp:cNvPr id="0" name=""/>
        <dsp:cNvSpPr/>
      </dsp:nvSpPr>
      <dsp:spPr>
        <a:xfrm>
          <a:off x="4908753" y="2285723"/>
          <a:ext cx="719790" cy="249844"/>
        </a:xfrm>
        <a:custGeom>
          <a:avLst/>
          <a:gdLst/>
          <a:ahLst/>
          <a:cxnLst/>
          <a:rect l="0" t="0" r="0" b="0"/>
          <a:pathLst>
            <a:path>
              <a:moveTo>
                <a:pt x="719790" y="0"/>
              </a:moveTo>
              <a:lnTo>
                <a:pt x="719790" y="124922"/>
              </a:lnTo>
              <a:lnTo>
                <a:pt x="0" y="124922"/>
              </a:lnTo>
              <a:lnTo>
                <a:pt x="0" y="249844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043CF-D32D-DA47-AF4B-0F40ADCFF31F}">
      <dsp:nvSpPr>
        <dsp:cNvPr id="0" name=""/>
        <dsp:cNvSpPr/>
      </dsp:nvSpPr>
      <dsp:spPr>
        <a:xfrm>
          <a:off x="5628544" y="1441010"/>
          <a:ext cx="719790" cy="249844"/>
        </a:xfrm>
        <a:custGeom>
          <a:avLst/>
          <a:gdLst/>
          <a:ahLst/>
          <a:cxnLst/>
          <a:rect l="0" t="0" r="0" b="0"/>
          <a:pathLst>
            <a:path>
              <a:moveTo>
                <a:pt x="719790" y="0"/>
              </a:moveTo>
              <a:lnTo>
                <a:pt x="719790" y="124922"/>
              </a:lnTo>
              <a:lnTo>
                <a:pt x="0" y="124922"/>
              </a:lnTo>
              <a:lnTo>
                <a:pt x="0" y="24984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BF132-9023-E748-B673-DAA33C0BDF82}">
      <dsp:nvSpPr>
        <dsp:cNvPr id="0" name=""/>
        <dsp:cNvSpPr/>
      </dsp:nvSpPr>
      <dsp:spPr>
        <a:xfrm>
          <a:off x="4400142" y="596298"/>
          <a:ext cx="1948192" cy="249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22"/>
              </a:lnTo>
              <a:lnTo>
                <a:pt x="1948192" y="124922"/>
              </a:lnTo>
              <a:lnTo>
                <a:pt x="1948192" y="249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F3691-77B2-804D-8ADE-F7AF9C6763A0}">
      <dsp:nvSpPr>
        <dsp:cNvPr id="0" name=""/>
        <dsp:cNvSpPr/>
      </dsp:nvSpPr>
      <dsp:spPr>
        <a:xfrm>
          <a:off x="2695845" y="2285723"/>
          <a:ext cx="178460" cy="547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278"/>
              </a:lnTo>
              <a:lnTo>
                <a:pt x="178460" y="54727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6135A-5265-144C-878A-D86082AC1E14}">
      <dsp:nvSpPr>
        <dsp:cNvPr id="0" name=""/>
        <dsp:cNvSpPr/>
      </dsp:nvSpPr>
      <dsp:spPr>
        <a:xfrm>
          <a:off x="2451949" y="1441010"/>
          <a:ext cx="719790" cy="249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922"/>
              </a:lnTo>
              <a:lnTo>
                <a:pt x="719790" y="124922"/>
              </a:lnTo>
              <a:lnTo>
                <a:pt x="719790" y="24984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02A31-F051-3D46-B320-73874D6DA728}">
      <dsp:nvSpPr>
        <dsp:cNvPr id="0" name=""/>
        <dsp:cNvSpPr/>
      </dsp:nvSpPr>
      <dsp:spPr>
        <a:xfrm>
          <a:off x="1256265" y="2285723"/>
          <a:ext cx="178460" cy="139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990"/>
              </a:lnTo>
              <a:lnTo>
                <a:pt x="178460" y="139199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6C574-9838-D441-8F18-A36998FA0DFD}">
      <dsp:nvSpPr>
        <dsp:cNvPr id="0" name=""/>
        <dsp:cNvSpPr/>
      </dsp:nvSpPr>
      <dsp:spPr>
        <a:xfrm>
          <a:off x="1256265" y="2285723"/>
          <a:ext cx="178460" cy="547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278"/>
              </a:lnTo>
              <a:lnTo>
                <a:pt x="178460" y="547278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D479-E737-EF48-B1EC-478E01C07134}">
      <dsp:nvSpPr>
        <dsp:cNvPr id="0" name=""/>
        <dsp:cNvSpPr/>
      </dsp:nvSpPr>
      <dsp:spPr>
        <a:xfrm>
          <a:off x="1732159" y="1441010"/>
          <a:ext cx="719790" cy="249844"/>
        </a:xfrm>
        <a:custGeom>
          <a:avLst/>
          <a:gdLst/>
          <a:ahLst/>
          <a:cxnLst/>
          <a:rect l="0" t="0" r="0" b="0"/>
          <a:pathLst>
            <a:path>
              <a:moveTo>
                <a:pt x="719790" y="0"/>
              </a:moveTo>
              <a:lnTo>
                <a:pt x="719790" y="124922"/>
              </a:lnTo>
              <a:lnTo>
                <a:pt x="0" y="124922"/>
              </a:lnTo>
              <a:lnTo>
                <a:pt x="0" y="249844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BADD8-A1EA-9945-A480-9C0FA06F4F9C}">
      <dsp:nvSpPr>
        <dsp:cNvPr id="0" name=""/>
        <dsp:cNvSpPr/>
      </dsp:nvSpPr>
      <dsp:spPr>
        <a:xfrm>
          <a:off x="2451949" y="596298"/>
          <a:ext cx="1948192" cy="249844"/>
        </a:xfrm>
        <a:custGeom>
          <a:avLst/>
          <a:gdLst/>
          <a:ahLst/>
          <a:cxnLst/>
          <a:rect l="0" t="0" r="0" b="0"/>
          <a:pathLst>
            <a:path>
              <a:moveTo>
                <a:pt x="1948192" y="0"/>
              </a:moveTo>
              <a:lnTo>
                <a:pt x="1948192" y="124922"/>
              </a:lnTo>
              <a:lnTo>
                <a:pt x="0" y="124922"/>
              </a:lnTo>
              <a:lnTo>
                <a:pt x="0" y="249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3540F-E8BE-B642-9E0A-5997A5AC8A98}">
      <dsp:nvSpPr>
        <dsp:cNvPr id="0" name=""/>
        <dsp:cNvSpPr/>
      </dsp:nvSpPr>
      <dsp:spPr>
        <a:xfrm>
          <a:off x="3805274" y="1430"/>
          <a:ext cx="1189735" cy="594867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Lovelina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3805274" y="1430"/>
        <a:ext cx="1189735" cy="594867"/>
      </dsp:txXfrm>
    </dsp:sp>
    <dsp:sp modelId="{F7C6F1A3-D6D9-A94C-AC18-4B35D77E2306}">
      <dsp:nvSpPr>
        <dsp:cNvPr id="0" name=""/>
        <dsp:cNvSpPr/>
      </dsp:nvSpPr>
      <dsp:spPr>
        <a:xfrm>
          <a:off x="1857082" y="846143"/>
          <a:ext cx="1189735" cy="59486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Shiju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1857082" y="846143"/>
        <a:ext cx="1189735" cy="594867"/>
      </dsp:txXfrm>
    </dsp:sp>
    <dsp:sp modelId="{0ACE7B0D-922B-5446-8054-2B5A28358B20}">
      <dsp:nvSpPr>
        <dsp:cNvPr id="0" name=""/>
        <dsp:cNvSpPr/>
      </dsp:nvSpPr>
      <dsp:spPr>
        <a:xfrm>
          <a:off x="1137291" y="1690855"/>
          <a:ext cx="1189735" cy="59486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Nishanth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1137291" y="1690855"/>
        <a:ext cx="1189735" cy="594867"/>
      </dsp:txXfrm>
    </dsp:sp>
    <dsp:sp modelId="{B5E2F256-70A8-9D41-8C6B-E109BE1A6129}">
      <dsp:nvSpPr>
        <dsp:cNvPr id="0" name=""/>
        <dsp:cNvSpPr/>
      </dsp:nvSpPr>
      <dsp:spPr>
        <a:xfrm>
          <a:off x="1434725" y="2535567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Saswati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1434725" y="2535567"/>
        <a:ext cx="1189735" cy="594867"/>
      </dsp:txXfrm>
    </dsp:sp>
    <dsp:sp modelId="{294291C9-1F7C-C940-968E-86E16632D44F}">
      <dsp:nvSpPr>
        <dsp:cNvPr id="0" name=""/>
        <dsp:cNvSpPr/>
      </dsp:nvSpPr>
      <dsp:spPr>
        <a:xfrm>
          <a:off x="1434725" y="3380280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Sujay</a:t>
          </a:r>
          <a:endParaRPr lang="en-US" sz="2500" kern="1200" dirty="0"/>
        </a:p>
      </dsp:txBody>
      <dsp:txXfrm>
        <a:off x="1434725" y="3380280"/>
        <a:ext cx="1189735" cy="594867"/>
      </dsp:txXfrm>
    </dsp:sp>
    <dsp:sp modelId="{107D9841-2C00-2945-8ED2-12992C0DB503}">
      <dsp:nvSpPr>
        <dsp:cNvPr id="0" name=""/>
        <dsp:cNvSpPr/>
      </dsp:nvSpPr>
      <dsp:spPr>
        <a:xfrm>
          <a:off x="2576872" y="1690855"/>
          <a:ext cx="1189735" cy="59486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Sai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2576872" y="1690855"/>
        <a:ext cx="1189735" cy="594867"/>
      </dsp:txXfrm>
    </dsp:sp>
    <dsp:sp modelId="{67937284-45EC-7E4A-846C-7D1C89E92FC2}">
      <dsp:nvSpPr>
        <dsp:cNvPr id="0" name=""/>
        <dsp:cNvSpPr/>
      </dsp:nvSpPr>
      <dsp:spPr>
        <a:xfrm>
          <a:off x="2874306" y="2535567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Farhan  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2874306" y="2535567"/>
        <a:ext cx="1189735" cy="594867"/>
      </dsp:txXfrm>
    </dsp:sp>
    <dsp:sp modelId="{86919AFD-F917-E341-8BF3-20FFCB8C7FAD}">
      <dsp:nvSpPr>
        <dsp:cNvPr id="0" name=""/>
        <dsp:cNvSpPr/>
      </dsp:nvSpPr>
      <dsp:spPr>
        <a:xfrm>
          <a:off x="5753466" y="846143"/>
          <a:ext cx="1189735" cy="59486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Diana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5753466" y="846143"/>
        <a:ext cx="1189735" cy="594867"/>
      </dsp:txXfrm>
    </dsp:sp>
    <dsp:sp modelId="{7745EDE3-4154-1A48-A527-9C89C25037C0}">
      <dsp:nvSpPr>
        <dsp:cNvPr id="0" name=""/>
        <dsp:cNvSpPr/>
      </dsp:nvSpPr>
      <dsp:spPr>
        <a:xfrm>
          <a:off x="5033676" y="1690855"/>
          <a:ext cx="1189735" cy="59486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Rahul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5033676" y="1690855"/>
        <a:ext cx="1189735" cy="594867"/>
      </dsp:txXfrm>
    </dsp:sp>
    <dsp:sp modelId="{35BFA1A6-07AB-F141-A336-8FCC82F602CB}">
      <dsp:nvSpPr>
        <dsp:cNvPr id="0" name=""/>
        <dsp:cNvSpPr/>
      </dsp:nvSpPr>
      <dsp:spPr>
        <a:xfrm>
          <a:off x="4313886" y="2535567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Priyanka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4313886" y="2535567"/>
        <a:ext cx="1189735" cy="594867"/>
      </dsp:txXfrm>
    </dsp:sp>
    <dsp:sp modelId="{4DFF2A97-9D64-BB43-BB50-112526F1181D}">
      <dsp:nvSpPr>
        <dsp:cNvPr id="0" name=""/>
        <dsp:cNvSpPr/>
      </dsp:nvSpPr>
      <dsp:spPr>
        <a:xfrm>
          <a:off x="4611320" y="3380280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Patrick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4611320" y="3380280"/>
        <a:ext cx="1189735" cy="594867"/>
      </dsp:txXfrm>
    </dsp:sp>
    <dsp:sp modelId="{1B80B400-DCBF-564A-A6B3-C5C56310F77A}">
      <dsp:nvSpPr>
        <dsp:cNvPr id="0" name=""/>
        <dsp:cNvSpPr/>
      </dsp:nvSpPr>
      <dsp:spPr>
        <a:xfrm>
          <a:off x="4611320" y="4224992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Anam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4611320" y="4224992"/>
        <a:ext cx="1189735" cy="594867"/>
      </dsp:txXfrm>
    </dsp:sp>
    <dsp:sp modelId="{A12C4A66-CBD1-814B-ABD0-655B7EC4B810}">
      <dsp:nvSpPr>
        <dsp:cNvPr id="0" name=""/>
        <dsp:cNvSpPr/>
      </dsp:nvSpPr>
      <dsp:spPr>
        <a:xfrm>
          <a:off x="5753466" y="2535567"/>
          <a:ext cx="1189735" cy="594867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Smita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5753466" y="2535567"/>
        <a:ext cx="1189735" cy="594867"/>
      </dsp:txXfrm>
    </dsp:sp>
    <dsp:sp modelId="{D274B4F9-30DD-F345-B9BB-7FAD87D31CE5}">
      <dsp:nvSpPr>
        <dsp:cNvPr id="0" name=""/>
        <dsp:cNvSpPr/>
      </dsp:nvSpPr>
      <dsp:spPr>
        <a:xfrm>
          <a:off x="6473256" y="1690855"/>
          <a:ext cx="1189735" cy="594867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>
              <a:solidFill>
                <a:srgbClr val="FFFFFF"/>
              </a:solidFill>
            </a:rPr>
            <a:t>Waseem</a:t>
          </a:r>
          <a:endParaRPr lang="en-US" sz="2500" kern="1200" dirty="0">
            <a:solidFill>
              <a:srgbClr val="FFFFFF"/>
            </a:solidFill>
          </a:endParaRPr>
        </a:p>
      </dsp:txBody>
      <dsp:txXfrm>
        <a:off x="6473256" y="1690855"/>
        <a:ext cx="1189735" cy="59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20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182626"/>
            <a:ext cx="9144000" cy="1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81379" y="1714955"/>
            <a:ext cx="6520291" cy="84582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1379" y="2227400"/>
            <a:ext cx="6520291" cy="321469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81379" y="1741625"/>
            <a:ext cx="6520291" cy="44958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298592" y="1435894"/>
            <a:ext cx="6546816" cy="2986184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4554917"/>
            <a:ext cx="5669280" cy="41148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5642" y="1520188"/>
            <a:ext cx="8175879" cy="2867874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4579881"/>
            <a:ext cx="5669280" cy="41148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731520"/>
            <a:ext cx="4114800" cy="52578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42082"/>
            <a:ext cx="9144000" cy="2201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941320"/>
            <a:ext cx="9144000" cy="11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2400066"/>
            <a:ext cx="4114800" cy="84582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3" y="2399471"/>
            <a:ext cx="4085897" cy="530116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3" y="2937469"/>
            <a:ext cx="4106917" cy="297821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787200"/>
            <a:ext cx="9144000" cy="11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69777"/>
            <a:ext cx="4114800" cy="84582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-1" y="4768080"/>
            <a:ext cx="2518544" cy="37542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000">
                <a:latin typeface="Gurmukhi MN"/>
                <a:cs typeface="Gurmukhi MN"/>
              </a:defRPr>
            </a:lvl1pPr>
          </a:lstStyle>
          <a:p>
            <a:r>
              <a:rPr lang="en-US" smtClean="0"/>
              <a:t>Business Plan 20-21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69777"/>
            <a:ext cx="4114800" cy="887523"/>
          </a:xfrm>
        </p:spPr>
        <p:txBody>
          <a:bodyPr/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06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1515618"/>
            <a:ext cx="4023360" cy="3003804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1515618"/>
            <a:ext cx="4023360" cy="3003804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114550"/>
            <a:ext cx="4023360" cy="2407158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112264"/>
            <a:ext cx="4023360" cy="2407158"/>
          </a:xfrm>
        </p:spPr>
        <p:txBody>
          <a:bodyPr/>
          <a:lstStyle/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15618"/>
            <a:ext cx="4023360" cy="528066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1515618"/>
            <a:ext cx="4023360" cy="528066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2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10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5507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001980"/>
            <a:ext cx="9144000" cy="414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476"/>
            <a:ext cx="8229600" cy="308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8577"/>
            <a:ext cx="9144000" cy="119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731520"/>
            <a:ext cx="4114800" cy="52578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22" r:id="rId4"/>
    <p:sldLayoutId id="2147484213" r:id="rId5"/>
    <p:sldLayoutId id="2147484214" r:id="rId6"/>
    <p:sldLayoutId id="2147484215" r:id="rId7"/>
    <p:sldLayoutId id="2147484216" r:id="rId8"/>
    <p:sldLayoutId id="2147484221" r:id="rId9"/>
    <p:sldLayoutId id="2147484217" r:id="rId10"/>
    <p:sldLayoutId id="2147484218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latin typeface="Futura"/>
                <a:cs typeface="Futura"/>
              </a:rPr>
              <a:t>Business Plan 2020 - 21</a:t>
            </a:r>
            <a:endParaRPr lang="en-US" sz="2000" b="0" dirty="0">
              <a:latin typeface="Futura"/>
              <a:cs typeface="Futura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Futura"/>
                <a:cs typeface="Futura"/>
              </a:rPr>
              <a:t>Lovelina</a:t>
            </a:r>
            <a:r>
              <a:rPr lang="en-US" dirty="0" smtClean="0">
                <a:latin typeface="Futura"/>
                <a:cs typeface="Futura"/>
              </a:rPr>
              <a:t> </a:t>
            </a:r>
            <a:r>
              <a:rPr lang="en-US" dirty="0" err="1" smtClean="0">
                <a:latin typeface="Futura"/>
                <a:cs typeface="Futura"/>
              </a:rPr>
              <a:t>Amanna</a:t>
            </a:r>
            <a:endParaRPr lang="en-US" dirty="0"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97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Teams 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5.2 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396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Present Team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66853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Diagram 129"/>
          <p:cNvGraphicFramePr/>
          <p:nvPr>
            <p:extLst>
              <p:ext uri="{D42A27DB-BD31-4B8C-83A1-F6EECF244321}">
                <p14:modId xmlns:p14="http://schemas.microsoft.com/office/powerpoint/2010/main" xmlns="" val="47658405"/>
              </p:ext>
            </p:extLst>
          </p:nvPr>
        </p:nvGraphicFramePr>
        <p:xfrm>
          <a:off x="166779" y="232421"/>
          <a:ext cx="8800284" cy="4821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7051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6188" y="1703387"/>
            <a:ext cx="2096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IBM</a:t>
            </a:r>
          </a:p>
          <a:p>
            <a:r>
              <a:rPr lang="en-US" sz="2000" dirty="0" smtClean="0">
                <a:latin typeface="+mj-lt"/>
              </a:rPr>
              <a:t>Novo Nordisk</a:t>
            </a:r>
          </a:p>
          <a:p>
            <a:r>
              <a:rPr lang="en-US" sz="2000" dirty="0" smtClean="0">
                <a:latin typeface="+mj-lt"/>
              </a:rPr>
              <a:t>Intel</a:t>
            </a:r>
          </a:p>
          <a:p>
            <a:r>
              <a:rPr lang="de-DE" sz="2000" dirty="0" smtClean="0">
                <a:latin typeface="+mj-lt"/>
              </a:rPr>
              <a:t>UB Group</a:t>
            </a:r>
          </a:p>
          <a:p>
            <a:r>
              <a:rPr lang="de-DE" sz="2000" dirty="0" smtClean="0">
                <a:latin typeface="+mj-lt"/>
              </a:rPr>
              <a:t>Eaton</a:t>
            </a:r>
          </a:p>
          <a:p>
            <a:r>
              <a:rPr lang="de-DE" sz="2000" dirty="0" err="1" smtClean="0">
                <a:latin typeface="+mj-lt"/>
              </a:rPr>
              <a:t>Metric</a:t>
            </a:r>
            <a:r>
              <a:rPr lang="de-DE" sz="2000" dirty="0" smtClean="0">
                <a:latin typeface="+mj-lt"/>
              </a:rPr>
              <a:t> Stream</a:t>
            </a:r>
          </a:p>
          <a:p>
            <a:r>
              <a:rPr lang="de-DE" sz="2000" dirty="0" smtClean="0">
                <a:latin typeface="+mj-lt"/>
              </a:rPr>
              <a:t>Schneider </a:t>
            </a:r>
            <a:r>
              <a:rPr lang="de-DE" sz="2000" dirty="0" err="1" smtClean="0">
                <a:latin typeface="+mj-lt"/>
              </a:rPr>
              <a:t>Electric</a:t>
            </a:r>
            <a:endParaRPr lang="de-DE" sz="2000" dirty="0" smtClean="0">
              <a:latin typeface="+mj-lt"/>
            </a:endParaRPr>
          </a:p>
          <a:p>
            <a:r>
              <a:rPr lang="de-DE" sz="2000" dirty="0" err="1" smtClean="0">
                <a:latin typeface="+mj-lt"/>
              </a:rPr>
              <a:t>Inflow</a:t>
            </a:r>
            <a:endParaRPr lang="de-DE" sz="2000" dirty="0" smtClean="0">
              <a:latin typeface="+mj-lt"/>
            </a:endParaRPr>
          </a:p>
          <a:p>
            <a:r>
              <a:rPr lang="de-DE" sz="2000" dirty="0" smtClean="0">
                <a:latin typeface="+mj-lt"/>
              </a:rPr>
              <a:t>Hitachi</a:t>
            </a:r>
          </a:p>
          <a:p>
            <a:r>
              <a:rPr lang="de-DE" sz="2000" dirty="0" err="1" smtClean="0">
                <a:latin typeface="+mj-lt"/>
              </a:rPr>
              <a:t>Axa</a:t>
            </a:r>
            <a:endParaRPr lang="de-DE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8464" y="1841887"/>
            <a:ext cx="1598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 smtClean="0"/>
              <a:t>Carlsberg</a:t>
            </a:r>
            <a:endParaRPr lang="de-DE" sz="2000" dirty="0" smtClean="0"/>
          </a:p>
          <a:p>
            <a:r>
              <a:rPr lang="de-DE" sz="2000" dirty="0" err="1" smtClean="0"/>
              <a:t>Timken</a:t>
            </a:r>
            <a:endParaRPr lang="de-DE" sz="2000" dirty="0" smtClean="0"/>
          </a:p>
          <a:p>
            <a:r>
              <a:rPr lang="de-DE" sz="2000" dirty="0" smtClean="0"/>
              <a:t>Citrix</a:t>
            </a:r>
          </a:p>
          <a:p>
            <a:r>
              <a:rPr lang="de-DE" sz="2000" dirty="0" err="1" smtClean="0"/>
              <a:t>Mphasis</a:t>
            </a:r>
            <a:endParaRPr lang="de-DE" sz="2000" dirty="0" smtClean="0"/>
          </a:p>
          <a:p>
            <a:r>
              <a:rPr lang="de-DE" sz="2000" dirty="0" smtClean="0"/>
              <a:t>Titan</a:t>
            </a:r>
          </a:p>
          <a:p>
            <a:r>
              <a:rPr lang="de-DE" sz="2000" dirty="0" smtClean="0"/>
              <a:t>GE HC</a:t>
            </a:r>
          </a:p>
          <a:p>
            <a:r>
              <a:rPr lang="de-DE" sz="2000" dirty="0" smtClean="0"/>
              <a:t>L &amp; T</a:t>
            </a:r>
          </a:p>
          <a:p>
            <a:r>
              <a:rPr lang="de-DE" sz="2000" dirty="0" smtClean="0"/>
              <a:t>AMD</a:t>
            </a:r>
          </a:p>
          <a:p>
            <a:r>
              <a:rPr lang="de-DE" sz="2000" dirty="0" err="1" smtClean="0"/>
              <a:t>Diageo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8433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08368" y="581610"/>
            <a:ext cx="4124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+mj-lt"/>
              </a:rPr>
              <a:t>NEW BUSINESS</a:t>
            </a:r>
            <a:endParaRPr lang="en-US" sz="20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289" y="1789165"/>
            <a:ext cx="3223214" cy="2246769"/>
          </a:xfrm>
          <a:prstGeom prst="rect">
            <a:avLst/>
          </a:prstGeom>
          <a:solidFill>
            <a:srgbClr val="D5D5D5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Accenture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AWS</a:t>
            </a:r>
            <a:br>
              <a:rPr lang="en-US" sz="2000" dirty="0" smtClean="0">
                <a:latin typeface="+mj-lt"/>
              </a:rPr>
            </a:br>
            <a:r>
              <a:rPr lang="en-US" sz="2000" dirty="0" err="1" smtClean="0">
                <a:latin typeface="+mj-lt"/>
              </a:rPr>
              <a:t>Axa</a:t>
            </a:r>
            <a:endParaRPr lang="en-US" sz="20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Collins Aerospace</a:t>
            </a:r>
          </a:p>
          <a:p>
            <a:r>
              <a:rPr lang="en-US" sz="2000" dirty="0" smtClean="0">
                <a:latin typeface="+mj-lt"/>
              </a:rPr>
              <a:t>Eton</a:t>
            </a:r>
          </a:p>
          <a:p>
            <a:r>
              <a:rPr lang="en-US" sz="2000" dirty="0" smtClean="0">
                <a:latin typeface="+mj-lt"/>
              </a:rPr>
              <a:t>Focus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Google</a:t>
            </a:r>
            <a:endParaRPr lang="en-US" sz="20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0491" y="1789165"/>
            <a:ext cx="3223214" cy="2246769"/>
          </a:xfrm>
          <a:prstGeom prst="rect">
            <a:avLst/>
          </a:prstGeom>
          <a:solidFill>
            <a:srgbClr val="D5D5D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Hewlett Packard Enterprise</a:t>
            </a:r>
          </a:p>
          <a:p>
            <a:r>
              <a:rPr lang="en-US" sz="2000" dirty="0" smtClean="0">
                <a:latin typeface="+mj-lt"/>
              </a:rPr>
              <a:t>Hitachi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Inflow</a:t>
            </a:r>
            <a:br>
              <a:rPr lang="en-US" sz="2000" dirty="0" smtClean="0">
                <a:latin typeface="+mj-lt"/>
              </a:rPr>
            </a:br>
            <a:r>
              <a:rPr lang="en-US" sz="2000" dirty="0">
                <a:latin typeface="+mj-lt"/>
              </a:rPr>
              <a:t>ITC </a:t>
            </a:r>
            <a:r>
              <a:rPr lang="en-US" sz="2000" dirty="0" smtClean="0">
                <a:latin typeface="+mj-lt"/>
              </a:rPr>
              <a:t>JF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Metric </a:t>
            </a:r>
            <a:r>
              <a:rPr lang="en-US" sz="2000" dirty="0">
                <a:latin typeface="+mj-lt"/>
              </a:rPr>
              <a:t>Stream</a:t>
            </a:r>
          </a:p>
          <a:p>
            <a:r>
              <a:rPr lang="en-US" sz="2000" dirty="0">
                <a:latin typeface="+mj-lt"/>
              </a:rPr>
              <a:t>Schneider</a:t>
            </a:r>
          </a:p>
          <a:p>
            <a:r>
              <a:rPr lang="en-US" sz="2000" dirty="0" smtClean="0">
                <a:latin typeface="+mj-lt"/>
              </a:rPr>
              <a:t>Timken</a:t>
            </a:r>
          </a:p>
        </p:txBody>
      </p:sp>
    </p:spTree>
    <p:extLst>
      <p:ext uri="{BB962C8B-B14F-4D97-AF65-F5344CB8AC3E}">
        <p14:creationId xmlns:p14="http://schemas.microsoft.com/office/powerpoint/2010/main" xmlns="" val="297310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Wise Split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2385633"/>
              </p:ext>
            </p:extLst>
          </p:nvPr>
        </p:nvGraphicFramePr>
        <p:xfrm>
          <a:off x="263106" y="1729409"/>
          <a:ext cx="2723694" cy="2541550"/>
        </p:xfrm>
        <a:graphic>
          <a:graphicData uri="http://schemas.openxmlformats.org/drawingml/2006/table">
            <a:tbl>
              <a:tblPr/>
              <a:tblGrid>
                <a:gridCol w="946739"/>
                <a:gridCol w="1776955"/>
              </a:tblGrid>
              <a:tr h="231050">
                <a:tc>
                  <a:txBody>
                    <a:bodyPr/>
                    <a:lstStyle/>
                    <a:p>
                      <a:pPr algn="r" fontAlgn="ctr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 Lks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Novo Nordisk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rowSpan="7">
                  <a:txBody>
                    <a:bodyPr/>
                    <a:lstStyle/>
                    <a:p>
                      <a:pPr algn="r" fontAlgn="ctr"/>
                      <a:r>
                        <a:rPr lang="nl-NL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25 </a:t>
                      </a:r>
                      <a:r>
                        <a:rPr lang="nl-NL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lks</a:t>
                      </a:r>
                      <a:endParaRPr lang="nl-NL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Google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AWS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Micro Focus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Accenture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&amp;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Other New Business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 Cr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SMG &amp; SSG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050"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 Cr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IBM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7902129"/>
              </p:ext>
            </p:extLst>
          </p:nvPr>
        </p:nvGraphicFramePr>
        <p:xfrm>
          <a:off x="3196706" y="1618148"/>
          <a:ext cx="2205492" cy="3087693"/>
        </p:xfrm>
        <a:graphic>
          <a:graphicData uri="http://schemas.openxmlformats.org/drawingml/2006/table">
            <a:tbl>
              <a:tblPr/>
              <a:tblGrid>
                <a:gridCol w="766615"/>
                <a:gridCol w="1438877"/>
              </a:tblGrid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UB Group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525000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Eaton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Metric Stream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525000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Schneider Electric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Inflow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Hitachi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Axa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carlsberg</a:t>
                      </a:r>
                      <a:endParaRPr lang="da-DK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Timken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2100000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Citrix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525000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Mphasis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875000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Titan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2450000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 HC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1750000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L&amp;T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2800000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AMD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14000000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Diageo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629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28210000</a:t>
                      </a: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1794" marR="11794" marT="117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21264" y="1618148"/>
            <a:ext cx="2648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focus will be on ensuring more of GE HC, and ITC Business units are working with us along with new clients onboarding who I have worked with earlier. </a:t>
            </a:r>
            <a:r>
              <a:rPr lang="en-US" sz="1600" dirty="0" err="1" smtClean="0"/>
              <a:t>Prioriy</a:t>
            </a:r>
            <a:r>
              <a:rPr lang="en-US" sz="1600" dirty="0" smtClean="0"/>
              <a:t> wise it will be </a:t>
            </a:r>
            <a:r>
              <a:rPr lang="it-IT" sz="1600" dirty="0" smtClean="0"/>
              <a:t>GE </a:t>
            </a:r>
            <a:r>
              <a:rPr lang="it-IT" sz="1600" b="1" dirty="0" smtClean="0"/>
              <a:t>ITC, </a:t>
            </a:r>
            <a:r>
              <a:rPr lang="it-IT" sz="1600" dirty="0" smtClean="0"/>
              <a:t>Collins </a:t>
            </a:r>
            <a:r>
              <a:rPr lang="it-IT" sz="1600" dirty="0" err="1" smtClean="0"/>
              <a:t>Aerospace</a:t>
            </a:r>
            <a:r>
              <a:rPr lang="it-IT" sz="1600" dirty="0" smtClean="0"/>
              <a:t>. 3M, ANZ, Cisco</a:t>
            </a:r>
            <a:r>
              <a:rPr lang="mr-IN" sz="1600" dirty="0" smtClean="0"/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50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438" y="1451119"/>
            <a:ext cx="340563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dirty="0" smtClean="0"/>
              <a:t>De</a:t>
            </a:r>
            <a:r>
              <a:rPr lang="en-IN" dirty="0"/>
              <a:t>-brief after every event</a:t>
            </a:r>
          </a:p>
          <a:p>
            <a:pPr marL="285750" indent="-285750">
              <a:buFont typeface="Arial"/>
              <a:buChar char="•"/>
            </a:pPr>
            <a:r>
              <a:rPr lang="en-IN" dirty="0" smtClean="0"/>
              <a:t>Ensuring team proactivety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dirty="0"/>
              <a:t>Dependency to be reduced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Ownership/Accountability 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Be disciplined &amp; work as per the process </a:t>
            </a:r>
          </a:p>
          <a:p>
            <a:pPr marL="285750" indent="-285750">
              <a:buFont typeface="Arial"/>
              <a:buChar char="•"/>
            </a:pPr>
            <a:r>
              <a:rPr lang="en-IN" dirty="0" smtClean="0"/>
              <a:t>Have </a:t>
            </a:r>
            <a:r>
              <a:rPr lang="en-IN" dirty="0"/>
              <a:t>an for Eye for detail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Time-Management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Team work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Research before meetings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- CS Process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7059" y="1638024"/>
            <a:ext cx="4356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dirty="0"/>
              <a:t>Client delight 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24 hrs response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Quality of the decks and understanding</a:t>
            </a:r>
          </a:p>
          <a:p>
            <a:pPr marL="285750" indent="-285750">
              <a:buFont typeface="Arial"/>
              <a:buChar char="•"/>
            </a:pPr>
            <a:r>
              <a:rPr lang="en-IN" dirty="0"/>
              <a:t>Corporate logo </a:t>
            </a:r>
            <a:r>
              <a:rPr lang="en-IN" dirty="0" smtClean="0"/>
              <a:t>usage</a:t>
            </a:r>
          </a:p>
          <a:p>
            <a:pPr marL="285750" indent="-285750">
              <a:buFont typeface="Arial"/>
              <a:buChar char="•"/>
            </a:pPr>
            <a:r>
              <a:rPr lang="en-IN" dirty="0" smtClean="0"/>
              <a:t>Presentation cleanliness</a:t>
            </a:r>
          </a:p>
          <a:p>
            <a:pPr marL="285750" indent="-285750">
              <a:buFont typeface="Arial"/>
              <a:buChar char="•"/>
            </a:pPr>
            <a:r>
              <a:rPr lang="en-IN" dirty="0" smtClean="0"/>
              <a:t>Festival mailers to our clients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23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6204" y="2529065"/>
            <a:ext cx="3927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Thank you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608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2070</TotalTime>
  <Words>239</Words>
  <Application>Microsoft Macintosh PowerPoint</Application>
  <PresentationFormat>On-screen Show (16:9)</PresentationFormat>
  <Paragraphs>119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 Tie</vt:lpstr>
      <vt:lpstr>Business Plan 2020 - 21</vt:lpstr>
      <vt:lpstr>Target 5.2 Cr</vt:lpstr>
      <vt:lpstr>Present Team</vt:lpstr>
      <vt:lpstr>Slide 4</vt:lpstr>
      <vt:lpstr>Existing Business</vt:lpstr>
      <vt:lpstr>Slide 6</vt:lpstr>
      <vt:lpstr>Client Wise Split</vt:lpstr>
      <vt:lpstr>Focus on - CS Process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 2020 - 21</dc:title>
  <dc:creator>apple</dc:creator>
  <cp:lastModifiedBy>Jithu</cp:lastModifiedBy>
  <cp:revision>35</cp:revision>
  <dcterms:created xsi:type="dcterms:W3CDTF">2020-04-08T18:19:25Z</dcterms:created>
  <dcterms:modified xsi:type="dcterms:W3CDTF">2020-04-23T14:11:54Z</dcterms:modified>
</cp:coreProperties>
</file>