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tiff" ContentType="image/tif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739" r:id="rId2"/>
    <p:sldId id="751" r:id="rId3"/>
    <p:sldId id="744" r:id="rId4"/>
    <p:sldId id="745" r:id="rId5"/>
    <p:sldId id="746" r:id="rId6"/>
    <p:sldId id="747" r:id="rId7"/>
    <p:sldId id="748" r:id="rId8"/>
    <p:sldId id="750" r:id="rId9"/>
  </p:sldIdLst>
  <p:sldSz cx="9144000" cy="5143500" type="screen16x9"/>
  <p:notesSz cx="7077075" cy="9051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8" userDrawn="1">
          <p15:clr>
            <a:srgbClr val="A4A3A4"/>
          </p15:clr>
        </p15:guide>
        <p15:guide id="2" pos="528" userDrawn="1">
          <p15:clr>
            <a:srgbClr val="A4A3A4"/>
          </p15:clr>
        </p15:guide>
        <p15:guide id="3" orient="horz" pos="828" userDrawn="1">
          <p15:clr>
            <a:srgbClr val="A4A3A4"/>
          </p15:clr>
        </p15:guide>
        <p15:guide id="4" orient="horz" pos="3228" userDrawn="1">
          <p15:clr>
            <a:srgbClr val="A4A3A4"/>
          </p15:clr>
        </p15:guide>
        <p15:guide id="5" pos="5352" userDrawn="1">
          <p15:clr>
            <a:srgbClr val="A4A3A4"/>
          </p15:clr>
        </p15:guide>
        <p15:guide id="6" pos="2424" userDrawn="1">
          <p15:clr>
            <a:srgbClr val="A4A3A4"/>
          </p15:clr>
        </p15:guide>
        <p15:guide id="7" pos="2784" userDrawn="1">
          <p15:clr>
            <a:srgbClr val="A4A3A4"/>
          </p15:clr>
        </p15:guide>
        <p15:guide id="8" pos="3144" userDrawn="1">
          <p15:clr>
            <a:srgbClr val="A4A3A4"/>
          </p15:clr>
        </p15:guide>
        <p15:guide id="9" pos="3432" userDrawn="1">
          <p15:clr>
            <a:srgbClr val="A4A3A4"/>
          </p15:clr>
        </p15:guide>
        <p15:guide id="10" pos="3720" userDrawn="1">
          <p15:clr>
            <a:srgbClr val="A4A3A4"/>
          </p15:clr>
        </p15:guide>
        <p15:guide id="11" pos="4056" userDrawn="1">
          <p15:clr>
            <a:srgbClr val="A4A3A4"/>
          </p15:clr>
        </p15:guide>
        <p15:guide id="12" pos="4344" userDrawn="1">
          <p15:clr>
            <a:srgbClr val="A4A3A4"/>
          </p15:clr>
        </p15:guide>
        <p15:guide id="13" pos="4944" userDrawn="1">
          <p15:clr>
            <a:srgbClr val="A4A3A4"/>
          </p15:clr>
        </p15:guide>
        <p15:guide id="14" pos="3148">
          <p15:clr>
            <a:srgbClr val="A4A3A4"/>
          </p15:clr>
        </p15:guide>
        <p15:guide id="15" orient="horz" pos="2493">
          <p15:clr>
            <a:srgbClr val="A4A3A4"/>
          </p15:clr>
        </p15:guide>
        <p15:guide id="16" orient="horz" pos="1109">
          <p15:clr>
            <a:srgbClr val="A4A3A4"/>
          </p15:clr>
        </p15:guide>
        <p15:guide id="17" pos="2246">
          <p15:clr>
            <a:srgbClr val="A4A3A4"/>
          </p15:clr>
        </p15:guide>
        <p15:guide id="18" pos="5316">
          <p15:clr>
            <a:srgbClr val="A4A3A4"/>
          </p15:clr>
        </p15:guide>
        <p15:guide id="19" pos="2511">
          <p15:clr>
            <a:srgbClr val="A4A3A4"/>
          </p15:clr>
        </p15:guide>
        <p15:guide id="20" pos="2506">
          <p15:clr>
            <a:srgbClr val="A4A3A4"/>
          </p15:clr>
        </p15:guide>
        <p15:guide id="21" pos="3415">
          <p15:clr>
            <a:srgbClr val="A4A3A4"/>
          </p15:clr>
        </p15:guide>
        <p15:guide id="22" pos="3071">
          <p15:clr>
            <a:srgbClr val="A4A3A4"/>
          </p15:clr>
        </p15:guide>
        <p15:guide id="23" pos="4480">
          <p15:clr>
            <a:srgbClr val="A4A3A4"/>
          </p15:clr>
        </p15:guide>
        <p15:guide id="24" pos="2771">
          <p15:clr>
            <a:srgbClr val="A4A3A4"/>
          </p15:clr>
        </p15:guide>
        <p15:guide id="25" pos="30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" initials="S" lastIdx="180" clrIdx="0"/>
  <p:cmAuthor id="1" name="Tracey Leighton" initials="TL" lastIdx="21" clrIdx="1"/>
  <p:cmAuthor id="2" name="Emelia Rallapali" initials="" lastIdx="6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7973A"/>
    <a:srgbClr val="3890AB"/>
    <a:srgbClr val="CEC036"/>
    <a:srgbClr val="1F90AA"/>
    <a:srgbClr val="8BA842"/>
    <a:srgbClr val="953734"/>
    <a:srgbClr val="77B93C"/>
    <a:srgbClr val="3BA5E9"/>
    <a:srgbClr val="DB702B"/>
    <a:srgbClr val="46464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738" autoAdjust="0"/>
    <p:restoredTop sz="96087" autoAdjust="0"/>
  </p:normalViewPr>
  <p:slideViewPr>
    <p:cSldViewPr snapToGrid="0" snapToObjects="1">
      <p:cViewPr varScale="1">
        <p:scale>
          <a:sx n="99" d="100"/>
          <a:sy n="99" d="100"/>
        </p:scale>
        <p:origin x="-612" y="-96"/>
      </p:cViewPr>
      <p:guideLst>
        <p:guide orient="horz" pos="2388"/>
        <p:guide orient="horz" pos="828"/>
        <p:guide orient="horz" pos="3228"/>
        <p:guide orient="horz" pos="2493"/>
        <p:guide orient="horz" pos="1109"/>
        <p:guide pos="528"/>
        <p:guide pos="5352"/>
        <p:guide pos="2424"/>
        <p:guide pos="2784"/>
        <p:guide pos="3144"/>
        <p:guide pos="3432"/>
        <p:guide pos="3720"/>
        <p:guide pos="40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5" d="100"/>
        <a:sy n="185" d="100"/>
      </p:scale>
      <p:origin x="0" y="45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5A4C9-0E7E-0145-A28C-E2E066C77937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C6341B-A630-244E-883D-D7F0752519D9}">
      <dgm:prSet phldrT="[Text]"/>
      <dgm:spPr/>
      <dgm:t>
        <a:bodyPr/>
        <a:lstStyle/>
        <a:p>
          <a:r>
            <a:rPr lang="en-US" dirty="0"/>
            <a:t>Anoop</a:t>
          </a:r>
        </a:p>
      </dgm:t>
    </dgm:pt>
    <dgm:pt modelId="{952245D4-2228-504F-B986-06B9FA736407}" type="parTrans" cxnId="{AC428F79-2867-1942-9FB3-394569387FDF}">
      <dgm:prSet/>
      <dgm:spPr/>
      <dgm:t>
        <a:bodyPr/>
        <a:lstStyle/>
        <a:p>
          <a:endParaRPr lang="en-US"/>
        </a:p>
      </dgm:t>
    </dgm:pt>
    <dgm:pt modelId="{B85AF2C5-FEAF-E848-AD2C-A555DA503A06}" type="sibTrans" cxnId="{AC428F79-2867-1942-9FB3-394569387FDF}">
      <dgm:prSet/>
      <dgm:spPr/>
      <dgm:t>
        <a:bodyPr/>
        <a:lstStyle/>
        <a:p>
          <a:endParaRPr lang="en-US"/>
        </a:p>
      </dgm:t>
    </dgm:pt>
    <dgm:pt modelId="{03229B4F-E788-8C47-82BE-4111A7F6FBFC}">
      <dgm:prSet phldrT="[Text]"/>
      <dgm:spPr/>
      <dgm:t>
        <a:bodyPr/>
        <a:lstStyle/>
        <a:p>
          <a:r>
            <a:rPr lang="en-US" dirty="0" err="1" smtClean="0"/>
            <a:t>Shubham</a:t>
          </a:r>
          <a:endParaRPr lang="en-US" dirty="0"/>
        </a:p>
      </dgm:t>
    </dgm:pt>
    <dgm:pt modelId="{7541447F-8366-4A42-B319-1E6BE9C9ACE4}" type="parTrans" cxnId="{7DAED74C-0C32-4440-BFD7-074E36349766}">
      <dgm:prSet/>
      <dgm:spPr/>
      <dgm:t>
        <a:bodyPr/>
        <a:lstStyle/>
        <a:p>
          <a:endParaRPr lang="en-US"/>
        </a:p>
      </dgm:t>
    </dgm:pt>
    <dgm:pt modelId="{921451BD-A1E0-C841-AA2B-5546AF7D3CFF}" type="sibTrans" cxnId="{7DAED74C-0C32-4440-BFD7-074E36349766}">
      <dgm:prSet/>
      <dgm:spPr/>
      <dgm:t>
        <a:bodyPr/>
        <a:lstStyle/>
        <a:p>
          <a:endParaRPr lang="en-US"/>
        </a:p>
      </dgm:t>
    </dgm:pt>
    <dgm:pt modelId="{10A01B71-3EE9-DE4C-8181-AC12D341C2D1}">
      <dgm:prSet phldrT="[Text]"/>
      <dgm:spPr/>
      <dgm:t>
        <a:bodyPr/>
        <a:lstStyle/>
        <a:p>
          <a:r>
            <a:rPr lang="en-US" dirty="0" err="1" smtClean="0"/>
            <a:t>Divya</a:t>
          </a:r>
          <a:endParaRPr lang="en-US" dirty="0"/>
        </a:p>
      </dgm:t>
    </dgm:pt>
    <dgm:pt modelId="{DFEF8BE0-EC21-5945-81BD-323CBFC5EB36}" type="parTrans" cxnId="{30B6C5F2-8E98-5F4B-80BA-FDB278BA5D27}">
      <dgm:prSet/>
      <dgm:spPr/>
      <dgm:t>
        <a:bodyPr/>
        <a:lstStyle/>
        <a:p>
          <a:endParaRPr lang="en-US"/>
        </a:p>
      </dgm:t>
    </dgm:pt>
    <dgm:pt modelId="{9BCB32B9-C24F-CD47-AD63-B4B0F068E8CD}" type="sibTrans" cxnId="{30B6C5F2-8E98-5F4B-80BA-FDB278BA5D27}">
      <dgm:prSet/>
      <dgm:spPr/>
      <dgm:t>
        <a:bodyPr/>
        <a:lstStyle/>
        <a:p>
          <a:endParaRPr lang="en-US"/>
        </a:p>
      </dgm:t>
    </dgm:pt>
    <dgm:pt modelId="{0134D1C0-E887-4CCF-9A8E-DC113E2F7E45}">
      <dgm:prSet/>
      <dgm:spPr/>
      <dgm:t>
        <a:bodyPr/>
        <a:lstStyle/>
        <a:p>
          <a:r>
            <a:rPr lang="en-US" dirty="0" smtClean="0"/>
            <a:t>Bjorn</a:t>
          </a:r>
          <a:endParaRPr lang="en-US" dirty="0"/>
        </a:p>
      </dgm:t>
    </dgm:pt>
    <dgm:pt modelId="{037F6A2D-EC31-4A6D-9CC2-BD1D11B27D8E}" type="parTrans" cxnId="{9E72A936-833C-4E1A-8A14-BBF683249AB0}">
      <dgm:prSet/>
      <dgm:spPr/>
      <dgm:t>
        <a:bodyPr/>
        <a:lstStyle/>
        <a:p>
          <a:endParaRPr lang="en-US"/>
        </a:p>
      </dgm:t>
    </dgm:pt>
    <dgm:pt modelId="{F5AA917A-71C3-43BD-B34B-20DE00C77556}" type="sibTrans" cxnId="{9E72A936-833C-4E1A-8A14-BBF683249AB0}">
      <dgm:prSet/>
      <dgm:spPr/>
      <dgm:t>
        <a:bodyPr/>
        <a:lstStyle/>
        <a:p>
          <a:endParaRPr lang="en-US"/>
        </a:p>
      </dgm:t>
    </dgm:pt>
    <dgm:pt modelId="{005534B8-C25F-4773-90CB-CE649DA6C5C4}">
      <dgm:prSet/>
      <dgm:spPr/>
      <dgm:t>
        <a:bodyPr/>
        <a:lstStyle/>
        <a:p>
          <a:r>
            <a:rPr lang="en-US" dirty="0" smtClean="0"/>
            <a:t>Pankaj</a:t>
          </a:r>
          <a:endParaRPr lang="en-US" dirty="0"/>
        </a:p>
      </dgm:t>
    </dgm:pt>
    <dgm:pt modelId="{78012779-AC07-4E99-BF81-5F5DDA6D21E9}" type="parTrans" cxnId="{4048CA25-AC03-47F6-ABA4-F230DD7516E1}">
      <dgm:prSet/>
      <dgm:spPr/>
      <dgm:t>
        <a:bodyPr/>
        <a:lstStyle/>
        <a:p>
          <a:endParaRPr lang="en-US"/>
        </a:p>
      </dgm:t>
    </dgm:pt>
    <dgm:pt modelId="{D471BF2A-FC48-4515-BE2D-4E4BEFC33A16}" type="sibTrans" cxnId="{4048CA25-AC03-47F6-ABA4-F230DD7516E1}">
      <dgm:prSet/>
      <dgm:spPr/>
      <dgm:t>
        <a:bodyPr/>
        <a:lstStyle/>
        <a:p>
          <a:endParaRPr lang="en-US"/>
        </a:p>
      </dgm:t>
    </dgm:pt>
    <dgm:pt modelId="{DDFA6B00-EF92-7347-A21C-7DE24DCF30FF}" type="pres">
      <dgm:prSet presAssocID="{C7D5A4C9-0E7E-0145-A28C-E2E066C779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200DAA-94F3-4238-86EF-03255788F78A}" type="pres">
      <dgm:prSet presAssocID="{0134D1C0-E887-4CCF-9A8E-DC113E2F7E45}" presName="hierRoot1" presStyleCnt="0"/>
      <dgm:spPr/>
    </dgm:pt>
    <dgm:pt modelId="{6BDBBDA1-D971-4B2F-B868-EC6DE6E17161}" type="pres">
      <dgm:prSet presAssocID="{0134D1C0-E887-4CCF-9A8E-DC113E2F7E45}" presName="composite" presStyleCnt="0"/>
      <dgm:spPr/>
    </dgm:pt>
    <dgm:pt modelId="{DE33C6AF-A81B-4A6D-BA61-4A32B9FF2A1F}" type="pres">
      <dgm:prSet presAssocID="{0134D1C0-E887-4CCF-9A8E-DC113E2F7E45}" presName="background" presStyleLbl="node0" presStyleIdx="0" presStyleCnt="1"/>
      <dgm:spPr/>
    </dgm:pt>
    <dgm:pt modelId="{BA8E3EBD-6CCD-409D-8397-EEAE9CC0F370}" type="pres">
      <dgm:prSet presAssocID="{0134D1C0-E887-4CCF-9A8E-DC113E2F7E4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4AD412-39CC-470F-B1F4-A38F1ED9EA07}" type="pres">
      <dgm:prSet presAssocID="{0134D1C0-E887-4CCF-9A8E-DC113E2F7E45}" presName="hierChild2" presStyleCnt="0"/>
      <dgm:spPr/>
    </dgm:pt>
    <dgm:pt modelId="{34D47266-1D63-4D6B-8D43-FA03043FFF82}" type="pres">
      <dgm:prSet presAssocID="{952245D4-2228-504F-B986-06B9FA736407}" presName="Name10" presStyleLbl="parChTrans1D2" presStyleIdx="0" presStyleCnt="1"/>
      <dgm:spPr/>
      <dgm:t>
        <a:bodyPr/>
        <a:lstStyle/>
        <a:p>
          <a:endParaRPr lang="en-US"/>
        </a:p>
      </dgm:t>
    </dgm:pt>
    <dgm:pt modelId="{A4AEFBAB-2B3F-4746-A497-863852B872AE}" type="pres">
      <dgm:prSet presAssocID="{2CC6341B-A630-244E-883D-D7F0752519D9}" presName="hierRoot2" presStyleCnt="0"/>
      <dgm:spPr/>
    </dgm:pt>
    <dgm:pt modelId="{7C8DEB9E-23AC-41D9-9678-830FA16EE874}" type="pres">
      <dgm:prSet presAssocID="{2CC6341B-A630-244E-883D-D7F0752519D9}" presName="composite2" presStyleCnt="0"/>
      <dgm:spPr/>
    </dgm:pt>
    <dgm:pt modelId="{567BF1A7-0408-4BE3-9120-1C0D08CD40E6}" type="pres">
      <dgm:prSet presAssocID="{2CC6341B-A630-244E-883D-D7F0752519D9}" presName="background2" presStyleLbl="node2" presStyleIdx="0" presStyleCnt="1"/>
      <dgm:spPr/>
    </dgm:pt>
    <dgm:pt modelId="{2663C145-4A46-4479-B4E3-9CAC22875731}" type="pres">
      <dgm:prSet presAssocID="{2CC6341B-A630-244E-883D-D7F0752519D9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565C1C-E96B-4E35-8101-493CB5A75942}" type="pres">
      <dgm:prSet presAssocID="{2CC6341B-A630-244E-883D-D7F0752519D9}" presName="hierChild3" presStyleCnt="0"/>
      <dgm:spPr/>
    </dgm:pt>
    <dgm:pt modelId="{C28BE818-C854-488F-A310-203345A81B82}" type="pres">
      <dgm:prSet presAssocID="{7541447F-8366-4A42-B319-1E6BE9C9ACE4}" presName="Name17" presStyleLbl="parChTrans1D3" presStyleIdx="0" presStyleCnt="3"/>
      <dgm:spPr/>
      <dgm:t>
        <a:bodyPr/>
        <a:lstStyle/>
        <a:p>
          <a:endParaRPr lang="en-US"/>
        </a:p>
      </dgm:t>
    </dgm:pt>
    <dgm:pt modelId="{E7A20698-43F5-4B49-803E-946E81E2629B}" type="pres">
      <dgm:prSet presAssocID="{03229B4F-E788-8C47-82BE-4111A7F6FBFC}" presName="hierRoot3" presStyleCnt="0"/>
      <dgm:spPr/>
    </dgm:pt>
    <dgm:pt modelId="{F4AD5A67-FA7C-4D64-B8E2-87BB666A20DA}" type="pres">
      <dgm:prSet presAssocID="{03229B4F-E788-8C47-82BE-4111A7F6FBFC}" presName="composite3" presStyleCnt="0"/>
      <dgm:spPr/>
    </dgm:pt>
    <dgm:pt modelId="{CE9D8AF2-1CC1-4651-B565-AB6350C46402}" type="pres">
      <dgm:prSet presAssocID="{03229B4F-E788-8C47-82BE-4111A7F6FBFC}" presName="background3" presStyleLbl="node3" presStyleIdx="0" presStyleCnt="3"/>
      <dgm:spPr/>
    </dgm:pt>
    <dgm:pt modelId="{9E4CEA69-B3AA-4566-8909-061E5B0098DB}" type="pres">
      <dgm:prSet presAssocID="{03229B4F-E788-8C47-82BE-4111A7F6FBF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AE7D90-1CFC-4BEB-AAF9-0FEE0F549A62}" type="pres">
      <dgm:prSet presAssocID="{03229B4F-E788-8C47-82BE-4111A7F6FBFC}" presName="hierChild4" presStyleCnt="0"/>
      <dgm:spPr/>
    </dgm:pt>
    <dgm:pt modelId="{F7C32631-817F-4629-AE2A-CBAA74C3E84D}" type="pres">
      <dgm:prSet presAssocID="{DFEF8BE0-EC21-5945-81BD-323CBFC5EB36}" presName="Name17" presStyleLbl="parChTrans1D3" presStyleIdx="1" presStyleCnt="3"/>
      <dgm:spPr/>
      <dgm:t>
        <a:bodyPr/>
        <a:lstStyle/>
        <a:p>
          <a:endParaRPr lang="en-US"/>
        </a:p>
      </dgm:t>
    </dgm:pt>
    <dgm:pt modelId="{C7077B38-2A35-4CD1-9EC5-ABC80924F6D4}" type="pres">
      <dgm:prSet presAssocID="{10A01B71-3EE9-DE4C-8181-AC12D341C2D1}" presName="hierRoot3" presStyleCnt="0"/>
      <dgm:spPr/>
    </dgm:pt>
    <dgm:pt modelId="{C2418824-0725-4CF0-BA61-8657B7FCD3FB}" type="pres">
      <dgm:prSet presAssocID="{10A01B71-3EE9-DE4C-8181-AC12D341C2D1}" presName="composite3" presStyleCnt="0"/>
      <dgm:spPr/>
    </dgm:pt>
    <dgm:pt modelId="{2DB35C00-C475-4AC1-842C-F7594277A563}" type="pres">
      <dgm:prSet presAssocID="{10A01B71-3EE9-DE4C-8181-AC12D341C2D1}" presName="background3" presStyleLbl="node3" presStyleIdx="1" presStyleCnt="3"/>
      <dgm:spPr/>
    </dgm:pt>
    <dgm:pt modelId="{83E3010F-5470-4AD8-B9FD-C262578F9851}" type="pres">
      <dgm:prSet presAssocID="{10A01B71-3EE9-DE4C-8181-AC12D341C2D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F8AE36-B96B-49AF-BCE9-853BE3126350}" type="pres">
      <dgm:prSet presAssocID="{10A01B71-3EE9-DE4C-8181-AC12D341C2D1}" presName="hierChild4" presStyleCnt="0"/>
      <dgm:spPr/>
    </dgm:pt>
    <dgm:pt modelId="{5A67C4A9-E389-428E-89F3-47F4E8CA4B81}" type="pres">
      <dgm:prSet presAssocID="{78012779-AC07-4E99-BF81-5F5DDA6D21E9}" presName="Name17" presStyleLbl="parChTrans1D3" presStyleIdx="2" presStyleCnt="3"/>
      <dgm:spPr/>
      <dgm:t>
        <a:bodyPr/>
        <a:lstStyle/>
        <a:p>
          <a:endParaRPr lang="en-US"/>
        </a:p>
      </dgm:t>
    </dgm:pt>
    <dgm:pt modelId="{A207FB39-0049-4B3C-8188-5C2ABB341627}" type="pres">
      <dgm:prSet presAssocID="{005534B8-C25F-4773-90CB-CE649DA6C5C4}" presName="hierRoot3" presStyleCnt="0"/>
      <dgm:spPr/>
    </dgm:pt>
    <dgm:pt modelId="{06952568-8830-4708-AA25-F3B9495DA2EC}" type="pres">
      <dgm:prSet presAssocID="{005534B8-C25F-4773-90CB-CE649DA6C5C4}" presName="composite3" presStyleCnt="0"/>
      <dgm:spPr/>
    </dgm:pt>
    <dgm:pt modelId="{8CFA0FCE-F366-4589-94DE-5579F9C3F88E}" type="pres">
      <dgm:prSet presAssocID="{005534B8-C25F-4773-90CB-CE649DA6C5C4}" presName="background3" presStyleLbl="node3" presStyleIdx="2" presStyleCnt="3"/>
      <dgm:spPr/>
    </dgm:pt>
    <dgm:pt modelId="{2F7E4C64-42E3-4403-877B-D9544117CBC0}" type="pres">
      <dgm:prSet presAssocID="{005534B8-C25F-4773-90CB-CE649DA6C5C4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165950-A3CF-4FF3-8459-FD4F3BA697CF}" type="pres">
      <dgm:prSet presAssocID="{005534B8-C25F-4773-90CB-CE649DA6C5C4}" presName="hierChild4" presStyleCnt="0"/>
      <dgm:spPr/>
    </dgm:pt>
  </dgm:ptLst>
  <dgm:cxnLst>
    <dgm:cxn modelId="{AC428F79-2867-1942-9FB3-394569387FDF}" srcId="{0134D1C0-E887-4CCF-9A8E-DC113E2F7E45}" destId="{2CC6341B-A630-244E-883D-D7F0752519D9}" srcOrd="0" destOrd="0" parTransId="{952245D4-2228-504F-B986-06B9FA736407}" sibTransId="{B85AF2C5-FEAF-E848-AD2C-A555DA503A06}"/>
    <dgm:cxn modelId="{468004C9-BC15-0041-89EB-7C93FE8ABFA3}" type="presOf" srcId="{C7D5A4C9-0E7E-0145-A28C-E2E066C77937}" destId="{DDFA6B00-EF92-7347-A21C-7DE24DCF30FF}" srcOrd="0" destOrd="0" presId="urn:microsoft.com/office/officeart/2005/8/layout/hierarchy1"/>
    <dgm:cxn modelId="{4048CA25-AC03-47F6-ABA4-F230DD7516E1}" srcId="{2CC6341B-A630-244E-883D-D7F0752519D9}" destId="{005534B8-C25F-4773-90CB-CE649DA6C5C4}" srcOrd="2" destOrd="0" parTransId="{78012779-AC07-4E99-BF81-5F5DDA6D21E9}" sibTransId="{D471BF2A-FC48-4515-BE2D-4E4BEFC33A16}"/>
    <dgm:cxn modelId="{91A4E52A-1707-4175-B202-6CD71C54778F}" type="presOf" srcId="{DFEF8BE0-EC21-5945-81BD-323CBFC5EB36}" destId="{F7C32631-817F-4629-AE2A-CBAA74C3E84D}" srcOrd="0" destOrd="0" presId="urn:microsoft.com/office/officeart/2005/8/layout/hierarchy1"/>
    <dgm:cxn modelId="{30B6C5F2-8E98-5F4B-80BA-FDB278BA5D27}" srcId="{2CC6341B-A630-244E-883D-D7F0752519D9}" destId="{10A01B71-3EE9-DE4C-8181-AC12D341C2D1}" srcOrd="1" destOrd="0" parTransId="{DFEF8BE0-EC21-5945-81BD-323CBFC5EB36}" sibTransId="{9BCB32B9-C24F-CD47-AD63-B4B0F068E8CD}"/>
    <dgm:cxn modelId="{6ED8E877-37FC-45D0-8B58-32ED935C4043}" type="presOf" srcId="{952245D4-2228-504F-B986-06B9FA736407}" destId="{34D47266-1D63-4D6B-8D43-FA03043FFF82}" srcOrd="0" destOrd="0" presId="urn:microsoft.com/office/officeart/2005/8/layout/hierarchy1"/>
    <dgm:cxn modelId="{C472F033-6841-4F66-9671-D007C8341564}" type="presOf" srcId="{0134D1C0-E887-4CCF-9A8E-DC113E2F7E45}" destId="{BA8E3EBD-6CCD-409D-8397-EEAE9CC0F370}" srcOrd="0" destOrd="0" presId="urn:microsoft.com/office/officeart/2005/8/layout/hierarchy1"/>
    <dgm:cxn modelId="{638B32CF-5528-420C-8F2F-49FA59CEFD7A}" type="presOf" srcId="{005534B8-C25F-4773-90CB-CE649DA6C5C4}" destId="{2F7E4C64-42E3-4403-877B-D9544117CBC0}" srcOrd="0" destOrd="0" presId="urn:microsoft.com/office/officeart/2005/8/layout/hierarchy1"/>
    <dgm:cxn modelId="{C64C51C9-23DD-40EE-A988-0D57B8BA8E3E}" type="presOf" srcId="{03229B4F-E788-8C47-82BE-4111A7F6FBFC}" destId="{9E4CEA69-B3AA-4566-8909-061E5B0098DB}" srcOrd="0" destOrd="0" presId="urn:microsoft.com/office/officeart/2005/8/layout/hierarchy1"/>
    <dgm:cxn modelId="{D9820BA5-9E38-4DD4-8F29-844F42211CBA}" type="presOf" srcId="{7541447F-8366-4A42-B319-1E6BE9C9ACE4}" destId="{C28BE818-C854-488F-A310-203345A81B82}" srcOrd="0" destOrd="0" presId="urn:microsoft.com/office/officeart/2005/8/layout/hierarchy1"/>
    <dgm:cxn modelId="{9A860D8F-AA30-48B3-9CAE-3A546173DE1F}" type="presOf" srcId="{2CC6341B-A630-244E-883D-D7F0752519D9}" destId="{2663C145-4A46-4479-B4E3-9CAC22875731}" srcOrd="0" destOrd="0" presId="urn:microsoft.com/office/officeart/2005/8/layout/hierarchy1"/>
    <dgm:cxn modelId="{345F58AF-0232-438D-AF1E-509C5DF5786C}" type="presOf" srcId="{78012779-AC07-4E99-BF81-5F5DDA6D21E9}" destId="{5A67C4A9-E389-428E-89F3-47F4E8CA4B81}" srcOrd="0" destOrd="0" presId="urn:microsoft.com/office/officeart/2005/8/layout/hierarchy1"/>
    <dgm:cxn modelId="{9E72A936-833C-4E1A-8A14-BBF683249AB0}" srcId="{C7D5A4C9-0E7E-0145-A28C-E2E066C77937}" destId="{0134D1C0-E887-4CCF-9A8E-DC113E2F7E45}" srcOrd="0" destOrd="0" parTransId="{037F6A2D-EC31-4A6D-9CC2-BD1D11B27D8E}" sibTransId="{F5AA917A-71C3-43BD-B34B-20DE00C77556}"/>
    <dgm:cxn modelId="{9074D023-926A-416C-8CC8-7DC9C2BE090B}" type="presOf" srcId="{10A01B71-3EE9-DE4C-8181-AC12D341C2D1}" destId="{83E3010F-5470-4AD8-B9FD-C262578F9851}" srcOrd="0" destOrd="0" presId="urn:microsoft.com/office/officeart/2005/8/layout/hierarchy1"/>
    <dgm:cxn modelId="{7DAED74C-0C32-4440-BFD7-074E36349766}" srcId="{2CC6341B-A630-244E-883D-D7F0752519D9}" destId="{03229B4F-E788-8C47-82BE-4111A7F6FBFC}" srcOrd="0" destOrd="0" parTransId="{7541447F-8366-4A42-B319-1E6BE9C9ACE4}" sibTransId="{921451BD-A1E0-C841-AA2B-5546AF7D3CFF}"/>
    <dgm:cxn modelId="{8AE07481-D6EA-4796-9E9D-7BC15BC07E05}" type="presParOf" srcId="{DDFA6B00-EF92-7347-A21C-7DE24DCF30FF}" destId="{BD200DAA-94F3-4238-86EF-03255788F78A}" srcOrd="0" destOrd="0" presId="urn:microsoft.com/office/officeart/2005/8/layout/hierarchy1"/>
    <dgm:cxn modelId="{F9943895-1F74-4A39-8A7E-60E143FE69BF}" type="presParOf" srcId="{BD200DAA-94F3-4238-86EF-03255788F78A}" destId="{6BDBBDA1-D971-4B2F-B868-EC6DE6E17161}" srcOrd="0" destOrd="0" presId="urn:microsoft.com/office/officeart/2005/8/layout/hierarchy1"/>
    <dgm:cxn modelId="{4DE8717B-8177-4474-8DA3-EC20290D487F}" type="presParOf" srcId="{6BDBBDA1-D971-4B2F-B868-EC6DE6E17161}" destId="{DE33C6AF-A81B-4A6D-BA61-4A32B9FF2A1F}" srcOrd="0" destOrd="0" presId="urn:microsoft.com/office/officeart/2005/8/layout/hierarchy1"/>
    <dgm:cxn modelId="{F97AF0E8-580B-49B1-96D6-527AF70DAC53}" type="presParOf" srcId="{6BDBBDA1-D971-4B2F-B868-EC6DE6E17161}" destId="{BA8E3EBD-6CCD-409D-8397-EEAE9CC0F370}" srcOrd="1" destOrd="0" presId="urn:microsoft.com/office/officeart/2005/8/layout/hierarchy1"/>
    <dgm:cxn modelId="{910D5BF1-D3A7-4D4B-A17E-B6008BF746DA}" type="presParOf" srcId="{BD200DAA-94F3-4238-86EF-03255788F78A}" destId="{354AD412-39CC-470F-B1F4-A38F1ED9EA07}" srcOrd="1" destOrd="0" presId="urn:microsoft.com/office/officeart/2005/8/layout/hierarchy1"/>
    <dgm:cxn modelId="{FC988220-BDF9-4BBE-A4E4-92583806B1EC}" type="presParOf" srcId="{354AD412-39CC-470F-B1F4-A38F1ED9EA07}" destId="{34D47266-1D63-4D6B-8D43-FA03043FFF82}" srcOrd="0" destOrd="0" presId="urn:microsoft.com/office/officeart/2005/8/layout/hierarchy1"/>
    <dgm:cxn modelId="{6D6DE198-CF14-43AD-A08E-E9E1ACB9C344}" type="presParOf" srcId="{354AD412-39CC-470F-B1F4-A38F1ED9EA07}" destId="{A4AEFBAB-2B3F-4746-A497-863852B872AE}" srcOrd="1" destOrd="0" presId="urn:microsoft.com/office/officeart/2005/8/layout/hierarchy1"/>
    <dgm:cxn modelId="{3214A262-E3EB-41F6-BAFB-42254CAA9FFC}" type="presParOf" srcId="{A4AEFBAB-2B3F-4746-A497-863852B872AE}" destId="{7C8DEB9E-23AC-41D9-9678-830FA16EE874}" srcOrd="0" destOrd="0" presId="urn:microsoft.com/office/officeart/2005/8/layout/hierarchy1"/>
    <dgm:cxn modelId="{90398E21-7E35-4ACC-99E5-E526D756A3A2}" type="presParOf" srcId="{7C8DEB9E-23AC-41D9-9678-830FA16EE874}" destId="{567BF1A7-0408-4BE3-9120-1C0D08CD40E6}" srcOrd="0" destOrd="0" presId="urn:microsoft.com/office/officeart/2005/8/layout/hierarchy1"/>
    <dgm:cxn modelId="{49E60606-3073-461D-B7AB-09B3901A3F3B}" type="presParOf" srcId="{7C8DEB9E-23AC-41D9-9678-830FA16EE874}" destId="{2663C145-4A46-4479-B4E3-9CAC22875731}" srcOrd="1" destOrd="0" presId="urn:microsoft.com/office/officeart/2005/8/layout/hierarchy1"/>
    <dgm:cxn modelId="{BF63254E-AE9B-41EA-A2EB-4713131B0B22}" type="presParOf" srcId="{A4AEFBAB-2B3F-4746-A497-863852B872AE}" destId="{6B565C1C-E96B-4E35-8101-493CB5A75942}" srcOrd="1" destOrd="0" presId="urn:microsoft.com/office/officeart/2005/8/layout/hierarchy1"/>
    <dgm:cxn modelId="{0BFD0F0A-5124-4FE6-812B-A14F0520F583}" type="presParOf" srcId="{6B565C1C-E96B-4E35-8101-493CB5A75942}" destId="{C28BE818-C854-488F-A310-203345A81B82}" srcOrd="0" destOrd="0" presId="urn:microsoft.com/office/officeart/2005/8/layout/hierarchy1"/>
    <dgm:cxn modelId="{9EA6FD00-FA32-4F92-ADF3-337C11EC1A79}" type="presParOf" srcId="{6B565C1C-E96B-4E35-8101-493CB5A75942}" destId="{E7A20698-43F5-4B49-803E-946E81E2629B}" srcOrd="1" destOrd="0" presId="urn:microsoft.com/office/officeart/2005/8/layout/hierarchy1"/>
    <dgm:cxn modelId="{31F53E97-18ED-4297-B9FF-BC562136C08D}" type="presParOf" srcId="{E7A20698-43F5-4B49-803E-946E81E2629B}" destId="{F4AD5A67-FA7C-4D64-B8E2-87BB666A20DA}" srcOrd="0" destOrd="0" presId="urn:microsoft.com/office/officeart/2005/8/layout/hierarchy1"/>
    <dgm:cxn modelId="{28A99E85-DEC9-449E-9487-034FAE7D9555}" type="presParOf" srcId="{F4AD5A67-FA7C-4D64-B8E2-87BB666A20DA}" destId="{CE9D8AF2-1CC1-4651-B565-AB6350C46402}" srcOrd="0" destOrd="0" presId="urn:microsoft.com/office/officeart/2005/8/layout/hierarchy1"/>
    <dgm:cxn modelId="{36FE52ED-1EFD-4351-8D5C-49D2FD5260ED}" type="presParOf" srcId="{F4AD5A67-FA7C-4D64-B8E2-87BB666A20DA}" destId="{9E4CEA69-B3AA-4566-8909-061E5B0098DB}" srcOrd="1" destOrd="0" presId="urn:microsoft.com/office/officeart/2005/8/layout/hierarchy1"/>
    <dgm:cxn modelId="{914717E0-6EE6-4FD1-BD78-54215DCA018C}" type="presParOf" srcId="{E7A20698-43F5-4B49-803E-946E81E2629B}" destId="{16AE7D90-1CFC-4BEB-AAF9-0FEE0F549A62}" srcOrd="1" destOrd="0" presId="urn:microsoft.com/office/officeart/2005/8/layout/hierarchy1"/>
    <dgm:cxn modelId="{C2E1B24B-7E2A-4656-A27D-B39622CD2648}" type="presParOf" srcId="{6B565C1C-E96B-4E35-8101-493CB5A75942}" destId="{F7C32631-817F-4629-AE2A-CBAA74C3E84D}" srcOrd="2" destOrd="0" presId="urn:microsoft.com/office/officeart/2005/8/layout/hierarchy1"/>
    <dgm:cxn modelId="{DC66DCDB-5776-4A10-800D-B870801EC83F}" type="presParOf" srcId="{6B565C1C-E96B-4E35-8101-493CB5A75942}" destId="{C7077B38-2A35-4CD1-9EC5-ABC80924F6D4}" srcOrd="3" destOrd="0" presId="urn:microsoft.com/office/officeart/2005/8/layout/hierarchy1"/>
    <dgm:cxn modelId="{9771A406-7FC0-4F2C-93E0-79BC830C25BB}" type="presParOf" srcId="{C7077B38-2A35-4CD1-9EC5-ABC80924F6D4}" destId="{C2418824-0725-4CF0-BA61-8657B7FCD3FB}" srcOrd="0" destOrd="0" presId="urn:microsoft.com/office/officeart/2005/8/layout/hierarchy1"/>
    <dgm:cxn modelId="{DE6A1C13-304F-4CF2-87ED-C3E8879C2D39}" type="presParOf" srcId="{C2418824-0725-4CF0-BA61-8657B7FCD3FB}" destId="{2DB35C00-C475-4AC1-842C-F7594277A563}" srcOrd="0" destOrd="0" presId="urn:microsoft.com/office/officeart/2005/8/layout/hierarchy1"/>
    <dgm:cxn modelId="{DE403CFA-7C68-4A38-92EB-881FEE7C7C7E}" type="presParOf" srcId="{C2418824-0725-4CF0-BA61-8657B7FCD3FB}" destId="{83E3010F-5470-4AD8-B9FD-C262578F9851}" srcOrd="1" destOrd="0" presId="urn:microsoft.com/office/officeart/2005/8/layout/hierarchy1"/>
    <dgm:cxn modelId="{0D24CB6E-B4E0-4F85-BA22-FD7CF161D671}" type="presParOf" srcId="{C7077B38-2A35-4CD1-9EC5-ABC80924F6D4}" destId="{8EF8AE36-B96B-49AF-BCE9-853BE3126350}" srcOrd="1" destOrd="0" presId="urn:microsoft.com/office/officeart/2005/8/layout/hierarchy1"/>
    <dgm:cxn modelId="{1D2FC517-6748-4F6A-AC23-ACE22FAA582E}" type="presParOf" srcId="{6B565C1C-E96B-4E35-8101-493CB5A75942}" destId="{5A67C4A9-E389-428E-89F3-47F4E8CA4B81}" srcOrd="4" destOrd="0" presId="urn:microsoft.com/office/officeart/2005/8/layout/hierarchy1"/>
    <dgm:cxn modelId="{BFBF0CBA-BE73-4193-BA9E-07A079EDF0DF}" type="presParOf" srcId="{6B565C1C-E96B-4E35-8101-493CB5A75942}" destId="{A207FB39-0049-4B3C-8188-5C2ABB341627}" srcOrd="5" destOrd="0" presId="urn:microsoft.com/office/officeart/2005/8/layout/hierarchy1"/>
    <dgm:cxn modelId="{FA14D316-4D74-4F49-9A46-B033753839AE}" type="presParOf" srcId="{A207FB39-0049-4B3C-8188-5C2ABB341627}" destId="{06952568-8830-4708-AA25-F3B9495DA2EC}" srcOrd="0" destOrd="0" presId="urn:microsoft.com/office/officeart/2005/8/layout/hierarchy1"/>
    <dgm:cxn modelId="{5EC91334-95B9-4E86-9CD0-A618AA32D3A4}" type="presParOf" srcId="{06952568-8830-4708-AA25-F3B9495DA2EC}" destId="{8CFA0FCE-F366-4589-94DE-5579F9C3F88E}" srcOrd="0" destOrd="0" presId="urn:microsoft.com/office/officeart/2005/8/layout/hierarchy1"/>
    <dgm:cxn modelId="{5DC445A7-83CC-4EDB-BE22-BB602C6AAD0A}" type="presParOf" srcId="{06952568-8830-4708-AA25-F3B9495DA2EC}" destId="{2F7E4C64-42E3-4403-877B-D9544117CBC0}" srcOrd="1" destOrd="0" presId="urn:microsoft.com/office/officeart/2005/8/layout/hierarchy1"/>
    <dgm:cxn modelId="{6FEF8128-60ED-4B65-BA8E-7ABCA14CDEE7}" type="presParOf" srcId="{A207FB39-0049-4B3C-8188-5C2ABB341627}" destId="{BA165950-A3CF-4FF3-8459-FD4F3BA697CF}" srcOrd="1" destOrd="0" presId="urn:microsoft.com/office/officeart/2005/8/layout/hierarchy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7C4A9-E389-428E-89F3-47F4E8CA4B81}">
      <dsp:nvSpPr>
        <dsp:cNvPr id="0" name=""/>
        <dsp:cNvSpPr/>
      </dsp:nvSpPr>
      <dsp:spPr>
        <a:xfrm>
          <a:off x="3278437" y="2218117"/>
          <a:ext cx="1736554" cy="413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98"/>
              </a:lnTo>
              <a:lnTo>
                <a:pt x="1736554" y="281598"/>
              </a:lnTo>
              <a:lnTo>
                <a:pt x="1736554" y="4132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32631-817F-4629-AE2A-CBAA74C3E84D}">
      <dsp:nvSpPr>
        <dsp:cNvPr id="0" name=""/>
        <dsp:cNvSpPr/>
      </dsp:nvSpPr>
      <dsp:spPr>
        <a:xfrm>
          <a:off x="3232717" y="2218117"/>
          <a:ext cx="91440" cy="4132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32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BE818-C854-488F-A310-203345A81B82}">
      <dsp:nvSpPr>
        <dsp:cNvPr id="0" name=""/>
        <dsp:cNvSpPr/>
      </dsp:nvSpPr>
      <dsp:spPr>
        <a:xfrm>
          <a:off x="1541882" y="2218117"/>
          <a:ext cx="1736554" cy="413221"/>
        </a:xfrm>
        <a:custGeom>
          <a:avLst/>
          <a:gdLst/>
          <a:ahLst/>
          <a:cxnLst/>
          <a:rect l="0" t="0" r="0" b="0"/>
          <a:pathLst>
            <a:path>
              <a:moveTo>
                <a:pt x="1736554" y="0"/>
              </a:moveTo>
              <a:lnTo>
                <a:pt x="1736554" y="281598"/>
              </a:lnTo>
              <a:lnTo>
                <a:pt x="0" y="281598"/>
              </a:lnTo>
              <a:lnTo>
                <a:pt x="0" y="4132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47266-1D63-4D6B-8D43-FA03043FFF82}">
      <dsp:nvSpPr>
        <dsp:cNvPr id="0" name=""/>
        <dsp:cNvSpPr/>
      </dsp:nvSpPr>
      <dsp:spPr>
        <a:xfrm>
          <a:off x="3232717" y="902677"/>
          <a:ext cx="91440" cy="4132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32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3C6AF-A81B-4A6D-BA61-4A32B9FF2A1F}">
      <dsp:nvSpPr>
        <dsp:cNvPr id="0" name=""/>
        <dsp:cNvSpPr/>
      </dsp:nvSpPr>
      <dsp:spPr>
        <a:xfrm>
          <a:off x="2568028" y="458"/>
          <a:ext cx="1420817" cy="902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E3EBD-6CCD-409D-8397-EEAE9CC0F370}">
      <dsp:nvSpPr>
        <dsp:cNvPr id="0" name=""/>
        <dsp:cNvSpPr/>
      </dsp:nvSpPr>
      <dsp:spPr>
        <a:xfrm>
          <a:off x="2725897" y="150433"/>
          <a:ext cx="1420817" cy="902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Bjorn</a:t>
          </a:r>
          <a:endParaRPr lang="en-US" sz="2400" kern="1200" dirty="0"/>
        </a:p>
      </dsp:txBody>
      <dsp:txXfrm>
        <a:off x="2752322" y="176858"/>
        <a:ext cx="1367967" cy="849369"/>
      </dsp:txXfrm>
    </dsp:sp>
    <dsp:sp modelId="{567BF1A7-0408-4BE3-9120-1C0D08CD40E6}">
      <dsp:nvSpPr>
        <dsp:cNvPr id="0" name=""/>
        <dsp:cNvSpPr/>
      </dsp:nvSpPr>
      <dsp:spPr>
        <a:xfrm>
          <a:off x="2568028" y="1315898"/>
          <a:ext cx="1420817" cy="902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3C145-4A46-4479-B4E3-9CAC22875731}">
      <dsp:nvSpPr>
        <dsp:cNvPr id="0" name=""/>
        <dsp:cNvSpPr/>
      </dsp:nvSpPr>
      <dsp:spPr>
        <a:xfrm>
          <a:off x="2725897" y="1465874"/>
          <a:ext cx="1420817" cy="902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Anoop</a:t>
          </a:r>
        </a:p>
      </dsp:txBody>
      <dsp:txXfrm>
        <a:off x="2752322" y="1492299"/>
        <a:ext cx="1367967" cy="849369"/>
      </dsp:txXfrm>
    </dsp:sp>
    <dsp:sp modelId="{CE9D8AF2-1CC1-4651-B565-AB6350C46402}">
      <dsp:nvSpPr>
        <dsp:cNvPr id="0" name=""/>
        <dsp:cNvSpPr/>
      </dsp:nvSpPr>
      <dsp:spPr>
        <a:xfrm>
          <a:off x="831474" y="2631339"/>
          <a:ext cx="1420817" cy="902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CEA69-B3AA-4566-8909-061E5B0098DB}">
      <dsp:nvSpPr>
        <dsp:cNvPr id="0" name=""/>
        <dsp:cNvSpPr/>
      </dsp:nvSpPr>
      <dsp:spPr>
        <a:xfrm>
          <a:off x="989342" y="2781314"/>
          <a:ext cx="1420817" cy="902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Shubham</a:t>
          </a:r>
          <a:endParaRPr lang="en-US" sz="2400" kern="1200" dirty="0"/>
        </a:p>
      </dsp:txBody>
      <dsp:txXfrm>
        <a:off x="1015767" y="2807739"/>
        <a:ext cx="1367967" cy="849369"/>
      </dsp:txXfrm>
    </dsp:sp>
    <dsp:sp modelId="{2DB35C00-C475-4AC1-842C-F7594277A563}">
      <dsp:nvSpPr>
        <dsp:cNvPr id="0" name=""/>
        <dsp:cNvSpPr/>
      </dsp:nvSpPr>
      <dsp:spPr>
        <a:xfrm>
          <a:off x="2568028" y="2631339"/>
          <a:ext cx="1420817" cy="902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3010F-5470-4AD8-B9FD-C262578F9851}">
      <dsp:nvSpPr>
        <dsp:cNvPr id="0" name=""/>
        <dsp:cNvSpPr/>
      </dsp:nvSpPr>
      <dsp:spPr>
        <a:xfrm>
          <a:off x="2725897" y="2781314"/>
          <a:ext cx="1420817" cy="902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Divya</a:t>
          </a:r>
          <a:endParaRPr lang="en-US" sz="2400" kern="1200" dirty="0"/>
        </a:p>
      </dsp:txBody>
      <dsp:txXfrm>
        <a:off x="2752322" y="2807739"/>
        <a:ext cx="1367967" cy="849369"/>
      </dsp:txXfrm>
    </dsp:sp>
    <dsp:sp modelId="{8CFA0FCE-F366-4589-94DE-5579F9C3F88E}">
      <dsp:nvSpPr>
        <dsp:cNvPr id="0" name=""/>
        <dsp:cNvSpPr/>
      </dsp:nvSpPr>
      <dsp:spPr>
        <a:xfrm>
          <a:off x="4304583" y="2631339"/>
          <a:ext cx="1420817" cy="902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E4C64-42E3-4403-877B-D9544117CBC0}">
      <dsp:nvSpPr>
        <dsp:cNvPr id="0" name=""/>
        <dsp:cNvSpPr/>
      </dsp:nvSpPr>
      <dsp:spPr>
        <a:xfrm>
          <a:off x="4462452" y="2781314"/>
          <a:ext cx="1420817" cy="902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Pankaj</a:t>
          </a:r>
          <a:endParaRPr lang="en-US" sz="2400" kern="1200" dirty="0"/>
        </a:p>
      </dsp:txBody>
      <dsp:txXfrm>
        <a:off x="4488877" y="2807739"/>
        <a:ext cx="1367967" cy="849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0493E-9860-CF40-997A-FD44BEB73BC6}" type="datetime1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DDBCF-32C8-3D49-B200-5002A1534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77401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C8248-F8A1-6549-AA74-5A9DF70E0343}" type="datetime1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2288" y="67945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A5986-AB2D-5B46-B44D-C8354A2A68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8512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137944" y="1"/>
            <a:ext cx="9481968" cy="5149824"/>
            <a:chOff x="-137944" y="1"/>
            <a:chExt cx="9481968" cy="5149824"/>
          </a:xfrm>
        </p:grpSpPr>
        <p:sp>
          <p:nvSpPr>
            <p:cNvPr id="4" name="Rectangle 3"/>
            <p:cNvSpPr/>
            <p:nvPr/>
          </p:nvSpPr>
          <p:spPr>
            <a:xfrm>
              <a:off x="-1" y="1"/>
              <a:ext cx="9344025" cy="5149824"/>
            </a:xfrm>
            <a:prstGeom prst="rect">
              <a:avLst/>
            </a:prstGeom>
            <a:gradFill flip="none" rotWithShape="1">
              <a:gsLst>
                <a:gs pos="4000">
                  <a:srgbClr val="8CA942">
                    <a:shade val="30000"/>
                    <a:satMod val="115000"/>
                  </a:srgbClr>
                </a:gs>
                <a:gs pos="50000">
                  <a:srgbClr val="8CA942">
                    <a:shade val="67500"/>
                    <a:satMod val="115000"/>
                  </a:srgbClr>
                </a:gs>
                <a:gs pos="100000">
                  <a:srgbClr val="8CA942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bg pattern.png"/>
            <p:cNvPicPr>
              <a:picLocks noChangeAspect="1"/>
            </p:cNvPicPr>
            <p:nvPr/>
          </p:nvPicPr>
          <p:blipFill>
            <a:blip r:embed="rId2">
              <a:alphaModFix amt="10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944" y="1725"/>
              <a:ext cx="9453161" cy="5142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7260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8933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vider_tea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58330" y="2201337"/>
            <a:ext cx="4267203" cy="5757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00" baseline="0">
                <a:solidFill>
                  <a:srgbClr val="FFFFFF"/>
                </a:solidFill>
                <a:latin typeface="Foundry Context Bold"/>
                <a:cs typeface="Foundry Context Bold"/>
              </a:defRPr>
            </a:lvl1pPr>
          </a:lstStyle>
          <a:p>
            <a:pPr lvl="0"/>
            <a:r>
              <a:rPr lang="en-US" dirty="0"/>
              <a:t>Divider Page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13794" y="4849547"/>
            <a:ext cx="4376737" cy="2939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800" b="0" i="0" baseline="0">
                <a:solidFill>
                  <a:schemeClr val="bg1"/>
                </a:solidFill>
                <a:latin typeface="Foundry Context Regular"/>
                <a:cs typeface="Foundry Context Regular"/>
              </a:defRPr>
            </a:lvl1pPr>
          </a:lstStyle>
          <a:p>
            <a:pPr lvl="0"/>
            <a:r>
              <a:rPr lang="en-US" dirty="0"/>
              <a:t>Project Name | 06052015 </a:t>
            </a:r>
          </a:p>
        </p:txBody>
      </p:sp>
    </p:spTree>
    <p:extLst>
      <p:ext uri="{BB962C8B-B14F-4D97-AF65-F5344CB8AC3E}">
        <p14:creationId xmlns="" xmlns:p14="http://schemas.microsoft.com/office/powerpoint/2010/main" val="1856028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vider_purp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58330" y="2201337"/>
            <a:ext cx="4267203" cy="5757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00" baseline="0">
                <a:solidFill>
                  <a:schemeClr val="bg1"/>
                </a:solidFill>
                <a:latin typeface="Foundry Context Bold"/>
                <a:cs typeface="Foundry Context Bold"/>
              </a:defRPr>
            </a:lvl1pPr>
          </a:lstStyle>
          <a:p>
            <a:pPr lvl="0"/>
            <a:r>
              <a:rPr lang="en-US" dirty="0"/>
              <a:t>Divider Page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13794" y="4849547"/>
            <a:ext cx="4376737" cy="2939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800" b="0" i="0" baseline="0">
                <a:solidFill>
                  <a:schemeClr val="bg1"/>
                </a:solidFill>
                <a:latin typeface="Foundry Context Regular"/>
                <a:cs typeface="Foundry Context Regular"/>
              </a:defRPr>
            </a:lvl1pPr>
          </a:lstStyle>
          <a:p>
            <a:pPr lvl="0"/>
            <a:r>
              <a:rPr lang="en-US" dirty="0"/>
              <a:t>Project Name | 06052015 </a:t>
            </a:r>
          </a:p>
        </p:txBody>
      </p:sp>
    </p:spTree>
    <p:extLst>
      <p:ext uri="{BB962C8B-B14F-4D97-AF65-F5344CB8AC3E}">
        <p14:creationId xmlns="" xmlns:p14="http://schemas.microsoft.com/office/powerpoint/2010/main" val="4138276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5288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4099" y="714375"/>
            <a:ext cx="7192433" cy="390525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Foundry Context Bold"/>
                <a:cs typeface="Foundry Context Bold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054100" y="1155747"/>
            <a:ext cx="7192432" cy="24423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0" i="0" cap="all">
                <a:solidFill>
                  <a:srgbClr val="595959"/>
                </a:solidFill>
                <a:latin typeface="Foundry Context Demi"/>
                <a:cs typeface="Foundry Context Demi"/>
              </a:defRPr>
            </a:lvl1pPr>
          </a:lstStyle>
          <a:p>
            <a:pPr lvl="0"/>
            <a:r>
              <a:rPr lang="en-US" dirty="0"/>
              <a:t>Sub-head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74617" y="1514234"/>
            <a:ext cx="6222999" cy="1940166"/>
          </a:xfrm>
          <a:prstGeom prst="rect">
            <a:avLst/>
          </a:prstGeom>
        </p:spPr>
        <p:txBody>
          <a:bodyPr vert="horz"/>
          <a:lstStyle>
            <a:lvl1pPr marL="0" indent="0" algn="just">
              <a:spcBef>
                <a:spcPts val="0"/>
              </a:spcBef>
              <a:buNone/>
              <a:defRPr sz="105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Foundry Context Regular"/>
                <a:cs typeface="Foundry Context Regular"/>
              </a:defRPr>
            </a:lvl1pPr>
            <a:lvl2pPr>
              <a:defRPr sz="1050" b="0" i="0">
                <a:latin typeface="Foundry Context Regular"/>
                <a:cs typeface="Foundry Context Regular"/>
              </a:defRPr>
            </a:lvl2pPr>
            <a:lvl3pPr>
              <a:defRPr sz="1050" b="0" i="0">
                <a:latin typeface="Foundry Context Regular"/>
                <a:cs typeface="Foundry Context Regular"/>
              </a:defRPr>
            </a:lvl3pPr>
            <a:lvl4pPr>
              <a:defRPr sz="1050" b="0" i="0">
                <a:latin typeface="Foundry Context Regular"/>
                <a:cs typeface="Foundry Context Regular"/>
              </a:defRPr>
            </a:lvl4pPr>
            <a:lvl5pPr>
              <a:defRPr sz="1050" b="0" i="0">
                <a:latin typeface="Foundry Context Regular"/>
                <a:cs typeface="Foundry Context Regular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</p:spTree>
    <p:extLst>
      <p:ext uri="{BB962C8B-B14F-4D97-AF65-F5344CB8AC3E}">
        <p14:creationId xmlns="" xmlns:p14="http://schemas.microsoft.com/office/powerpoint/2010/main" val="9202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 pattern.png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4742688"/>
            <a:ext cx="9144000" cy="400812"/>
          </a:xfrm>
          <a:prstGeom prst="rect">
            <a:avLst/>
          </a:prstGeom>
          <a:solidFill>
            <a:srgbClr val="E797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314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g pattern.png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742688"/>
            <a:ext cx="9144000" cy="400812"/>
          </a:xfrm>
          <a:prstGeom prst="rect">
            <a:avLst/>
          </a:prstGeom>
          <a:solidFill>
            <a:srgbClr val="1F90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954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g pattern.png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742688"/>
            <a:ext cx="9144000" cy="400812"/>
          </a:xfrm>
          <a:prstGeom prst="rect">
            <a:avLst/>
          </a:prstGeom>
          <a:solidFill>
            <a:srgbClr val="8BA8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980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740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9804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966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: qua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657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8073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2293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9" r:id="rId2"/>
    <p:sldLayoutId id="2147483700" r:id="rId3"/>
    <p:sldLayoutId id="2147483701" r:id="rId4"/>
    <p:sldLayoutId id="2147483649" r:id="rId5"/>
    <p:sldLayoutId id="2147483650" r:id="rId6"/>
    <p:sldLayoutId id="2147483652" r:id="rId7"/>
    <p:sldLayoutId id="2147483671" r:id="rId8"/>
    <p:sldLayoutId id="2147483667" r:id="rId9"/>
    <p:sldLayoutId id="2147483659" r:id="rId10"/>
    <p:sldLayoutId id="2147483664" r:id="rId11"/>
    <p:sldLayoutId id="2147483665" r:id="rId12"/>
    <p:sldLayoutId id="2147483655" r:id="rId13"/>
    <p:sldLayoutId id="2147483675" r:id="rId14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473919" y="2683336"/>
            <a:ext cx="1264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22000"/>
                    </a:srgbClr>
                  </a:outerShdw>
                </a:effectLst>
                <a:latin typeface="Yu Gothic" charset="-128"/>
                <a:ea typeface="Yu Gothic" charset="-128"/>
                <a:cs typeface="Yu Gothic" charset="-128"/>
              </a:rPr>
              <a:t>New Clients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44211" y="2630314"/>
            <a:ext cx="2676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22000"/>
                    </a:srgbClr>
                  </a:outerShdw>
                </a:effectLst>
                <a:latin typeface="Yu Gothic" charset="-128"/>
                <a:ea typeface="Yu Gothic" charset="-128"/>
                <a:cs typeface="Yu Gothic" charset="-128"/>
              </a:rPr>
              <a:t>New Business Development</a:t>
            </a:r>
            <a:endParaRPr lang="en-US" sz="1400" b="1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22000"/>
                  </a:srgbClr>
                </a:outerShdw>
              </a:effectLst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44581" y="907983"/>
            <a:ext cx="1264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22000"/>
                    </a:srgbClr>
                  </a:outerShdw>
                </a:effectLst>
                <a:latin typeface="Yu Gothic" charset="-128"/>
                <a:ea typeface="Yu Gothic" charset="-128"/>
                <a:cs typeface="Yu Gothic" charset="-128"/>
              </a:rPr>
              <a:t>Goals</a:t>
            </a:r>
            <a:endParaRPr lang="en-US" sz="1400" b="1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22000"/>
                  </a:srgbClr>
                </a:outerShdw>
              </a:effectLst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15643" y="4475778"/>
            <a:ext cx="14025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22000"/>
                    </a:srgbClr>
                  </a:outerShdw>
                </a:effectLst>
                <a:latin typeface="Yu Gothic" charset="-128"/>
                <a:ea typeface="Yu Gothic" charset="-128"/>
                <a:cs typeface="Yu Gothic" charset="-128"/>
              </a:rPr>
              <a:t>Pipeline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888625" y="2131633"/>
            <a:ext cx="1371429" cy="137142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6" name="Triangle 45"/>
          <p:cNvSpPr/>
          <p:nvPr/>
        </p:nvSpPr>
        <p:spPr>
          <a:xfrm rot="16200000">
            <a:off x="3315558" y="2626369"/>
            <a:ext cx="759384" cy="377143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7" name="Triangle 46"/>
          <p:cNvSpPr/>
          <p:nvPr/>
        </p:nvSpPr>
        <p:spPr>
          <a:xfrm rot="5400000">
            <a:off x="5073399" y="2626368"/>
            <a:ext cx="759385" cy="377143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8" name="Triangle 47"/>
          <p:cNvSpPr/>
          <p:nvPr/>
        </p:nvSpPr>
        <p:spPr>
          <a:xfrm>
            <a:off x="4200637" y="1751510"/>
            <a:ext cx="752563" cy="377143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9" name="Triangle 48"/>
          <p:cNvSpPr/>
          <p:nvPr/>
        </p:nvSpPr>
        <p:spPr>
          <a:xfrm rot="10800000">
            <a:off x="4195754" y="3500593"/>
            <a:ext cx="762331" cy="377143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50" name="Triangle 49"/>
          <p:cNvSpPr/>
          <p:nvPr/>
        </p:nvSpPr>
        <p:spPr>
          <a:xfrm rot="18901996">
            <a:off x="3747616" y="2101632"/>
            <a:ext cx="431989" cy="216692"/>
          </a:xfrm>
          <a:prstGeom prst="triangl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51" name="Triangle 50"/>
          <p:cNvSpPr/>
          <p:nvPr/>
        </p:nvSpPr>
        <p:spPr>
          <a:xfrm rot="2666608">
            <a:off x="4971145" y="2098308"/>
            <a:ext cx="431989" cy="216692"/>
          </a:xfrm>
          <a:prstGeom prst="triangl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52" name="Triangle 51"/>
          <p:cNvSpPr/>
          <p:nvPr/>
        </p:nvSpPr>
        <p:spPr>
          <a:xfrm rot="8119433">
            <a:off x="4968691" y="3315195"/>
            <a:ext cx="431989" cy="216692"/>
          </a:xfrm>
          <a:prstGeom prst="triangl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53" name="Triangle 52"/>
          <p:cNvSpPr/>
          <p:nvPr/>
        </p:nvSpPr>
        <p:spPr>
          <a:xfrm rot="13516542">
            <a:off x="3747616" y="3317629"/>
            <a:ext cx="431989" cy="216692"/>
          </a:xfrm>
          <a:prstGeom prst="triangl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4572771" y="1220704"/>
            <a:ext cx="8295" cy="50907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2869301" y="2802996"/>
            <a:ext cx="626223" cy="2662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</p:cNvCxnSpPr>
          <p:nvPr/>
        </p:nvCxnSpPr>
        <p:spPr>
          <a:xfrm flipV="1">
            <a:off x="5641663" y="2784203"/>
            <a:ext cx="602548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572267" y="3908547"/>
            <a:ext cx="9303" cy="5264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>
            <a:spLocks noChangeAspect="1"/>
          </p:cNvSpPr>
          <p:nvPr/>
        </p:nvSpPr>
        <p:spPr>
          <a:xfrm>
            <a:off x="4336918" y="2574940"/>
            <a:ext cx="480000" cy="480000"/>
          </a:xfrm>
          <a:prstGeom prst="ellipse">
            <a:avLst/>
          </a:prstGeom>
          <a:solidFill>
            <a:srgbClr val="8CA942"/>
          </a:solidFill>
          <a:ln>
            <a:noFill/>
          </a:ln>
          <a:effectLst>
            <a:glow rad="19050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4336920" y="2574941"/>
            <a:ext cx="479998" cy="47999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41995" y="293701"/>
            <a:ext cx="346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2020-21 </a:t>
            </a:r>
            <a:r>
              <a:rPr lang="en-US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Pipeline </a:t>
            </a:r>
            <a:r>
              <a:rPr lang="en-US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- Hyderabad</a:t>
            </a:r>
            <a:endParaRPr lang="en-US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708BEE5-303D-374E-ADB7-534D852D2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4536610"/>
            <a:ext cx="1143000" cy="4938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70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920243" y="745139"/>
            <a:ext cx="5480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 smtClean="0">
                <a:solidFill>
                  <a:schemeClr val="bg1">
                    <a:lumMod val="50000"/>
                  </a:schemeClr>
                </a:solidFill>
                <a:latin typeface="Yu Gothic" charset="-128"/>
                <a:ea typeface="Yu Gothic" charset="-128"/>
                <a:cs typeface="Yu Gothic" charset="-128"/>
              </a:rPr>
              <a:t>2019-20 Financial Report </a:t>
            </a:r>
            <a:endParaRPr lang="en-US" sz="3000" b="1" u="sng" dirty="0">
              <a:solidFill>
                <a:schemeClr val="bg1">
                  <a:lumMod val="50000"/>
                </a:schemeClr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BCCED99-9A5C-224D-87DB-2A0EE436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264" y="4283851"/>
            <a:ext cx="1143000" cy="4938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FD7B274-1BD4-054A-A72D-86DF68C086D2}"/>
              </a:ext>
            </a:extLst>
          </p:cNvPr>
          <p:cNvSpPr/>
          <p:nvPr/>
        </p:nvSpPr>
        <p:spPr>
          <a:xfrm>
            <a:off x="920243" y="1696894"/>
            <a:ext cx="6492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 of Events: </a:t>
            </a:r>
            <a:r>
              <a:rPr lang="en-US" dirty="0" smtClean="0"/>
              <a:t>60</a:t>
            </a:r>
            <a:endParaRPr lang="en-US" dirty="0"/>
          </a:p>
          <a:p>
            <a:r>
              <a:rPr lang="en-US" dirty="0"/>
              <a:t>New Clients: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dirty="0" smtClean="0"/>
              <a:t>Business </a:t>
            </a:r>
            <a:r>
              <a:rPr lang="en-US" dirty="0"/>
              <a:t>Generated: </a:t>
            </a:r>
            <a:r>
              <a:rPr lang="en-US" dirty="0" smtClean="0"/>
              <a:t>3,58,56,126/-</a:t>
            </a:r>
            <a:endParaRPr lang="en-US" dirty="0"/>
          </a:p>
          <a:p>
            <a:r>
              <a:rPr lang="en-US" dirty="0"/>
              <a:t>Internal Budget: </a:t>
            </a:r>
            <a:r>
              <a:rPr lang="en-US" dirty="0" smtClean="0"/>
              <a:t>2,39,60,337/-</a:t>
            </a:r>
            <a:endParaRPr lang="en-US" dirty="0"/>
          </a:p>
          <a:p>
            <a:r>
              <a:rPr lang="en-US" dirty="0"/>
              <a:t>Profits: </a:t>
            </a:r>
            <a:r>
              <a:rPr lang="en-US" dirty="0" smtClean="0"/>
              <a:t>1,18,95,789/-</a:t>
            </a:r>
          </a:p>
          <a:p>
            <a:r>
              <a:rPr lang="en-US" dirty="0" smtClean="0"/>
              <a:t>Average TOH: 37%</a:t>
            </a:r>
          </a:p>
        </p:txBody>
      </p:sp>
    </p:spTree>
    <p:extLst>
      <p:ext uri="{BB962C8B-B14F-4D97-AF65-F5344CB8AC3E}">
        <p14:creationId xmlns="" xmlns:p14="http://schemas.microsoft.com/office/powerpoint/2010/main" val="26347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920243" y="745135"/>
            <a:ext cx="4566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 smtClean="0">
                <a:solidFill>
                  <a:schemeClr val="bg1">
                    <a:lumMod val="50000"/>
                  </a:schemeClr>
                </a:solidFill>
                <a:latin typeface="Yu Gothic" charset="-128"/>
                <a:ea typeface="Yu Gothic" charset="-128"/>
                <a:cs typeface="Yu Gothic" charset="-128"/>
              </a:rPr>
              <a:t>Plan of Action</a:t>
            </a:r>
            <a:endParaRPr lang="en-US" sz="3000" b="1" u="sng" dirty="0">
              <a:solidFill>
                <a:schemeClr val="bg1">
                  <a:lumMod val="50000"/>
                </a:schemeClr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5163" y="1476765"/>
            <a:ext cx="726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Yu Gothic" charset="-128"/>
                <a:ea typeface="Yu Gothic" charset="-128"/>
                <a:cs typeface="Yu Gothic" charset="-128"/>
              </a:rPr>
              <a:t>These items will help our team achieve </a:t>
            </a:r>
            <a:r>
              <a:rPr lang="en-US" dirty="0" smtClean="0">
                <a:solidFill>
                  <a:srgbClr val="7F7F7F"/>
                </a:solidFill>
                <a:latin typeface="Yu Gothic" charset="-128"/>
                <a:ea typeface="Yu Gothic" charset="-128"/>
                <a:cs typeface="Yu Gothic" charset="-128"/>
              </a:rPr>
              <a:t>our </a:t>
            </a:r>
            <a:r>
              <a:rPr lang="en-US" dirty="0">
                <a:solidFill>
                  <a:srgbClr val="7F7F7F"/>
                </a:solidFill>
                <a:latin typeface="Yu Gothic" charset="-128"/>
                <a:ea typeface="Yu Gothic" charset="-128"/>
                <a:cs typeface="Yu Gothic" charset="-128"/>
              </a:rPr>
              <a:t>goals.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2226" y="2285151"/>
            <a:ext cx="1720193" cy="796099"/>
          </a:xfrm>
          <a:prstGeom prst="rect">
            <a:avLst/>
          </a:prstGeom>
          <a:solidFill>
            <a:srgbClr val="3890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Yu Gothic" charset="-128"/>
                <a:ea typeface="Yu Gothic" charset="-128"/>
                <a:cs typeface="Yu Gothic" charset="-128"/>
              </a:rPr>
              <a:t>New Business Development</a:t>
            </a:r>
          </a:p>
        </p:txBody>
      </p:sp>
      <p:sp>
        <p:nvSpPr>
          <p:cNvPr id="5" name="Oval 4"/>
          <p:cNvSpPr/>
          <p:nvPr/>
        </p:nvSpPr>
        <p:spPr>
          <a:xfrm>
            <a:off x="923701" y="2329849"/>
            <a:ext cx="532757" cy="532661"/>
          </a:xfrm>
          <a:prstGeom prst="ellipse">
            <a:avLst/>
          </a:prstGeom>
          <a:solidFill>
            <a:schemeClr val="bg1"/>
          </a:solidFill>
          <a:ln>
            <a:solidFill>
              <a:srgbClr val="3890A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90AB"/>
                </a:solidFill>
                <a:latin typeface="Yu Gothic" charset="-128"/>
                <a:ea typeface="Yu Gothic" charset="-128"/>
                <a:cs typeface="Yu Gothic" charset="-128"/>
              </a:rPr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49891" y="2308893"/>
            <a:ext cx="1793320" cy="772358"/>
          </a:xfrm>
          <a:prstGeom prst="rect">
            <a:avLst/>
          </a:prstGeom>
          <a:solidFill>
            <a:srgbClr val="3890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Yu Gothic" charset="-128"/>
                <a:ea typeface="Yu Gothic" charset="-128"/>
                <a:cs typeface="Yu Gothic" charset="-128"/>
              </a:rPr>
              <a:t>Increase business with Existing </a:t>
            </a:r>
          </a:p>
          <a:p>
            <a:pPr algn="ctr"/>
            <a:r>
              <a:rPr lang="en-US" sz="1400" dirty="0">
                <a:latin typeface="Yu Gothic" charset="-128"/>
                <a:ea typeface="Yu Gothic" charset="-128"/>
                <a:cs typeface="Yu Gothic" charset="-128"/>
              </a:rPr>
              <a:t>clients</a:t>
            </a:r>
          </a:p>
        </p:txBody>
      </p:sp>
      <p:sp>
        <p:nvSpPr>
          <p:cNvPr id="37" name="Oval 36"/>
          <p:cNvSpPr/>
          <p:nvPr/>
        </p:nvSpPr>
        <p:spPr>
          <a:xfrm>
            <a:off x="3666502" y="2353590"/>
            <a:ext cx="532757" cy="532661"/>
          </a:xfrm>
          <a:prstGeom prst="ellipse">
            <a:avLst/>
          </a:prstGeom>
          <a:solidFill>
            <a:schemeClr val="bg1"/>
          </a:solidFill>
          <a:ln>
            <a:solidFill>
              <a:srgbClr val="3890A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90AB"/>
                </a:solidFill>
                <a:latin typeface="Yu Gothic" charset="-128"/>
                <a:ea typeface="Yu Gothic" charset="-128"/>
                <a:cs typeface="Yu Gothic" charset="-128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701636" y="2285152"/>
            <a:ext cx="1527964" cy="772358"/>
          </a:xfrm>
          <a:prstGeom prst="rect">
            <a:avLst/>
          </a:prstGeom>
          <a:solidFill>
            <a:srgbClr val="3890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Yu Gothic" charset="-128"/>
                <a:ea typeface="Yu Gothic" charset="-128"/>
                <a:cs typeface="Yu Gothic" charset="-128"/>
              </a:rPr>
              <a:t>Hiring New talent</a:t>
            </a:r>
          </a:p>
        </p:txBody>
      </p:sp>
      <p:sp>
        <p:nvSpPr>
          <p:cNvPr id="39" name="Oval 38"/>
          <p:cNvSpPr/>
          <p:nvPr/>
        </p:nvSpPr>
        <p:spPr>
          <a:xfrm>
            <a:off x="6343926" y="2329849"/>
            <a:ext cx="532757" cy="532661"/>
          </a:xfrm>
          <a:prstGeom prst="ellipse">
            <a:avLst/>
          </a:prstGeom>
          <a:solidFill>
            <a:schemeClr val="bg1"/>
          </a:solidFill>
          <a:ln>
            <a:solidFill>
              <a:srgbClr val="3890A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90AB"/>
                </a:solidFill>
                <a:latin typeface="Yu Gothic" charset="-128"/>
                <a:ea typeface="Yu Gothic" charset="-128"/>
                <a:cs typeface="Yu Gothic" charset="-128"/>
              </a:rPr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330050" y="3627392"/>
            <a:ext cx="1642369" cy="772358"/>
          </a:xfrm>
          <a:prstGeom prst="rect">
            <a:avLst/>
          </a:prstGeom>
          <a:solidFill>
            <a:srgbClr val="3890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Yu Gothic" charset="-128"/>
                <a:ea typeface="Yu Gothic" charset="-128"/>
                <a:cs typeface="Yu Gothic" charset="-128"/>
              </a:rPr>
              <a:t>Improve vendor base </a:t>
            </a:r>
          </a:p>
        </p:txBody>
      </p:sp>
      <p:sp>
        <p:nvSpPr>
          <p:cNvPr id="43" name="Oval 42"/>
          <p:cNvSpPr/>
          <p:nvPr/>
        </p:nvSpPr>
        <p:spPr>
          <a:xfrm>
            <a:off x="927789" y="3672089"/>
            <a:ext cx="532757" cy="532661"/>
          </a:xfrm>
          <a:prstGeom prst="ellipse">
            <a:avLst/>
          </a:prstGeom>
          <a:solidFill>
            <a:schemeClr val="bg1"/>
          </a:solidFill>
          <a:ln>
            <a:solidFill>
              <a:srgbClr val="3890A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90AB"/>
                </a:solidFill>
                <a:latin typeface="Yu Gothic" charset="-128"/>
                <a:ea typeface="Yu Gothic" charset="-128"/>
                <a:cs typeface="Yu Gothic" charset="-128"/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991522" y="3621947"/>
            <a:ext cx="1642369" cy="772358"/>
          </a:xfrm>
          <a:prstGeom prst="rect">
            <a:avLst/>
          </a:prstGeom>
          <a:solidFill>
            <a:srgbClr val="3890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Yu Gothic" charset="-128"/>
                <a:ea typeface="Yu Gothic" charset="-128"/>
                <a:cs typeface="Yu Gothic" charset="-128"/>
              </a:rPr>
              <a:t>Decrease response time</a:t>
            </a:r>
          </a:p>
        </p:txBody>
      </p:sp>
      <p:sp>
        <p:nvSpPr>
          <p:cNvPr id="45" name="Oval 44"/>
          <p:cNvSpPr/>
          <p:nvPr/>
        </p:nvSpPr>
        <p:spPr>
          <a:xfrm>
            <a:off x="3662997" y="3666644"/>
            <a:ext cx="532757" cy="532661"/>
          </a:xfrm>
          <a:prstGeom prst="ellipse">
            <a:avLst/>
          </a:prstGeom>
          <a:solidFill>
            <a:schemeClr val="bg1"/>
          </a:solidFill>
          <a:ln>
            <a:solidFill>
              <a:srgbClr val="3890A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90AB"/>
                </a:solidFill>
                <a:latin typeface="Yu Gothic" charset="-128"/>
                <a:ea typeface="Yu Gothic" charset="-128"/>
                <a:cs typeface="Yu Gothic" charset="-128"/>
              </a:rPr>
              <a:t>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BCCED99-9A5C-224D-87DB-2A0EE436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264" y="4283851"/>
            <a:ext cx="1143000" cy="4938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13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920237" y="745142"/>
            <a:ext cx="8219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>
                    <a:lumMod val="50000"/>
                  </a:schemeClr>
                </a:solidFill>
                <a:latin typeface="Yu Gothic" charset="-128"/>
                <a:ea typeface="Yu Gothic" charset="-128"/>
                <a:cs typeface="Yu Gothic" charset="-128"/>
              </a:rPr>
              <a:t>New Business development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34889" y="1223846"/>
            <a:ext cx="726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Yu Gothic" charset="-128"/>
                <a:ea typeface="Yu Gothic" charset="-128"/>
                <a:cs typeface="Yu Gothic" charset="-128"/>
              </a:rPr>
              <a:t>New clients onboarding status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BCCED99-9A5C-224D-87DB-2A0EE436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264" y="4283851"/>
            <a:ext cx="1143000" cy="49388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6E8E124-E382-254D-BD00-08CC7DB45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20216972"/>
              </p:ext>
            </p:extLst>
          </p:nvPr>
        </p:nvGraphicFramePr>
        <p:xfrm>
          <a:off x="938882" y="1817632"/>
          <a:ext cx="2160000" cy="1738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xmlns="" val="706697593"/>
                    </a:ext>
                  </a:extLst>
                </a:gridCol>
              </a:tblGrid>
              <a:tr h="2806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Corporate</a:t>
                      </a:r>
                      <a:endParaRPr lang="en-IN" sz="1600" b="1" i="0" u="none" strike="noStrike" dirty="0">
                        <a:solidFill>
                          <a:srgbClr val="18616D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979126701"/>
                  </a:ext>
                </a:extLst>
              </a:tr>
              <a:tr h="3644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Amazon</a:t>
                      </a:r>
                      <a:endParaRPr lang="en-IN" sz="1400" b="1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3742286600"/>
                  </a:ext>
                </a:extLst>
              </a:tr>
              <a:tr h="3644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 smtClean="0">
                          <a:effectLst/>
                        </a:rPr>
                        <a:t>Microsoft</a:t>
                      </a:r>
                      <a:endParaRPr lang="en-IN" sz="1400" b="1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4195191745"/>
                  </a:ext>
                </a:extLst>
              </a:tr>
              <a:tr h="3644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GMR</a:t>
                      </a:r>
                      <a:endParaRPr lang="en-IN" sz="1400" b="1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1586557491"/>
                  </a:ext>
                </a:extLst>
              </a:tr>
              <a:tr h="3644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Realpage</a:t>
                      </a:r>
                      <a:endParaRPr lang="en-IN" sz="1400" b="1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18810835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04EED613-BEAF-404B-8C06-DC1400082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07649509"/>
              </p:ext>
            </p:extLst>
          </p:nvPr>
        </p:nvGraphicFramePr>
        <p:xfrm>
          <a:off x="3575181" y="1808741"/>
          <a:ext cx="2160000" cy="1729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xmlns="" val="2117105113"/>
                    </a:ext>
                  </a:extLst>
                </a:gridCol>
              </a:tblGrid>
              <a:tr h="2837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242529352"/>
                  </a:ext>
                </a:extLst>
              </a:tr>
              <a:tr h="369651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Registration</a:t>
                      </a:r>
                      <a:r>
                        <a:rPr lang="en-IN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done</a:t>
                      </a:r>
                      <a:endParaRPr lang="en-IN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27712224"/>
                  </a:ext>
                </a:extLst>
              </a:tr>
              <a:tr h="32706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Registration done</a:t>
                      </a:r>
                      <a:endParaRPr lang="en-IN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170383911"/>
                  </a:ext>
                </a:extLst>
              </a:tr>
              <a:tr h="374526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Registration</a:t>
                      </a:r>
                      <a:r>
                        <a:rPr lang="en-IN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done</a:t>
                      </a:r>
                      <a:endParaRPr lang="en-IN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899585773"/>
                  </a:ext>
                </a:extLst>
              </a:tr>
              <a:tr h="374526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Registration done</a:t>
                      </a:r>
                      <a:endParaRPr lang="en-IN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8035342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C6BD4CA-8E7C-C14D-9C69-DEE1562F1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37498740"/>
              </p:ext>
            </p:extLst>
          </p:nvPr>
        </p:nvGraphicFramePr>
        <p:xfrm>
          <a:off x="6221185" y="1808741"/>
          <a:ext cx="1988959" cy="173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8959">
                  <a:extLst>
                    <a:ext uri="{9D8B030D-6E8A-4147-A177-3AD203B41FA5}">
                      <a16:colId xmlns:a16="http://schemas.microsoft.com/office/drawing/2014/main" xmlns="" val="4013424044"/>
                    </a:ext>
                  </a:extLst>
                </a:gridCol>
              </a:tblGrid>
              <a:tr h="2803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Pipeline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779728812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 lakhs</a:t>
                      </a:r>
                      <a:endParaRPr lang="en-IN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955997934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lakhs</a:t>
                      </a:r>
                      <a:endParaRPr lang="en-IN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99858474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</a:t>
                      </a:r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Lakhs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563026093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lakhs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27670202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A4E120-B9F4-2648-8964-9687320E975A}"/>
              </a:ext>
            </a:extLst>
          </p:cNvPr>
          <p:cNvSpPr/>
          <p:nvPr/>
        </p:nvSpPr>
        <p:spPr>
          <a:xfrm>
            <a:off x="929155" y="3920395"/>
            <a:ext cx="2016951" cy="466783"/>
          </a:xfrm>
          <a:prstGeom prst="rect">
            <a:avLst/>
          </a:prstGeom>
          <a:solidFill>
            <a:srgbClr val="3890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Yu Gothic" charset="-128"/>
                <a:ea typeface="Yu Gothic" charset="-128"/>
                <a:cs typeface="Yu Gothic" charset="-128"/>
              </a:rPr>
              <a:t>Projected – </a:t>
            </a:r>
            <a:r>
              <a:rPr lang="en-US" sz="1600" dirty="0" smtClean="0">
                <a:latin typeface="Yu Gothic" charset="-128"/>
                <a:ea typeface="Yu Gothic" charset="-128"/>
                <a:cs typeface="Yu Gothic" charset="-128"/>
              </a:rPr>
              <a:t>1.5 </a:t>
            </a:r>
            <a:r>
              <a:rPr lang="en-US" sz="1600" dirty="0">
                <a:latin typeface="Yu Gothic" charset="-128"/>
                <a:ea typeface="Yu Gothic" charset="-128"/>
                <a:cs typeface="Yu Gothic" charset="-128"/>
              </a:rPr>
              <a:t>Cr</a:t>
            </a:r>
          </a:p>
        </p:txBody>
      </p:sp>
    </p:spTree>
    <p:extLst>
      <p:ext uri="{BB962C8B-B14F-4D97-AF65-F5344CB8AC3E}">
        <p14:creationId xmlns="" xmlns:p14="http://schemas.microsoft.com/office/powerpoint/2010/main" val="878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920242" y="745143"/>
            <a:ext cx="7306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Yu Gothic" charset="-128"/>
                <a:ea typeface="Yu Gothic" charset="-128"/>
                <a:cs typeface="Yu Gothic" charset="-128"/>
              </a:rPr>
              <a:t>Existing 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Yu Gothic" charset="-128"/>
                <a:ea typeface="Yu Gothic" charset="-128"/>
                <a:cs typeface="Yu Gothic" charset="-128"/>
              </a:rPr>
              <a:t>Business to be developed in 2020</a:t>
            </a:r>
            <a:endParaRPr lang="en-US" sz="2600" b="1" dirty="0">
              <a:solidFill>
                <a:schemeClr val="bg1">
                  <a:lumMod val="50000"/>
                </a:schemeClr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BCCED99-9A5C-224D-87DB-2A0EE436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264" y="4283851"/>
            <a:ext cx="1143000" cy="49388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6E8E124-E382-254D-BD00-08CC7DB45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55662457"/>
              </p:ext>
            </p:extLst>
          </p:nvPr>
        </p:nvGraphicFramePr>
        <p:xfrm>
          <a:off x="929969" y="1664035"/>
          <a:ext cx="1745138" cy="17546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5138">
                  <a:extLst>
                    <a:ext uri="{9D8B030D-6E8A-4147-A177-3AD203B41FA5}">
                      <a16:colId xmlns:a16="http://schemas.microsoft.com/office/drawing/2014/main" xmlns="" val="706697593"/>
                    </a:ext>
                  </a:extLst>
                </a:gridCol>
              </a:tblGrid>
              <a:tr h="3559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Corporate</a:t>
                      </a:r>
                      <a:endParaRPr lang="en-IN" sz="1400" b="1" i="0" u="none" strike="noStrike" dirty="0">
                        <a:solidFill>
                          <a:srgbClr val="18616D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979126701"/>
                  </a:ext>
                </a:extLst>
              </a:tr>
              <a:tr h="49946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Qualcomm</a:t>
                      </a:r>
                      <a:endParaRPr lang="en-IN" sz="1400" b="1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879494437"/>
                  </a:ext>
                </a:extLst>
              </a:tr>
              <a:tr h="4496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7181B"/>
                          </a:solidFill>
                          <a:effectLst/>
                          <a:latin typeface="Calibri" panose="020F0502020204030204" pitchFamily="34" charset="0"/>
                        </a:rPr>
                        <a:t>IBM</a:t>
                      </a:r>
                      <a:endParaRPr lang="en-IN" sz="1400" b="0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</a:tr>
              <a:tr h="4496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7181B"/>
                          </a:solidFill>
                          <a:effectLst/>
                          <a:latin typeface="Calibri" panose="020F0502020204030204" pitchFamily="34" charset="0"/>
                        </a:rPr>
                        <a:t>Micron</a:t>
                      </a:r>
                      <a:endParaRPr lang="en-IN" sz="1400" b="0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04EED613-BEAF-404B-8C06-DC1400082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23731391"/>
              </p:ext>
            </p:extLst>
          </p:nvPr>
        </p:nvGraphicFramePr>
        <p:xfrm>
          <a:off x="3347121" y="1643321"/>
          <a:ext cx="2314376" cy="17224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4376">
                  <a:extLst>
                    <a:ext uri="{9D8B030D-6E8A-4147-A177-3AD203B41FA5}">
                      <a16:colId xmlns:a16="http://schemas.microsoft.com/office/drawing/2014/main" xmlns="" val="2117105113"/>
                    </a:ext>
                  </a:extLst>
                </a:gridCol>
              </a:tblGrid>
              <a:tr h="3585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242529352"/>
                  </a:ext>
                </a:extLst>
              </a:tr>
              <a:tr h="507888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</a:t>
                      </a:r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 </a:t>
                      </a:r>
                      <a:r>
                        <a:rPr lang="en-I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events</a:t>
                      </a:r>
                      <a:endParaRPr lang="en-IN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774662475"/>
                  </a:ext>
                </a:extLst>
              </a:tr>
              <a:tr h="428017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internal events</a:t>
                      </a:r>
                    </a:p>
                  </a:txBody>
                  <a:tcPr marL="0" marR="0" marT="0" marB="0" anchor="ctr"/>
                </a:tc>
              </a:tr>
              <a:tr h="428017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internal events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C6BD4CA-8E7C-C14D-9C69-DEE1562F1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94236269"/>
              </p:ext>
            </p:extLst>
          </p:nvPr>
        </p:nvGraphicFramePr>
        <p:xfrm>
          <a:off x="5992238" y="1659516"/>
          <a:ext cx="2234632" cy="16933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4632">
                  <a:extLst>
                    <a:ext uri="{9D8B030D-6E8A-4147-A177-3AD203B41FA5}">
                      <a16:colId xmlns:a16="http://schemas.microsoft.com/office/drawing/2014/main" xmlns="" val="4013424044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Pipeline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779728812"/>
                  </a:ext>
                </a:extLst>
              </a:tr>
              <a:tr h="51114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Cr</a:t>
                      </a:r>
                      <a:endParaRPr lang="en-IN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065163690"/>
                  </a:ext>
                </a:extLst>
              </a:tr>
              <a:tr h="411823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 lakhs</a:t>
                      </a:r>
                      <a:endParaRPr lang="en-IN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411823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lakhs</a:t>
                      </a:r>
                      <a:endParaRPr lang="en-IN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A4E120-B9F4-2648-8964-9687320E975A}"/>
              </a:ext>
            </a:extLst>
          </p:cNvPr>
          <p:cNvSpPr/>
          <p:nvPr/>
        </p:nvSpPr>
        <p:spPr>
          <a:xfrm>
            <a:off x="929970" y="3855717"/>
            <a:ext cx="2167904" cy="405001"/>
          </a:xfrm>
          <a:prstGeom prst="rect">
            <a:avLst/>
          </a:prstGeom>
          <a:solidFill>
            <a:srgbClr val="3890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Yu Gothic" charset="-128"/>
                <a:ea typeface="Yu Gothic" charset="-128"/>
                <a:cs typeface="Yu Gothic" charset="-128"/>
              </a:rPr>
              <a:t>Projected </a:t>
            </a:r>
            <a:r>
              <a:rPr lang="en-US" sz="1600" dirty="0" smtClean="0">
                <a:latin typeface="Yu Gothic" charset="-128"/>
                <a:ea typeface="Yu Gothic" charset="-128"/>
                <a:cs typeface="Yu Gothic" charset="-128"/>
              </a:rPr>
              <a:t>- 2.5 cr</a:t>
            </a:r>
            <a:endParaRPr lang="en-US" sz="1600" dirty="0"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14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920235" y="184927"/>
            <a:ext cx="8219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>
                    <a:lumMod val="50000"/>
                  </a:schemeClr>
                </a:solidFill>
                <a:latin typeface="Yu Gothic" charset="-128"/>
                <a:ea typeface="Yu Gothic" charset="-128"/>
                <a:cs typeface="Yu Gothic" charset="-128"/>
              </a:rPr>
              <a:t>New Talent - Position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BCCED99-9A5C-224D-87DB-2A0EE436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264" y="4283851"/>
            <a:ext cx="1143000" cy="493889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89DEB4D5-CFC5-F94B-91EE-203E2AD67761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471876198"/>
              </p:ext>
            </p:extLst>
          </p:nvPr>
        </p:nvGraphicFramePr>
        <p:xfrm>
          <a:off x="905256" y="919758"/>
          <a:ext cx="6714744" cy="3683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3480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920240" y="180931"/>
            <a:ext cx="8219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>
                    <a:lumMod val="50000"/>
                  </a:schemeClr>
                </a:solidFill>
                <a:latin typeface="Yu Gothic" charset="-128"/>
                <a:ea typeface="Yu Gothic" charset="-128"/>
                <a:cs typeface="Yu Gothic" charset="-128"/>
              </a:rPr>
              <a:t>Vendor Base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BCCED99-9A5C-224D-87DB-2A0EE436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264" y="4283851"/>
            <a:ext cx="1143000" cy="49388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6E8E124-E382-254D-BD00-08CC7DB45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93089472"/>
              </p:ext>
            </p:extLst>
          </p:nvPr>
        </p:nvGraphicFramePr>
        <p:xfrm>
          <a:off x="917134" y="1219378"/>
          <a:ext cx="2160000" cy="2984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xmlns="" val="706697593"/>
                    </a:ext>
                  </a:extLst>
                </a:gridCol>
              </a:tblGrid>
              <a:tr h="210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Vendor</a:t>
                      </a:r>
                      <a:endParaRPr lang="en-IN" sz="1200" b="1" i="0" u="none" strike="noStrike" dirty="0">
                        <a:solidFill>
                          <a:srgbClr val="18616D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979126701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 smtClean="0">
                          <a:effectLst/>
                        </a:rPr>
                        <a:t>Aspire Productions</a:t>
                      </a:r>
                      <a:endParaRPr lang="en-IN" sz="1100" b="0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879494437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 smtClean="0">
                          <a:effectLst/>
                        </a:rPr>
                        <a:t>Slash Enterprises</a:t>
                      </a:r>
                      <a:endParaRPr lang="en-IN" sz="1100" b="0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1571298619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7181B"/>
                          </a:solidFill>
                          <a:effectLst/>
                          <a:latin typeface="Calibri" panose="020F0502020204030204" pitchFamily="34" charset="0"/>
                        </a:rPr>
                        <a:t>S3 Screens</a:t>
                      </a:r>
                      <a:endParaRPr lang="en-IN" sz="1100" b="0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1875619606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7181B"/>
                          </a:solidFill>
                          <a:effectLst/>
                          <a:latin typeface="Calibri" panose="020F0502020204030204" pitchFamily="34" charset="0"/>
                        </a:rPr>
                        <a:t>Dwarak</a:t>
                      </a:r>
                      <a:r>
                        <a:rPr lang="en-IN" sz="1100" b="0" i="0" u="none" strike="noStrike" baseline="0" dirty="0" smtClean="0">
                          <a:solidFill>
                            <a:srgbClr val="07181B"/>
                          </a:solidFill>
                          <a:effectLst/>
                          <a:latin typeface="Calibri" panose="020F0502020204030204" pitchFamily="34" charset="0"/>
                        </a:rPr>
                        <a:t> Digitals</a:t>
                      </a:r>
                      <a:endParaRPr lang="en-IN" sz="1100" b="0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3027903070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7181B"/>
                          </a:solidFill>
                          <a:effectLst/>
                          <a:latin typeface="Calibri" panose="020F0502020204030204" pitchFamily="34" charset="0"/>
                        </a:rPr>
                        <a:t>Radhatech</a:t>
                      </a:r>
                      <a:endParaRPr lang="en-IN" sz="1100" b="0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3339405714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7181B"/>
                          </a:solidFill>
                          <a:effectLst/>
                          <a:latin typeface="Calibri" panose="020F0502020204030204" pitchFamily="34" charset="0"/>
                        </a:rPr>
                        <a:t>One Glint</a:t>
                      </a:r>
                      <a:endParaRPr lang="en-IN" sz="1100" b="0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568456372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7181B"/>
                          </a:solidFill>
                          <a:effectLst/>
                          <a:latin typeface="Calibri" panose="020F0502020204030204" pitchFamily="34" charset="0"/>
                        </a:rPr>
                        <a:t>PRO AV Solutions</a:t>
                      </a:r>
                      <a:endParaRPr lang="en-IN" sz="1100" b="0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</a:tr>
              <a:tr h="2774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7181B"/>
                          </a:solidFill>
                          <a:effectLst/>
                          <a:latin typeface="Calibri" panose="020F0502020204030204" pitchFamily="34" charset="0"/>
                        </a:rPr>
                        <a:t>Anu Party Decor</a:t>
                      </a:r>
                      <a:endParaRPr lang="en-IN" sz="1100" b="0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</a:tr>
              <a:tr h="2774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7181B"/>
                          </a:solidFill>
                          <a:effectLst/>
                          <a:latin typeface="Calibri" panose="020F0502020204030204" pitchFamily="34" charset="0"/>
                        </a:rPr>
                        <a:t>Sai</a:t>
                      </a:r>
                      <a:r>
                        <a:rPr lang="en-IN" sz="1100" b="0" i="0" u="none" strike="noStrike" baseline="0" dirty="0" smtClean="0">
                          <a:solidFill>
                            <a:srgbClr val="07181B"/>
                          </a:solidFill>
                          <a:effectLst/>
                          <a:latin typeface="Calibri" panose="020F0502020204030204" pitchFamily="34" charset="0"/>
                        </a:rPr>
                        <a:t> Decor</a:t>
                      </a:r>
                      <a:endParaRPr lang="en-IN" sz="1100" b="0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</a:tr>
              <a:tr h="2774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7181B"/>
                          </a:solidFill>
                          <a:effectLst/>
                          <a:latin typeface="Calibri" panose="020F0502020204030204" pitchFamily="34" charset="0"/>
                        </a:rPr>
                        <a:t>Omar Lights and Power Unit</a:t>
                      </a:r>
                      <a:endParaRPr lang="en-IN" sz="1100" b="0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04EED613-BEAF-404B-8C06-DC1400082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30871815"/>
              </p:ext>
            </p:extLst>
          </p:nvPr>
        </p:nvGraphicFramePr>
        <p:xfrm>
          <a:off x="3164773" y="1217352"/>
          <a:ext cx="2535636" cy="29848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5636">
                  <a:extLst>
                    <a:ext uri="{9D8B030D-6E8A-4147-A177-3AD203B41FA5}">
                      <a16:colId xmlns:a16="http://schemas.microsoft.com/office/drawing/2014/main" xmlns="" val="2117105113"/>
                    </a:ext>
                  </a:extLst>
                </a:gridCol>
              </a:tblGrid>
              <a:tr h="2102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242529352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</a:t>
                      </a:r>
                      <a:r>
                        <a:rPr lang="en-I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Fabrication</a:t>
                      </a:r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774662475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Trussing,</a:t>
                      </a:r>
                      <a:r>
                        <a:rPr lang="en-IN" sz="11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Sound and Intelligent Lights</a:t>
                      </a:r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352034205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 wall and Projection</a:t>
                      </a:r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005270666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660604027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Photo/video/live </a:t>
                      </a:r>
                      <a:r>
                        <a:rPr lang="en-I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streaming</a:t>
                      </a:r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534674500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</a:t>
                      </a:r>
                      <a:r>
                        <a:rPr lang="en-IN" sz="11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Video</a:t>
                      </a:r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012957325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</a:t>
                      </a:r>
                      <a:r>
                        <a:rPr lang="en-IN" sz="11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basic fabrication</a:t>
                      </a:r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7746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Carnival Games</a:t>
                      </a:r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7746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Tent</a:t>
                      </a:r>
                      <a:r>
                        <a:rPr lang="en-IN" sz="11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material</a:t>
                      </a:r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7746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Genset and Scaffolding</a:t>
                      </a:r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C6BD4CA-8E7C-C14D-9C69-DEE1562F1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96162754"/>
              </p:ext>
            </p:extLst>
          </p:nvPr>
        </p:nvGraphicFramePr>
        <p:xfrm>
          <a:off x="5801519" y="1217353"/>
          <a:ext cx="2428081" cy="3042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8081">
                  <a:extLst>
                    <a:ext uri="{9D8B030D-6E8A-4147-A177-3AD203B41FA5}">
                      <a16:colId xmlns:a16="http://schemas.microsoft.com/office/drawing/2014/main" xmlns="" val="4013424044"/>
                    </a:ext>
                  </a:extLst>
                </a:gridCol>
              </a:tblGrid>
              <a:tr h="210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Payment terms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779728812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Advance, 45-60 Days credit</a:t>
                      </a:r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065163690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Advance, 45-60 Days credit</a:t>
                      </a:r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96977828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IN" sz="11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advance, 45-60 Days credit</a:t>
                      </a:r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541640997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 advance, balance </a:t>
                      </a:r>
                      <a:r>
                        <a:rPr lang="en-I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 </a:t>
                      </a:r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313666347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IN" sz="11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</a:t>
                      </a:r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45-60</a:t>
                      </a:r>
                      <a:r>
                        <a:rPr lang="en-IN" sz="11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Days credit</a:t>
                      </a:r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469538424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Advance, 45-60 Days credit</a:t>
                      </a:r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48161666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Advance, 45-60 Days credit</a:t>
                      </a:r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7746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r>
                        <a:rPr lang="en-IN" sz="11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Advance, 30 Days Balance</a:t>
                      </a:r>
                      <a:endParaRPr lang="en-IN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7746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r>
                        <a:rPr lang="en-IN" sz="11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Advance, 30 Days Balance</a:t>
                      </a:r>
                      <a:endParaRPr lang="en-IN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7746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 Diesel Costs</a:t>
                      </a:r>
                      <a:r>
                        <a:rPr lang="en-IN" sz="11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advance,</a:t>
                      </a: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 in 30 days</a:t>
                      </a:r>
                      <a:endParaRPr lang="en-IN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753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D122691-F737-BE45-9520-05C3F45AF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21" y="0"/>
            <a:ext cx="8093979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0DB5C61-BBD8-5C4D-8BFD-23A89A77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264" y="4283851"/>
            <a:ext cx="1143000" cy="493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655F010-5709-8741-9D49-0A731E66F14B}"/>
              </a:ext>
            </a:extLst>
          </p:cNvPr>
          <p:cNvSpPr/>
          <p:nvPr/>
        </p:nvSpPr>
        <p:spPr>
          <a:xfrm>
            <a:off x="272782" y="63371"/>
            <a:ext cx="603503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Yu Gothic" charset="-128"/>
                <a:ea typeface="Yu Gothic" charset="-128"/>
              </a:rPr>
              <a:t>Thank - you</a:t>
            </a:r>
          </a:p>
        </p:txBody>
      </p:sp>
    </p:spTree>
    <p:extLst>
      <p:ext uri="{BB962C8B-B14F-4D97-AF65-F5344CB8AC3E}">
        <p14:creationId xmlns="" xmlns:p14="http://schemas.microsoft.com/office/powerpoint/2010/main" val="34646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bble_PPT_Template_Master_V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29822</TotalTime>
  <Words>284</Words>
  <Application>Microsoft Office PowerPoint</Application>
  <PresentationFormat>On-screen Show (16:9)</PresentationFormat>
  <Paragraphs>99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Pebble_PPT_Template_Master_V4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Pebble Strategy,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Emelia Rallapalli</dc:creator>
  <cp:lastModifiedBy>Jithu</cp:lastModifiedBy>
  <cp:revision>1718</cp:revision>
  <cp:lastPrinted>2016-06-13T20:41:15Z</cp:lastPrinted>
  <dcterms:created xsi:type="dcterms:W3CDTF">2015-06-06T18:22:25Z</dcterms:created>
  <dcterms:modified xsi:type="dcterms:W3CDTF">2020-04-07T09:10:26Z</dcterms:modified>
</cp:coreProperties>
</file>