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
  </p:notesMasterIdLst>
  <p:sldIdLst>
    <p:sldId id="256" r:id="rId2"/>
  </p:sldIdLst>
  <p:sldSz cx="12192000" cy="685800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7559675" cy="10691813"/>
          </a:xfrm>
          <a:prstGeom prst="roundRect">
            <a:avLst>
              <a:gd name="adj" fmla="val 19"/>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4" name="Google Shape;4;n"/>
          <p:cNvSpPr>
            <a:spLocks noGrp="1" noRot="1" noChangeAspect="1"/>
          </p:cNvSpPr>
          <p:nvPr>
            <p:ph type="sldImg" idx="2"/>
          </p:nvPr>
        </p:nvSpPr>
        <p:spPr>
          <a:xfrm>
            <a:off x="217488" y="812800"/>
            <a:ext cx="7119937" cy="40052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 name="Google Shape;5;n"/>
          <p:cNvSpPr txBox="1">
            <a:spLocks noGrp="1"/>
          </p:cNvSpPr>
          <p:nvPr>
            <p:ph type="body" idx="1"/>
          </p:nvPr>
        </p:nvSpPr>
        <p:spPr>
          <a:xfrm>
            <a:off x="755650" y="5078413"/>
            <a:ext cx="6045200" cy="4808537"/>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6" name="Google Shape;6;n"/>
          <p:cNvSpPr txBox="1"/>
          <p:nvPr/>
        </p:nvSpPr>
        <p:spPr>
          <a:xfrm>
            <a:off x="0" y="0"/>
            <a:ext cx="3279775" cy="5334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7" name="Google Shape;7;n"/>
          <p:cNvSpPr txBox="1"/>
          <p:nvPr/>
        </p:nvSpPr>
        <p:spPr>
          <a:xfrm>
            <a:off x="4278313" y="0"/>
            <a:ext cx="3279775" cy="5334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8" name="Google Shape;8;n"/>
          <p:cNvSpPr txBox="1"/>
          <p:nvPr/>
        </p:nvSpPr>
        <p:spPr>
          <a:xfrm>
            <a:off x="0" y="10156825"/>
            <a:ext cx="3279775" cy="5334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9" name="Google Shape;9;n"/>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a:spLocks noGrp="1" noRot="1" noChangeAspect="1"/>
          </p:cNvSpPr>
          <p:nvPr>
            <p:ph type="sldImg" idx="2"/>
          </p:nvPr>
        </p:nvSpPr>
        <p:spPr>
          <a:xfrm>
            <a:off x="217488" y="812800"/>
            <a:ext cx="7119937" cy="40052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 name="Google Shape;25;p1:notes"/>
          <p:cNvSpPr txBox="1">
            <a:spLocks noGrp="1"/>
          </p:cNvSpPr>
          <p:nvPr>
            <p:ph type="body" idx="1"/>
          </p:nvPr>
        </p:nvSpPr>
        <p:spPr>
          <a:xfrm>
            <a:off x="755650" y="5078413"/>
            <a:ext cx="6045200" cy="48085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360"/>
              </a:spcBef>
              <a:spcAft>
                <a:spcPts val="0"/>
              </a:spcAft>
              <a:buSzPts val="1400"/>
              <a:buNone/>
            </a:pPr>
            <a:endParaRPr/>
          </a:p>
        </p:txBody>
      </p:sp>
      <p:sp>
        <p:nvSpPr>
          <p:cNvPr id="26" name="Google Shape;26;p1: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3+1">
  <p:cSld name="2_3+1">
    <p:spTree>
      <p:nvGrpSpPr>
        <p:cNvPr id="1" name="Shape 15"/>
        <p:cNvGrpSpPr/>
        <p:nvPr/>
      </p:nvGrpSpPr>
      <p:grpSpPr>
        <a:xfrm>
          <a:off x="0" y="0"/>
          <a:ext cx="0" cy="0"/>
          <a:chOff x="0" y="0"/>
          <a:chExt cx="0" cy="0"/>
        </a:xfrm>
      </p:grpSpPr>
      <p:sp>
        <p:nvSpPr>
          <p:cNvPr id="16" name="Google Shape;16;p2"/>
          <p:cNvSpPr/>
          <p:nvPr/>
        </p:nvSpPr>
        <p:spPr>
          <a:xfrm>
            <a:off x="0" y="0"/>
            <a:ext cx="3096097" cy="6867861"/>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B600"/>
              </a:solidFill>
              <a:latin typeface="Arial"/>
              <a:ea typeface="Arial"/>
              <a:cs typeface="Arial"/>
              <a:sym typeface="Arial"/>
            </a:endParaRPr>
          </a:p>
        </p:txBody>
      </p:sp>
      <p:sp>
        <p:nvSpPr>
          <p:cNvPr id="17" name="Google Shape;17;p2"/>
          <p:cNvSpPr txBox="1">
            <a:spLocks noGrp="1"/>
          </p:cNvSpPr>
          <p:nvPr>
            <p:ph type="title"/>
          </p:nvPr>
        </p:nvSpPr>
        <p:spPr>
          <a:xfrm>
            <a:off x="3359149" y="391531"/>
            <a:ext cx="6485891" cy="996280"/>
          </a:xfrm>
          <a:prstGeom prst="rect">
            <a:avLst/>
          </a:prstGeom>
          <a:noFill/>
          <a:ln>
            <a:noFill/>
          </a:ln>
        </p:spPr>
        <p:txBody>
          <a:bodyPr spcFirstLastPara="1" wrap="square" lIns="0" tIns="0" rIns="0" bIns="0" anchor="t" anchorCtr="0">
            <a:normAutofit/>
          </a:bodyPr>
          <a:lstStyle>
            <a:lvl1pPr lvl="0" algn="l">
              <a:lnSpc>
                <a:spcPct val="80000"/>
              </a:lnSpc>
              <a:spcBef>
                <a:spcPts val="0"/>
              </a:spcBef>
              <a:spcAft>
                <a:spcPts val="0"/>
              </a:spcAft>
              <a:buClr>
                <a:schemeClr val="dk1"/>
              </a:buClr>
              <a:buSzPts val="3000"/>
              <a:buFont typeface="Arial Black"/>
              <a:buNone/>
              <a:defRPr sz="3000">
                <a:latin typeface="Arial Black"/>
                <a:ea typeface="Arial Black"/>
                <a:cs typeface="Arial Black"/>
                <a:sym typeface="Arial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body" idx="1"/>
          </p:nvPr>
        </p:nvSpPr>
        <p:spPr>
          <a:xfrm>
            <a:off x="400061" y="2819402"/>
            <a:ext cx="2491890" cy="381317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050"/>
              <a:buNone/>
              <a:defRPr sz="1050" b="0">
                <a:solidFill>
                  <a:schemeClr val="dk1"/>
                </a:solidFill>
                <a:latin typeface="Arial"/>
                <a:ea typeface="Arial"/>
                <a:cs typeface="Arial"/>
                <a:sym typeface="Arial"/>
              </a:defRPr>
            </a:lvl1pPr>
            <a:lvl2pPr marL="914400" lvl="1" indent="-342900" algn="l">
              <a:lnSpc>
                <a:spcPct val="100000"/>
              </a:lnSpc>
              <a:spcBef>
                <a:spcPts val="1200"/>
              </a:spcBef>
              <a:spcAft>
                <a:spcPts val="0"/>
              </a:spcAft>
              <a:buClr>
                <a:schemeClr val="dk1"/>
              </a:buClr>
              <a:buSzPts val="1800"/>
              <a:buChar char="•"/>
              <a:defRPr/>
            </a:lvl2pPr>
            <a:lvl3pPr marL="1371600" lvl="2" indent="-342900" algn="l">
              <a:lnSpc>
                <a:spcPct val="100000"/>
              </a:lnSpc>
              <a:spcBef>
                <a:spcPts val="1200"/>
              </a:spcBef>
              <a:spcAft>
                <a:spcPts val="0"/>
              </a:spcAft>
              <a:buClr>
                <a:schemeClr val="dk1"/>
              </a:buClr>
              <a:buSzPts val="1800"/>
              <a:buChar char="–"/>
              <a:defRPr/>
            </a:lvl3pPr>
            <a:lvl4pPr marL="1828800" lvl="3" indent="-342900" algn="l">
              <a:lnSpc>
                <a:spcPct val="100000"/>
              </a:lnSpc>
              <a:spcBef>
                <a:spcPts val="1200"/>
              </a:spcBef>
              <a:spcAft>
                <a:spcPts val="0"/>
              </a:spcAft>
              <a:buClr>
                <a:schemeClr val="dk1"/>
              </a:buClr>
              <a:buSzPts val="1800"/>
              <a:buChar char="•"/>
              <a:defRPr/>
            </a:lvl4pPr>
            <a:lvl5pPr marL="2286000" lvl="4" indent="-342900" algn="l">
              <a:lnSpc>
                <a:spcPct val="100000"/>
              </a:lnSpc>
              <a:spcBef>
                <a:spcPts val="1200"/>
              </a:spcBef>
              <a:spcAft>
                <a:spcPts val="0"/>
              </a:spcAft>
              <a:buClr>
                <a:schemeClr val="dk1"/>
              </a:buClr>
              <a:buSzPts val="1800"/>
              <a:buChar char="–"/>
              <a:defRPr/>
            </a:lvl5pPr>
            <a:lvl6pPr marL="2743200" lvl="5" indent="-228600" algn="l">
              <a:lnSpc>
                <a:spcPct val="90000"/>
              </a:lnSpc>
              <a:spcBef>
                <a:spcPts val="1200"/>
              </a:spcBef>
              <a:spcAft>
                <a:spcPts val="0"/>
              </a:spcAft>
              <a:buClr>
                <a:schemeClr val="dk1"/>
              </a:buClr>
              <a:buSzPts val="1800"/>
              <a:buNone/>
              <a:defRPr/>
            </a:lvl6pPr>
            <a:lvl7pPr marL="3200400" lvl="6" indent="-228600" algn="l">
              <a:lnSpc>
                <a:spcPct val="90000"/>
              </a:lnSpc>
              <a:spcBef>
                <a:spcPts val="1200"/>
              </a:spcBef>
              <a:spcAft>
                <a:spcPts val="0"/>
              </a:spcAft>
              <a:buClr>
                <a:schemeClr val="dk1"/>
              </a:buClr>
              <a:buSzPts val="1800"/>
              <a:buNone/>
              <a:defRPr/>
            </a:lvl7pPr>
            <a:lvl8pPr marL="3657600" lvl="7" indent="-228600" algn="l">
              <a:lnSpc>
                <a:spcPct val="90000"/>
              </a:lnSpc>
              <a:spcBef>
                <a:spcPts val="1200"/>
              </a:spcBef>
              <a:spcAft>
                <a:spcPts val="0"/>
              </a:spcAft>
              <a:buClr>
                <a:schemeClr val="dk1"/>
              </a:buClr>
              <a:buSzPts val="1800"/>
              <a:buNone/>
              <a:defRPr/>
            </a:lvl8pPr>
            <a:lvl9pPr marL="4114800" lvl="8" indent="-228600" algn="l">
              <a:lnSpc>
                <a:spcPct val="90000"/>
              </a:lnSpc>
              <a:spcBef>
                <a:spcPts val="1200"/>
              </a:spcBef>
              <a:spcAft>
                <a:spcPts val="1200"/>
              </a:spcAft>
              <a:buClr>
                <a:schemeClr val="dk2"/>
              </a:buClr>
              <a:buSzPts val="1800"/>
              <a:buNone/>
              <a:defRPr/>
            </a:lvl9pPr>
          </a:lstStyle>
          <a:p>
            <a:endParaRPr/>
          </a:p>
        </p:txBody>
      </p:sp>
      <p:sp>
        <p:nvSpPr>
          <p:cNvPr id="19" name="Google Shape;19;p2"/>
          <p:cNvSpPr txBox="1">
            <a:spLocks noGrp="1"/>
          </p:cNvSpPr>
          <p:nvPr>
            <p:ph type="body" idx="2"/>
          </p:nvPr>
        </p:nvSpPr>
        <p:spPr>
          <a:xfrm>
            <a:off x="9532566" y="1277095"/>
            <a:ext cx="2286001" cy="43688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050"/>
              <a:buNone/>
              <a:defRPr sz="1050" b="0">
                <a:latin typeface="Arial Black"/>
                <a:ea typeface="Arial Black"/>
                <a:cs typeface="Arial Black"/>
                <a:sym typeface="Arial Black"/>
              </a:defRPr>
            </a:lvl1pPr>
            <a:lvl2pPr marL="914400" lvl="1" indent="-342900" algn="l">
              <a:lnSpc>
                <a:spcPct val="100000"/>
              </a:lnSpc>
              <a:spcBef>
                <a:spcPts val="1200"/>
              </a:spcBef>
              <a:spcAft>
                <a:spcPts val="0"/>
              </a:spcAft>
              <a:buClr>
                <a:schemeClr val="dk1"/>
              </a:buClr>
              <a:buSzPts val="1800"/>
              <a:buChar char="•"/>
              <a:defRPr/>
            </a:lvl2pPr>
            <a:lvl3pPr marL="1371600" lvl="2" indent="-342900" algn="l">
              <a:lnSpc>
                <a:spcPct val="100000"/>
              </a:lnSpc>
              <a:spcBef>
                <a:spcPts val="1200"/>
              </a:spcBef>
              <a:spcAft>
                <a:spcPts val="0"/>
              </a:spcAft>
              <a:buClr>
                <a:schemeClr val="dk1"/>
              </a:buClr>
              <a:buSzPts val="1800"/>
              <a:buChar char="–"/>
              <a:defRPr/>
            </a:lvl3pPr>
            <a:lvl4pPr marL="1828800" lvl="3" indent="-342900" algn="l">
              <a:lnSpc>
                <a:spcPct val="100000"/>
              </a:lnSpc>
              <a:spcBef>
                <a:spcPts val="1200"/>
              </a:spcBef>
              <a:spcAft>
                <a:spcPts val="0"/>
              </a:spcAft>
              <a:buClr>
                <a:schemeClr val="dk1"/>
              </a:buClr>
              <a:buSzPts val="1800"/>
              <a:buChar char="•"/>
              <a:defRPr/>
            </a:lvl4pPr>
            <a:lvl5pPr marL="2286000" lvl="4" indent="-342900" algn="l">
              <a:lnSpc>
                <a:spcPct val="100000"/>
              </a:lnSpc>
              <a:spcBef>
                <a:spcPts val="1200"/>
              </a:spcBef>
              <a:spcAft>
                <a:spcPts val="0"/>
              </a:spcAft>
              <a:buClr>
                <a:schemeClr val="dk1"/>
              </a:buClr>
              <a:buSzPts val="1800"/>
              <a:buChar char="–"/>
              <a:defRPr/>
            </a:lvl5pPr>
            <a:lvl6pPr marL="2743200" lvl="5" indent="-228600" algn="l">
              <a:lnSpc>
                <a:spcPct val="90000"/>
              </a:lnSpc>
              <a:spcBef>
                <a:spcPts val="1200"/>
              </a:spcBef>
              <a:spcAft>
                <a:spcPts val="0"/>
              </a:spcAft>
              <a:buClr>
                <a:schemeClr val="dk1"/>
              </a:buClr>
              <a:buSzPts val="1800"/>
              <a:buNone/>
              <a:defRPr/>
            </a:lvl6pPr>
            <a:lvl7pPr marL="3200400" lvl="6" indent="-228600" algn="l">
              <a:lnSpc>
                <a:spcPct val="90000"/>
              </a:lnSpc>
              <a:spcBef>
                <a:spcPts val="1200"/>
              </a:spcBef>
              <a:spcAft>
                <a:spcPts val="0"/>
              </a:spcAft>
              <a:buClr>
                <a:schemeClr val="dk1"/>
              </a:buClr>
              <a:buSzPts val="1800"/>
              <a:buNone/>
              <a:defRPr/>
            </a:lvl7pPr>
            <a:lvl8pPr marL="3657600" lvl="7" indent="-228600" algn="l">
              <a:lnSpc>
                <a:spcPct val="90000"/>
              </a:lnSpc>
              <a:spcBef>
                <a:spcPts val="1200"/>
              </a:spcBef>
              <a:spcAft>
                <a:spcPts val="0"/>
              </a:spcAft>
              <a:buClr>
                <a:schemeClr val="dk1"/>
              </a:buClr>
              <a:buSzPts val="1800"/>
              <a:buNone/>
              <a:defRPr/>
            </a:lvl8pPr>
            <a:lvl9pPr marL="4114800" lvl="8" indent="-228600" algn="l">
              <a:lnSpc>
                <a:spcPct val="90000"/>
              </a:lnSpc>
              <a:spcBef>
                <a:spcPts val="1200"/>
              </a:spcBef>
              <a:spcAft>
                <a:spcPts val="1200"/>
              </a:spcAft>
              <a:buClr>
                <a:schemeClr val="dk2"/>
              </a:buClr>
              <a:buSzPts val="1800"/>
              <a:buNone/>
              <a:defRPr/>
            </a:lvl9pPr>
          </a:lstStyle>
          <a:p>
            <a:endParaRPr/>
          </a:p>
        </p:txBody>
      </p:sp>
      <p:sp>
        <p:nvSpPr>
          <p:cNvPr id="20" name="Google Shape;20;p2"/>
          <p:cNvSpPr txBox="1">
            <a:spLocks noGrp="1"/>
          </p:cNvSpPr>
          <p:nvPr>
            <p:ph type="body" idx="3"/>
          </p:nvPr>
        </p:nvSpPr>
        <p:spPr>
          <a:xfrm>
            <a:off x="6420402" y="1128299"/>
            <a:ext cx="2743055" cy="44831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050"/>
              <a:buNone/>
              <a:defRPr sz="1050" b="0">
                <a:solidFill>
                  <a:schemeClr val="dk1"/>
                </a:solidFill>
                <a:latin typeface="Arial"/>
                <a:ea typeface="Arial"/>
                <a:cs typeface="Arial"/>
                <a:sym typeface="Arial"/>
              </a:defRPr>
            </a:lvl1pPr>
            <a:lvl2pPr marL="914400" lvl="1" indent="-342900" algn="l">
              <a:lnSpc>
                <a:spcPct val="100000"/>
              </a:lnSpc>
              <a:spcBef>
                <a:spcPts val="1200"/>
              </a:spcBef>
              <a:spcAft>
                <a:spcPts val="0"/>
              </a:spcAft>
              <a:buClr>
                <a:schemeClr val="dk1"/>
              </a:buClr>
              <a:buSzPts val="1800"/>
              <a:buChar char="•"/>
              <a:defRPr/>
            </a:lvl2pPr>
            <a:lvl3pPr marL="1371600" lvl="2" indent="-342900" algn="l">
              <a:lnSpc>
                <a:spcPct val="100000"/>
              </a:lnSpc>
              <a:spcBef>
                <a:spcPts val="1200"/>
              </a:spcBef>
              <a:spcAft>
                <a:spcPts val="0"/>
              </a:spcAft>
              <a:buClr>
                <a:schemeClr val="dk1"/>
              </a:buClr>
              <a:buSzPts val="1800"/>
              <a:buChar char="–"/>
              <a:defRPr/>
            </a:lvl3pPr>
            <a:lvl4pPr marL="1828800" lvl="3" indent="-342900" algn="l">
              <a:lnSpc>
                <a:spcPct val="100000"/>
              </a:lnSpc>
              <a:spcBef>
                <a:spcPts val="1200"/>
              </a:spcBef>
              <a:spcAft>
                <a:spcPts val="0"/>
              </a:spcAft>
              <a:buClr>
                <a:schemeClr val="dk1"/>
              </a:buClr>
              <a:buSzPts val="1800"/>
              <a:buChar char="•"/>
              <a:defRPr/>
            </a:lvl4pPr>
            <a:lvl5pPr marL="2286000" lvl="4" indent="-342900" algn="l">
              <a:lnSpc>
                <a:spcPct val="100000"/>
              </a:lnSpc>
              <a:spcBef>
                <a:spcPts val="1200"/>
              </a:spcBef>
              <a:spcAft>
                <a:spcPts val="0"/>
              </a:spcAft>
              <a:buClr>
                <a:schemeClr val="dk1"/>
              </a:buClr>
              <a:buSzPts val="1800"/>
              <a:buChar char="–"/>
              <a:defRPr/>
            </a:lvl5pPr>
            <a:lvl6pPr marL="2743200" lvl="5" indent="-228600" algn="l">
              <a:lnSpc>
                <a:spcPct val="90000"/>
              </a:lnSpc>
              <a:spcBef>
                <a:spcPts val="1200"/>
              </a:spcBef>
              <a:spcAft>
                <a:spcPts val="0"/>
              </a:spcAft>
              <a:buClr>
                <a:schemeClr val="dk1"/>
              </a:buClr>
              <a:buSzPts val="1800"/>
              <a:buNone/>
              <a:defRPr/>
            </a:lvl6pPr>
            <a:lvl7pPr marL="3200400" lvl="6" indent="-228600" algn="l">
              <a:lnSpc>
                <a:spcPct val="90000"/>
              </a:lnSpc>
              <a:spcBef>
                <a:spcPts val="1200"/>
              </a:spcBef>
              <a:spcAft>
                <a:spcPts val="0"/>
              </a:spcAft>
              <a:buClr>
                <a:schemeClr val="dk1"/>
              </a:buClr>
              <a:buSzPts val="1800"/>
              <a:buNone/>
              <a:defRPr/>
            </a:lvl7pPr>
            <a:lvl8pPr marL="3657600" lvl="7" indent="-228600" algn="l">
              <a:lnSpc>
                <a:spcPct val="90000"/>
              </a:lnSpc>
              <a:spcBef>
                <a:spcPts val="1200"/>
              </a:spcBef>
              <a:spcAft>
                <a:spcPts val="0"/>
              </a:spcAft>
              <a:buClr>
                <a:schemeClr val="dk1"/>
              </a:buClr>
              <a:buSzPts val="1800"/>
              <a:buNone/>
              <a:defRPr/>
            </a:lvl8pPr>
            <a:lvl9pPr marL="4114800" lvl="8" indent="-228600" algn="l">
              <a:lnSpc>
                <a:spcPct val="90000"/>
              </a:lnSpc>
              <a:spcBef>
                <a:spcPts val="1200"/>
              </a:spcBef>
              <a:spcAft>
                <a:spcPts val="1200"/>
              </a:spcAft>
              <a:buClr>
                <a:schemeClr val="dk2"/>
              </a:buClr>
              <a:buSzPts val="1800"/>
              <a:buNone/>
              <a:defRPr/>
            </a:lvl9pPr>
          </a:lstStyle>
          <a:p>
            <a:endParaRPr/>
          </a:p>
        </p:txBody>
      </p:sp>
      <p:sp>
        <p:nvSpPr>
          <p:cNvPr id="21" name="Google Shape;21;p2"/>
          <p:cNvSpPr txBox="1">
            <a:spLocks noGrp="1"/>
          </p:cNvSpPr>
          <p:nvPr>
            <p:ph type="body" idx="4"/>
          </p:nvPr>
        </p:nvSpPr>
        <p:spPr>
          <a:xfrm>
            <a:off x="3363224" y="1128299"/>
            <a:ext cx="2741078" cy="44831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050"/>
              <a:buNone/>
              <a:defRPr sz="1050" b="0">
                <a:solidFill>
                  <a:schemeClr val="dk1"/>
                </a:solidFill>
                <a:latin typeface="Arial"/>
                <a:ea typeface="Arial"/>
                <a:cs typeface="Arial"/>
                <a:sym typeface="Arial"/>
              </a:defRPr>
            </a:lvl1pPr>
            <a:lvl2pPr marL="914400" lvl="1" indent="-342900" algn="l">
              <a:lnSpc>
                <a:spcPct val="100000"/>
              </a:lnSpc>
              <a:spcBef>
                <a:spcPts val="1200"/>
              </a:spcBef>
              <a:spcAft>
                <a:spcPts val="0"/>
              </a:spcAft>
              <a:buClr>
                <a:schemeClr val="dk1"/>
              </a:buClr>
              <a:buSzPts val="1800"/>
              <a:buChar char="•"/>
              <a:defRPr/>
            </a:lvl2pPr>
            <a:lvl3pPr marL="1371600" lvl="2" indent="-342900" algn="l">
              <a:lnSpc>
                <a:spcPct val="100000"/>
              </a:lnSpc>
              <a:spcBef>
                <a:spcPts val="1200"/>
              </a:spcBef>
              <a:spcAft>
                <a:spcPts val="0"/>
              </a:spcAft>
              <a:buClr>
                <a:schemeClr val="dk1"/>
              </a:buClr>
              <a:buSzPts val="1800"/>
              <a:buChar char="–"/>
              <a:defRPr/>
            </a:lvl3pPr>
            <a:lvl4pPr marL="1828800" lvl="3" indent="-342900" algn="l">
              <a:lnSpc>
                <a:spcPct val="100000"/>
              </a:lnSpc>
              <a:spcBef>
                <a:spcPts val="1200"/>
              </a:spcBef>
              <a:spcAft>
                <a:spcPts val="0"/>
              </a:spcAft>
              <a:buClr>
                <a:schemeClr val="dk1"/>
              </a:buClr>
              <a:buSzPts val="1800"/>
              <a:buChar char="•"/>
              <a:defRPr/>
            </a:lvl4pPr>
            <a:lvl5pPr marL="2286000" lvl="4" indent="-342900" algn="l">
              <a:lnSpc>
                <a:spcPct val="100000"/>
              </a:lnSpc>
              <a:spcBef>
                <a:spcPts val="1200"/>
              </a:spcBef>
              <a:spcAft>
                <a:spcPts val="0"/>
              </a:spcAft>
              <a:buClr>
                <a:schemeClr val="dk1"/>
              </a:buClr>
              <a:buSzPts val="1800"/>
              <a:buChar char="–"/>
              <a:defRPr/>
            </a:lvl5pPr>
            <a:lvl6pPr marL="2743200" lvl="5" indent="-228600" algn="l">
              <a:lnSpc>
                <a:spcPct val="90000"/>
              </a:lnSpc>
              <a:spcBef>
                <a:spcPts val="1200"/>
              </a:spcBef>
              <a:spcAft>
                <a:spcPts val="0"/>
              </a:spcAft>
              <a:buClr>
                <a:schemeClr val="dk1"/>
              </a:buClr>
              <a:buSzPts val="1800"/>
              <a:buNone/>
              <a:defRPr/>
            </a:lvl6pPr>
            <a:lvl7pPr marL="3200400" lvl="6" indent="-228600" algn="l">
              <a:lnSpc>
                <a:spcPct val="90000"/>
              </a:lnSpc>
              <a:spcBef>
                <a:spcPts val="1200"/>
              </a:spcBef>
              <a:spcAft>
                <a:spcPts val="0"/>
              </a:spcAft>
              <a:buClr>
                <a:schemeClr val="dk1"/>
              </a:buClr>
              <a:buSzPts val="1800"/>
              <a:buNone/>
              <a:defRPr/>
            </a:lvl7pPr>
            <a:lvl8pPr marL="3657600" lvl="7" indent="-228600" algn="l">
              <a:lnSpc>
                <a:spcPct val="90000"/>
              </a:lnSpc>
              <a:spcBef>
                <a:spcPts val="1200"/>
              </a:spcBef>
              <a:spcAft>
                <a:spcPts val="0"/>
              </a:spcAft>
              <a:buClr>
                <a:schemeClr val="dk1"/>
              </a:buClr>
              <a:buSzPts val="1800"/>
              <a:buNone/>
              <a:defRPr/>
            </a:lvl8pPr>
            <a:lvl9pPr marL="4114800" lvl="8" indent="-228600" algn="l">
              <a:lnSpc>
                <a:spcPct val="90000"/>
              </a:lnSpc>
              <a:spcBef>
                <a:spcPts val="1200"/>
              </a:spcBef>
              <a:spcAft>
                <a:spcPts val="1200"/>
              </a:spcAft>
              <a:buClr>
                <a:schemeClr val="dk2"/>
              </a:buClr>
              <a:buSzPts val="1800"/>
              <a:buNone/>
              <a:defRPr/>
            </a:lvl9pPr>
          </a:lstStyle>
          <a:p>
            <a:endParaRPr/>
          </a:p>
        </p:txBody>
      </p:sp>
      <p:cxnSp>
        <p:nvCxnSpPr>
          <p:cNvPr id="22" name="Google Shape;22;p2"/>
          <p:cNvCxnSpPr/>
          <p:nvPr/>
        </p:nvCxnSpPr>
        <p:spPr>
          <a:xfrm>
            <a:off x="9525000" y="1128299"/>
            <a:ext cx="2286000" cy="0"/>
          </a:xfrm>
          <a:prstGeom prst="straightConnector1">
            <a:avLst/>
          </a:prstGeom>
          <a:noFill/>
          <a:ln w="12700" cap="flat" cmpd="sng">
            <a:solidFill>
              <a:schemeClr val="accent1"/>
            </a:solidFill>
            <a:prstDash val="solid"/>
            <a:miter lim="800000"/>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2" name="Google Shape;12;p1"/>
          <p:cNvSpPr txBox="1"/>
          <p:nvPr/>
        </p:nvSpPr>
        <p:spPr>
          <a:xfrm>
            <a:off x="8698890" y="6493727"/>
            <a:ext cx="3112110" cy="203203"/>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dk1"/>
              </a:buClr>
              <a:buSzPts val="800"/>
              <a:buFont typeface="Arial"/>
              <a:buNone/>
            </a:pPr>
            <a:r>
              <a:rPr lang="en-US" sz="800" b="0" i="0" u="none" strike="noStrike" cap="none" dirty="0">
                <a:solidFill>
                  <a:schemeClr val="dk1"/>
                </a:solidFill>
                <a:latin typeface="Arial"/>
                <a:ea typeface="Arial"/>
                <a:cs typeface="Arial"/>
                <a:sym typeface="Arial"/>
              </a:rPr>
              <a:t>Copyright © 2023 Accenture. All rights reserved.</a:t>
            </a:r>
            <a:endParaRPr sz="1800" b="0" i="0" u="none" strike="noStrike" cap="none" dirty="0">
              <a:solidFill>
                <a:schemeClr val="dk1"/>
              </a:solidFill>
              <a:latin typeface="Arial"/>
              <a:ea typeface="Arial"/>
              <a:cs typeface="Arial"/>
              <a:sym typeface="Arial"/>
            </a:endParaRPr>
          </a:p>
        </p:txBody>
      </p:sp>
      <p:sp>
        <p:nvSpPr>
          <p:cNvPr id="13" name="Google Shape;13;p1"/>
          <p:cNvSpPr txBox="1">
            <a:spLocks noGrp="1"/>
          </p:cNvSpPr>
          <p:nvPr>
            <p:ph type="title"/>
          </p:nvPr>
        </p:nvSpPr>
        <p:spPr>
          <a:xfrm>
            <a:off x="381000" y="380999"/>
            <a:ext cx="11430000" cy="990601"/>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 name="Google Shape;14;p1"/>
          <p:cNvSpPr txBox="1">
            <a:spLocks noGrp="1"/>
          </p:cNvSpPr>
          <p:nvPr>
            <p:ph type="body" idx="1"/>
          </p:nvPr>
        </p:nvSpPr>
        <p:spPr>
          <a:xfrm>
            <a:off x="381000" y="1371600"/>
            <a:ext cx="11430000" cy="4936037"/>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355600" algn="l" rtl="0">
              <a:lnSpc>
                <a:spcPct val="100000"/>
              </a:lnSpc>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lnSpc>
                <a:spcPct val="100000"/>
              </a:lnSpc>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228600" algn="l" rtl="0">
              <a:lnSpc>
                <a:spcPct val="90000"/>
              </a:lnSpc>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90000"/>
              </a:lnSpc>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90000"/>
              </a:lnSpc>
              <a:spcBef>
                <a:spcPts val="1200"/>
              </a:spcBef>
              <a:spcAft>
                <a:spcPts val="0"/>
              </a:spcAft>
              <a:buClr>
                <a:schemeClr val="dk1"/>
              </a:buClr>
              <a:buSzPts val="1000"/>
              <a:buFont typeface="Arial"/>
              <a:buNone/>
              <a:defRPr sz="1000" b="1" i="0" u="none" strike="noStrike" cap="none">
                <a:solidFill>
                  <a:schemeClr val="dk1"/>
                </a:solidFill>
                <a:latin typeface="Arial"/>
                <a:ea typeface="Arial"/>
                <a:cs typeface="Arial"/>
                <a:sym typeface="Arial"/>
              </a:defRPr>
            </a:lvl8pPr>
            <a:lvl9pPr marL="4114800" marR="0" lvl="8" indent="-228600" algn="l" rtl="0">
              <a:lnSpc>
                <a:spcPct val="90000"/>
              </a:lnSpc>
              <a:spcBef>
                <a:spcPts val="1200"/>
              </a:spcBef>
              <a:spcAft>
                <a:spcPts val="1200"/>
              </a:spcAft>
              <a:buClr>
                <a:schemeClr val="dk2"/>
              </a:buClr>
              <a:buSzPts val="800"/>
              <a:buFont typeface="Arial"/>
              <a:buNone/>
              <a:defRPr sz="800" b="0"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40">
          <p15:clr>
            <a:srgbClr val="5ACBF0"/>
          </p15:clr>
        </p15:guide>
        <p15:guide id="2" orient="horz" pos="3976">
          <p15:clr>
            <a:srgbClr val="5ACBF0"/>
          </p15:clr>
        </p15:guide>
        <p15:guide id="3" pos="240">
          <p15:clr>
            <a:srgbClr val="5ACBF0"/>
          </p15:clr>
        </p15:guide>
        <p15:guide id="4" pos="7440">
          <p15:clr>
            <a:srgbClr val="5ACBF0"/>
          </p15:clr>
        </p15:guide>
        <p15:guide id="5" orient="horz" pos="4178">
          <p15:clr>
            <a:srgbClr val="5ACBF0"/>
          </p15:clr>
        </p15:guide>
        <p15:guide id="6" pos="120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9" name="Google Shape;29;p3"/>
          <p:cNvSpPr/>
          <p:nvPr/>
        </p:nvSpPr>
        <p:spPr>
          <a:xfrm>
            <a:off x="2928162" y="379482"/>
            <a:ext cx="4996637" cy="104859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 name="Google Shape;30;p3"/>
          <p:cNvSpPr txBox="1">
            <a:spLocks noGrp="1"/>
          </p:cNvSpPr>
          <p:nvPr>
            <p:ph type="body" idx="4"/>
          </p:nvPr>
        </p:nvSpPr>
        <p:spPr>
          <a:xfrm>
            <a:off x="3267776" y="705458"/>
            <a:ext cx="6263288" cy="614783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accent1"/>
              </a:buClr>
              <a:buSzPts val="1400"/>
              <a:buNone/>
            </a:pPr>
            <a:r>
              <a:rPr lang="en-US" sz="1400" b="1" dirty="0">
                <a:solidFill>
                  <a:schemeClr val="accent1"/>
                </a:solidFill>
                <a:latin typeface="Arial Black"/>
                <a:ea typeface="Arial Black"/>
                <a:cs typeface="Arial Black"/>
                <a:sym typeface="Arial Black"/>
              </a:rPr>
              <a:t>Project experience</a:t>
            </a:r>
            <a:endParaRPr sz="1400" b="1" dirty="0">
              <a:solidFill>
                <a:schemeClr val="accent1"/>
              </a:solidFill>
              <a:latin typeface="Arial Black"/>
              <a:ea typeface="Arial Black"/>
              <a:cs typeface="Arial Black"/>
              <a:sym typeface="Arial Black"/>
            </a:endParaRPr>
          </a:p>
          <a:p>
            <a:pPr marL="171450" indent="-171450" algn="just" defTabSz="912516" eaLnBrk="0" hangingPunct="0">
              <a:spcAft>
                <a:spcPts val="200"/>
              </a:spcAft>
              <a:buClr>
                <a:srgbClr val="0070C0"/>
              </a:buClr>
              <a:buSzPct val="100000"/>
              <a:buFont typeface="Arial" panose="020B0604020202020204" pitchFamily="34" charset="0"/>
              <a:buChar char="•"/>
              <a:defRPr/>
            </a:pPr>
            <a:r>
              <a:rPr lang="en-GB" sz="1000" b="1" dirty="0">
                <a:solidFill>
                  <a:srgbClr val="000000"/>
                </a:solidFill>
                <a:ea typeface="+mn-lt"/>
                <a:cs typeface="+mn-lt"/>
              </a:rPr>
              <a:t>Building MLOps platform for Pharma &amp; Biotech client</a:t>
            </a:r>
          </a:p>
          <a:p>
            <a:pPr marL="171450" indent="-171450" algn="just" defTabSz="912516" eaLnBrk="0" hangingPunct="0">
              <a:spcAft>
                <a:spcPts val="200"/>
              </a:spcAft>
              <a:buClr>
                <a:srgbClr val="0070C0"/>
              </a:buClr>
              <a:buSzPct val="100000"/>
              <a:buFont typeface="Arial" panose="020B0604020202020204" pitchFamily="34" charset="0"/>
              <a:buChar char="•"/>
              <a:defRPr/>
            </a:pPr>
            <a:r>
              <a:rPr lang="en-GB" sz="900" dirty="0">
                <a:solidFill>
                  <a:srgbClr val="000000"/>
                </a:solidFill>
                <a:ea typeface="+mn-lt"/>
                <a:cs typeface="+mn-lt"/>
              </a:rPr>
              <a:t>Worked along with AWS Pro-</a:t>
            </a:r>
            <a:r>
              <a:rPr lang="en-GB" sz="900" dirty="0" err="1">
                <a:solidFill>
                  <a:srgbClr val="000000"/>
                </a:solidFill>
                <a:ea typeface="+mn-lt"/>
                <a:cs typeface="+mn-lt"/>
              </a:rPr>
              <a:t>serv</a:t>
            </a:r>
            <a:r>
              <a:rPr lang="en-GB" sz="900" dirty="0">
                <a:solidFill>
                  <a:srgbClr val="000000"/>
                </a:solidFill>
                <a:ea typeface="+mn-lt"/>
                <a:cs typeface="+mn-lt"/>
              </a:rPr>
              <a:t> team to build  on of MLOps platform for client.</a:t>
            </a:r>
          </a:p>
          <a:p>
            <a:pPr marL="171450" indent="-171450" algn="just" defTabSz="912516" eaLnBrk="0" hangingPunct="0">
              <a:spcAft>
                <a:spcPts val="200"/>
              </a:spcAft>
              <a:buClr>
                <a:srgbClr val="0070C0"/>
              </a:buClr>
              <a:buSzPct val="100000"/>
              <a:buFont typeface="Arial" panose="020B0604020202020204" pitchFamily="34" charset="0"/>
              <a:buChar char="•"/>
              <a:defRPr/>
            </a:pPr>
            <a:r>
              <a:rPr lang="en-GB" sz="900" dirty="0">
                <a:solidFill>
                  <a:srgbClr val="000000"/>
                </a:solidFill>
                <a:ea typeface="+mn-lt"/>
                <a:cs typeface="+mn-lt"/>
              </a:rPr>
              <a:t>Worked on creating SageMaker pipeline templates for MLOps platform which can be reused for onboarding different use cases. Enabling Experiments, added ingestion step to pipeline which can ingest data from Google big query to AWS s3.Enabling Clarify (Data bias &amp; Explainability). </a:t>
            </a:r>
            <a:r>
              <a:rPr lang="en-US" sz="900" dirty="0">
                <a:solidFill>
                  <a:srgbClr val="000000"/>
                </a:solidFill>
                <a:ea typeface="+mn-lt"/>
                <a:cs typeface="+mn-lt"/>
              </a:rPr>
              <a:t>Model retraining pipeline, </a:t>
            </a:r>
            <a:r>
              <a:rPr lang="en-GB" sz="900" dirty="0">
                <a:solidFill>
                  <a:srgbClr val="000000"/>
                </a:solidFill>
                <a:ea typeface="+mn-lt"/>
                <a:cs typeface="+mn-lt"/>
              </a:rPr>
              <a:t>Enabling CI/CD using automated </a:t>
            </a:r>
            <a:r>
              <a:rPr lang="en-GB" sz="900" dirty="0" err="1">
                <a:solidFill>
                  <a:srgbClr val="000000"/>
                </a:solidFill>
                <a:ea typeface="+mn-lt"/>
                <a:cs typeface="+mn-lt"/>
              </a:rPr>
              <a:t>Github</a:t>
            </a:r>
            <a:r>
              <a:rPr lang="en-GB" sz="900" dirty="0">
                <a:solidFill>
                  <a:srgbClr val="000000"/>
                </a:solidFill>
                <a:ea typeface="+mn-lt"/>
                <a:cs typeface="+mn-lt"/>
              </a:rPr>
              <a:t> actions workflow as per environment by collaborating with Dev-Ops Engineers.</a:t>
            </a:r>
          </a:p>
          <a:p>
            <a:pPr marL="171450" indent="-171450" algn="just" defTabSz="912516" eaLnBrk="0" hangingPunct="0">
              <a:spcAft>
                <a:spcPts val="200"/>
              </a:spcAft>
              <a:buClr>
                <a:srgbClr val="0070C0"/>
              </a:buClr>
              <a:buSzPct val="100000"/>
              <a:buFont typeface="Arial" panose="020B0604020202020204" pitchFamily="34" charset="0"/>
              <a:buChar char="•"/>
              <a:defRPr/>
            </a:pPr>
            <a:r>
              <a:rPr lang="en-GB" sz="900" b="1" dirty="0" err="1">
                <a:solidFill>
                  <a:srgbClr val="000000"/>
                </a:solidFill>
                <a:ea typeface="+mn-lt"/>
                <a:cs typeface="+mn-lt"/>
              </a:rPr>
              <a:t>GenAI</a:t>
            </a:r>
            <a:r>
              <a:rPr lang="en-GB" sz="900" b="1" dirty="0">
                <a:solidFill>
                  <a:srgbClr val="000000"/>
                </a:solidFill>
                <a:ea typeface="+mn-lt"/>
                <a:cs typeface="+mn-lt"/>
              </a:rPr>
              <a:t>  POC:</a:t>
            </a:r>
          </a:p>
          <a:p>
            <a:pPr marL="171450" indent="-171450" algn="just" defTabSz="912516" eaLnBrk="0" hangingPunct="0">
              <a:spcAft>
                <a:spcPts val="200"/>
              </a:spcAft>
              <a:buClr>
                <a:srgbClr val="0070C0"/>
              </a:buClr>
              <a:buSzPct val="100000"/>
              <a:buFont typeface="Arial" panose="020B0604020202020204" pitchFamily="34" charset="0"/>
              <a:buChar char="•"/>
              <a:defRPr/>
            </a:pPr>
            <a:r>
              <a:rPr lang="en-GB" sz="900" dirty="0">
                <a:solidFill>
                  <a:srgbClr val="000000"/>
                </a:solidFill>
                <a:ea typeface="+mn-lt"/>
                <a:cs typeface="+mn-lt"/>
              </a:rPr>
              <a:t>Worked on </a:t>
            </a:r>
            <a:r>
              <a:rPr lang="en-GB" sz="900" dirty="0" err="1">
                <a:solidFill>
                  <a:srgbClr val="000000"/>
                </a:solidFill>
                <a:ea typeface="+mn-lt"/>
                <a:cs typeface="+mn-lt"/>
              </a:rPr>
              <a:t>GenAI</a:t>
            </a:r>
            <a:r>
              <a:rPr lang="en-GB" sz="900" dirty="0">
                <a:solidFill>
                  <a:srgbClr val="000000"/>
                </a:solidFill>
                <a:ea typeface="+mn-lt"/>
                <a:cs typeface="+mn-lt"/>
              </a:rPr>
              <a:t> POC using services like AWS connect, bedrock (</a:t>
            </a:r>
            <a:r>
              <a:rPr lang="en-GB" sz="900" dirty="0" err="1">
                <a:solidFill>
                  <a:srgbClr val="000000"/>
                </a:solidFill>
                <a:ea typeface="+mn-lt"/>
                <a:cs typeface="+mn-lt"/>
              </a:rPr>
              <a:t>claude</a:t>
            </a:r>
            <a:r>
              <a:rPr lang="en-GB" sz="900" dirty="0">
                <a:solidFill>
                  <a:srgbClr val="000000"/>
                </a:solidFill>
                <a:ea typeface="+mn-lt"/>
                <a:cs typeface="+mn-lt"/>
              </a:rPr>
              <a:t> model was used), Aws lambda. used </a:t>
            </a:r>
            <a:r>
              <a:rPr lang="en-GB" sz="1000" b="1" kern="0" dirty="0">
                <a:solidFill>
                  <a:srgbClr val="000000"/>
                </a:solidFill>
                <a:ea typeface="+mn-lt"/>
                <a:cs typeface="+mn-lt"/>
              </a:rPr>
              <a:t>Worked for client which telecom giant</a:t>
            </a:r>
          </a:p>
          <a:p>
            <a:pPr marL="171450" indent="-171450" algn="just" defTabSz="912516" eaLnBrk="0" hangingPunct="0">
              <a:spcAft>
                <a:spcPts val="200"/>
              </a:spcAft>
              <a:buClr>
                <a:srgbClr val="0070C0"/>
              </a:buClr>
              <a:buSzPct val="100000"/>
              <a:buFont typeface="Arial" panose="020B0604020202020204" pitchFamily="34" charset="0"/>
              <a:buChar char="•"/>
              <a:defRPr/>
            </a:pPr>
            <a:r>
              <a:rPr lang="en-GB" sz="900" kern="0" dirty="0">
                <a:solidFill>
                  <a:srgbClr val="000000"/>
                </a:solidFill>
                <a:ea typeface="+mn-lt"/>
                <a:cs typeface="+mn-lt"/>
              </a:rPr>
              <a:t>In this project  enabled various features of AWS SageMaker on clients MLOps platform such as SageMaker Experiments, SageMaker clarify (</a:t>
            </a:r>
            <a:r>
              <a:rPr lang="en-GB" sz="900" kern="0" dirty="0" err="1">
                <a:solidFill>
                  <a:srgbClr val="000000"/>
                </a:solidFill>
                <a:ea typeface="+mn-lt"/>
                <a:cs typeface="+mn-lt"/>
              </a:rPr>
              <a:t>explainibility</a:t>
            </a:r>
            <a:r>
              <a:rPr lang="en-GB" sz="900" kern="0" dirty="0">
                <a:solidFill>
                  <a:srgbClr val="000000"/>
                </a:solidFill>
                <a:ea typeface="+mn-lt"/>
                <a:cs typeface="+mn-lt"/>
              </a:rPr>
              <a:t>), debugger, model monitoring, experiment analytics, autopilot (</a:t>
            </a:r>
            <a:r>
              <a:rPr lang="en-GB" sz="900" kern="0" dirty="0" err="1">
                <a:solidFill>
                  <a:srgbClr val="000000"/>
                </a:solidFill>
                <a:ea typeface="+mn-lt"/>
                <a:cs typeface="+mn-lt"/>
              </a:rPr>
              <a:t>AutoML</a:t>
            </a:r>
            <a:r>
              <a:rPr lang="en-GB" sz="900" kern="0" dirty="0">
                <a:solidFill>
                  <a:srgbClr val="000000"/>
                </a:solidFill>
                <a:ea typeface="+mn-lt"/>
                <a:cs typeface="+mn-lt"/>
              </a:rPr>
              <a:t>).</a:t>
            </a:r>
          </a:p>
          <a:p>
            <a:pPr marL="171450" indent="-171450" algn="just" defTabSz="912516" eaLnBrk="0" hangingPunct="0">
              <a:spcAft>
                <a:spcPts val="200"/>
              </a:spcAft>
              <a:buClr>
                <a:srgbClr val="0070C0"/>
              </a:buClr>
              <a:buSzPct val="100000"/>
              <a:buFont typeface="Arial" panose="020B0604020202020204" pitchFamily="34" charset="0"/>
              <a:buChar char="•"/>
              <a:defRPr/>
            </a:pPr>
            <a:r>
              <a:rPr lang="en-GB" sz="900" kern="0" dirty="0">
                <a:solidFill>
                  <a:srgbClr val="000000"/>
                </a:solidFill>
                <a:ea typeface="+mn-lt"/>
                <a:cs typeface="+mn-lt"/>
              </a:rPr>
              <a:t>Helped client implementing various MLOps features in use cases as  migrating use cases from Azure Databricks to </a:t>
            </a:r>
            <a:r>
              <a:rPr lang="en-GB" sz="900" kern="0" dirty="0" err="1">
                <a:solidFill>
                  <a:srgbClr val="000000"/>
                </a:solidFill>
                <a:ea typeface="+mn-lt"/>
                <a:cs typeface="+mn-lt"/>
              </a:rPr>
              <a:t>AWS.Creating</a:t>
            </a:r>
            <a:r>
              <a:rPr lang="en-GB" sz="900" kern="0" dirty="0">
                <a:solidFill>
                  <a:srgbClr val="000000"/>
                </a:solidFill>
                <a:ea typeface="+mn-lt"/>
                <a:cs typeface="+mn-lt"/>
              </a:rPr>
              <a:t> </a:t>
            </a:r>
            <a:r>
              <a:rPr lang="en-GB" sz="900" b="1" kern="0" dirty="0">
                <a:solidFill>
                  <a:srgbClr val="000000"/>
                </a:solidFill>
                <a:ea typeface="+mn-lt"/>
                <a:cs typeface="+mn-lt"/>
              </a:rPr>
              <a:t>EMR cluster </a:t>
            </a:r>
            <a:r>
              <a:rPr lang="en-GB" sz="900" kern="0" dirty="0">
                <a:solidFill>
                  <a:srgbClr val="000000"/>
                </a:solidFill>
                <a:ea typeface="+mn-lt"/>
                <a:cs typeface="+mn-lt"/>
              </a:rPr>
              <a:t>and linking it with </a:t>
            </a:r>
            <a:r>
              <a:rPr lang="en-GB" sz="900" b="1" kern="0" dirty="0">
                <a:solidFill>
                  <a:srgbClr val="000000"/>
                </a:solidFill>
                <a:ea typeface="+mn-lt"/>
                <a:cs typeface="+mn-lt"/>
              </a:rPr>
              <a:t>SageMaker instance </a:t>
            </a:r>
            <a:r>
              <a:rPr lang="en-GB" sz="900" kern="0" dirty="0">
                <a:solidFill>
                  <a:srgbClr val="000000"/>
                </a:solidFill>
                <a:ea typeface="+mn-lt"/>
                <a:cs typeface="+mn-lt"/>
              </a:rPr>
              <a:t>in order to use it for </a:t>
            </a:r>
            <a:r>
              <a:rPr lang="en-GB" sz="900" b="1" kern="0" dirty="0">
                <a:solidFill>
                  <a:srgbClr val="000000"/>
                </a:solidFill>
                <a:ea typeface="+mn-lt"/>
                <a:cs typeface="+mn-lt"/>
              </a:rPr>
              <a:t>pre-processing data</a:t>
            </a:r>
            <a:r>
              <a:rPr lang="en-GB" sz="900" kern="0" dirty="0">
                <a:solidFill>
                  <a:srgbClr val="000000"/>
                </a:solidFill>
                <a:ea typeface="+mn-lt"/>
                <a:cs typeface="+mn-lt"/>
              </a:rPr>
              <a:t>.</a:t>
            </a:r>
            <a:br>
              <a:rPr lang="en-GB" sz="900" kern="0" dirty="0">
                <a:solidFill>
                  <a:srgbClr val="000000"/>
                </a:solidFill>
                <a:ea typeface="+mn-lt"/>
                <a:cs typeface="+mn-lt"/>
              </a:rPr>
            </a:br>
            <a:r>
              <a:rPr lang="en-GB" sz="900" kern="0" dirty="0">
                <a:solidFill>
                  <a:srgbClr val="000000"/>
                </a:solidFill>
                <a:ea typeface="+mn-lt"/>
                <a:cs typeface="+mn-lt"/>
              </a:rPr>
              <a:t>Created AWS glue Job  to ingest data from Azure data bricks to s3.</a:t>
            </a:r>
          </a:p>
          <a:p>
            <a:pPr marL="171450" indent="-171450" algn="just" defTabSz="912516" eaLnBrk="0" hangingPunct="0">
              <a:spcAft>
                <a:spcPts val="200"/>
              </a:spcAft>
              <a:buClr>
                <a:srgbClr val="0070C0"/>
              </a:buClr>
              <a:buSzPct val="100000"/>
              <a:buFont typeface="Arial" panose="020B0604020202020204" pitchFamily="34" charset="0"/>
              <a:buChar char="•"/>
              <a:defRPr/>
            </a:pPr>
            <a:r>
              <a:rPr lang="en-GB" sz="900" kern="0" dirty="0">
                <a:solidFill>
                  <a:srgbClr val="000000"/>
                </a:solidFill>
                <a:ea typeface="+mn-lt"/>
                <a:cs typeface="+mn-lt"/>
              </a:rPr>
              <a:t>Creating end to pipeline with </a:t>
            </a:r>
            <a:r>
              <a:rPr lang="en-GB" sz="900" b="1" kern="0" dirty="0">
                <a:solidFill>
                  <a:srgbClr val="000000"/>
                </a:solidFill>
                <a:ea typeface="+mn-lt"/>
                <a:cs typeface="+mn-lt"/>
              </a:rPr>
              <a:t>SageMaker Studio</a:t>
            </a:r>
            <a:r>
              <a:rPr lang="en-GB" sz="900" kern="0" dirty="0">
                <a:solidFill>
                  <a:srgbClr val="000000"/>
                </a:solidFill>
                <a:ea typeface="+mn-lt"/>
                <a:cs typeface="+mn-lt"/>
              </a:rPr>
              <a:t>, deploying model as SageMaker endpoint. creating </a:t>
            </a:r>
            <a:r>
              <a:rPr lang="en-GB" sz="900" b="1" kern="0" dirty="0">
                <a:solidFill>
                  <a:srgbClr val="000000"/>
                </a:solidFill>
                <a:ea typeface="+mn-lt"/>
                <a:cs typeface="+mn-lt"/>
              </a:rPr>
              <a:t>API gateway </a:t>
            </a:r>
            <a:r>
              <a:rPr lang="en-GB" sz="900" kern="0" dirty="0">
                <a:solidFill>
                  <a:srgbClr val="000000"/>
                </a:solidFill>
                <a:ea typeface="+mn-lt"/>
                <a:cs typeface="+mn-lt"/>
              </a:rPr>
              <a:t>which can use SageMaker endpoint for prediction.</a:t>
            </a:r>
          </a:p>
          <a:p>
            <a:pPr algn="just" defTabSz="912516" eaLnBrk="0" hangingPunct="0">
              <a:spcAft>
                <a:spcPts val="200"/>
              </a:spcAft>
              <a:buClr>
                <a:srgbClr val="0070C0"/>
              </a:buClr>
              <a:buSzPct val="100000"/>
              <a:defRPr/>
            </a:pPr>
            <a:r>
              <a:rPr lang="en-US" sz="1000" b="1" dirty="0">
                <a:cs typeface="Arial" panose="020B0604020202020204"/>
                <a:sym typeface="Monotype Sorts" charset="2"/>
              </a:rPr>
              <a:t>Worked for client which works with US federal judiciary </a:t>
            </a:r>
          </a:p>
          <a:p>
            <a:pPr marL="171450" indent="-171450" algn="just" defTabSz="912516" eaLnBrk="0" hangingPunct="0">
              <a:spcAft>
                <a:spcPts val="200"/>
              </a:spcAft>
              <a:buClr>
                <a:srgbClr val="0070C0"/>
              </a:buClr>
              <a:buSzPct val="100000"/>
              <a:buFont typeface="Arial" panose="020B0604020202020204" pitchFamily="34" charset="0"/>
              <a:buChar char="•"/>
              <a:defRPr/>
            </a:pPr>
            <a:r>
              <a:rPr lang="en-US" sz="900" dirty="0">
                <a:cs typeface="Arial" panose="020B0604020202020204"/>
                <a:sym typeface="Monotype Sorts" charset="2"/>
              </a:rPr>
              <a:t>as MLOps engineer, taking care of deployments using tools such as </a:t>
            </a:r>
            <a:r>
              <a:rPr lang="fr-FR" sz="900" kern="0" dirty="0">
                <a:solidFill>
                  <a:srgbClr val="000000"/>
                </a:solidFill>
                <a:cs typeface="Arial"/>
              </a:rPr>
              <a:t>Docker containers</a:t>
            </a:r>
            <a:r>
              <a:rPr lang="en-GB" sz="900" kern="0" dirty="0">
                <a:solidFill>
                  <a:srgbClr val="000000"/>
                </a:solidFill>
                <a:ea typeface="+mn-lt"/>
                <a:cs typeface="+mn-lt"/>
              </a:rPr>
              <a:t>, Git, WSL (for on premises windows deployment). </a:t>
            </a:r>
          </a:p>
          <a:p>
            <a:pPr algn="just" defTabSz="912516" eaLnBrk="0" hangingPunct="0">
              <a:spcAft>
                <a:spcPts val="200"/>
              </a:spcAft>
              <a:buClr>
                <a:srgbClr val="0070C0"/>
              </a:buClr>
              <a:buSzPct val="100000"/>
              <a:defRPr/>
            </a:pPr>
            <a:r>
              <a:rPr lang="en-GB" sz="1000" b="1" dirty="0">
                <a:solidFill>
                  <a:srgbClr val="000000"/>
                </a:solidFill>
                <a:ea typeface="+mn-lt"/>
                <a:cs typeface="+mn-lt"/>
              </a:rPr>
              <a:t>Mining client </a:t>
            </a:r>
          </a:p>
          <a:p>
            <a:pPr marL="171450" indent="-171450" algn="just" defTabSz="912516" eaLnBrk="0" hangingPunct="0">
              <a:spcAft>
                <a:spcPts val="200"/>
              </a:spcAft>
              <a:buClr>
                <a:srgbClr val="0070C0"/>
              </a:buClr>
              <a:buSzPct val="100000"/>
              <a:buFont typeface="Arial" panose="020B0604020202020204" pitchFamily="34" charset="0"/>
              <a:buChar char="•"/>
              <a:defRPr/>
            </a:pPr>
            <a:r>
              <a:rPr lang="en-GB" sz="900" dirty="0"/>
              <a:t>Worked with large team helping client smooth transition from IBM CP4D platform to AWS SageMaker.</a:t>
            </a:r>
            <a:br>
              <a:rPr lang="en-GB" sz="900" dirty="0"/>
            </a:br>
            <a:r>
              <a:rPr lang="en-GB" sz="900" dirty="0"/>
              <a:t>Scheduling Jobs with notebooks</a:t>
            </a:r>
          </a:p>
          <a:p>
            <a:pPr algn="just" defTabSz="912516" eaLnBrk="0" hangingPunct="0">
              <a:spcAft>
                <a:spcPts val="200"/>
              </a:spcAft>
              <a:buClr>
                <a:srgbClr val="0070C0"/>
              </a:buClr>
              <a:buSzPct val="100000"/>
              <a:defRPr/>
            </a:pPr>
            <a:r>
              <a:rPr lang="en-GB" sz="900" b="1" kern="0" dirty="0">
                <a:solidFill>
                  <a:srgbClr val="000000"/>
                </a:solidFill>
                <a:ea typeface="+mn-lt"/>
                <a:cs typeface="+mn-lt"/>
              </a:rPr>
              <a:t>Pharmaceutical client </a:t>
            </a:r>
          </a:p>
          <a:p>
            <a:pPr marL="171450" indent="-171450" algn="just" defTabSz="912516" eaLnBrk="0" hangingPunct="0">
              <a:spcAft>
                <a:spcPts val="200"/>
              </a:spcAft>
              <a:buClr>
                <a:srgbClr val="0070C0"/>
              </a:buClr>
              <a:buSzPct val="100000"/>
              <a:buFont typeface="Arial" panose="020B0604020202020204" pitchFamily="34" charset="0"/>
              <a:buChar char="•"/>
              <a:defRPr/>
            </a:pPr>
            <a:r>
              <a:rPr lang="en-GB" sz="900" kern="0" dirty="0">
                <a:solidFill>
                  <a:srgbClr val="000000"/>
                </a:solidFill>
                <a:ea typeface="+mn-lt"/>
                <a:cs typeface="+mn-lt"/>
                <a:sym typeface="Monotype Sorts" charset="2"/>
              </a:rPr>
              <a:t>Helped client improving their MLOps platform. worked on adding features like creating Model data logging system with MySQL, flask. Deployment using </a:t>
            </a:r>
            <a:r>
              <a:rPr lang="en-GB" sz="900" kern="0" dirty="0" err="1">
                <a:solidFill>
                  <a:srgbClr val="000000"/>
                </a:solidFill>
                <a:ea typeface="+mn-lt"/>
                <a:cs typeface="+mn-lt"/>
                <a:sym typeface="Monotype Sorts" charset="2"/>
              </a:rPr>
              <a:t>Mlflow</a:t>
            </a:r>
            <a:r>
              <a:rPr lang="en-GB" sz="900" kern="0" dirty="0">
                <a:solidFill>
                  <a:srgbClr val="000000"/>
                </a:solidFill>
                <a:ea typeface="+mn-lt"/>
                <a:cs typeface="+mn-lt"/>
                <a:sym typeface="Monotype Sorts" charset="2"/>
              </a:rPr>
              <a:t>, Lambda functions on AWS platform. Creating API stress testing </a:t>
            </a:r>
            <a:r>
              <a:rPr lang="en-GB" sz="900" b="1" kern="0" dirty="0">
                <a:solidFill>
                  <a:srgbClr val="000000"/>
                </a:solidFill>
                <a:ea typeface="+mn-lt"/>
                <a:cs typeface="+mn-lt"/>
                <a:sym typeface="Monotype Sorts" charset="2"/>
              </a:rPr>
              <a:t>locust</a:t>
            </a:r>
            <a:r>
              <a:rPr lang="en-GB" sz="900" kern="0" dirty="0">
                <a:solidFill>
                  <a:srgbClr val="000000"/>
                </a:solidFill>
                <a:ea typeface="+mn-lt"/>
                <a:cs typeface="+mn-lt"/>
                <a:sym typeface="Monotype Sorts" charset="2"/>
              </a:rPr>
              <a:t>. </a:t>
            </a:r>
            <a:endParaRPr lang="en-US" sz="900" dirty="0">
              <a:solidFill>
                <a:srgbClr val="000000"/>
              </a:solidFill>
              <a:ea typeface="+mn-lt"/>
              <a:cs typeface="Arial" panose="020B0604020202020204"/>
              <a:sym typeface="Monotype Sorts" charset="2"/>
            </a:endParaRPr>
          </a:p>
          <a:p>
            <a:pPr algn="just" defTabSz="912516" eaLnBrk="0" hangingPunct="0">
              <a:spcAft>
                <a:spcPts val="200"/>
              </a:spcAft>
              <a:buClr>
                <a:srgbClr val="0070C0"/>
              </a:buClr>
              <a:buSzPct val="100000"/>
              <a:defRPr/>
            </a:pPr>
            <a:r>
              <a:rPr lang="en-US" sz="1000" b="1" kern="0" dirty="0">
                <a:cs typeface="Calibri" pitchFamily="34" charset="0"/>
              </a:rPr>
              <a:t>Client with already existing  DevOps Platform</a:t>
            </a:r>
            <a:endParaRPr lang="en-US" sz="1000" b="1" dirty="0">
              <a:cs typeface="Arial" panose="020B0604020202020204"/>
              <a:sym typeface="Monotype Sorts" charset="2"/>
            </a:endParaRPr>
          </a:p>
          <a:p>
            <a:pPr marL="171450" indent="-171450" algn="just" defTabSz="912516" eaLnBrk="0" hangingPunct="0">
              <a:spcAft>
                <a:spcPts val="200"/>
              </a:spcAft>
              <a:buClr>
                <a:srgbClr val="0070C0"/>
              </a:buClr>
              <a:buSzPct val="100000"/>
              <a:buFont typeface="Arial" panose="020B0604020202020204" pitchFamily="34" charset="0"/>
              <a:buChar char="•"/>
              <a:defRPr/>
            </a:pPr>
            <a:r>
              <a:rPr lang="en-US" sz="900" dirty="0">
                <a:cs typeface="Arial" panose="020B0604020202020204"/>
                <a:sym typeface="Monotype Sorts" charset="2"/>
              </a:rPr>
              <a:t>Developed asset for clients DevOps platform using AWS SageMaker. Created MLOps pipeline for training, deployment and inference. Creating Lambda functions for deployment and prediction. Developed flask backend application to serve API for logging AWS resources details &amp; model matrices with </a:t>
            </a:r>
            <a:r>
              <a:rPr lang="en-US" sz="900" b="1" dirty="0">
                <a:cs typeface="Arial" panose="020B0604020202020204"/>
                <a:sym typeface="Monotype Sorts" charset="2"/>
              </a:rPr>
              <a:t>boto3 &amp; PostgreSQL </a:t>
            </a:r>
            <a:r>
              <a:rPr lang="en-US" sz="900" dirty="0">
                <a:cs typeface="Arial" panose="020B0604020202020204"/>
                <a:sym typeface="Monotype Sorts" charset="2"/>
              </a:rPr>
              <a:t>and API for integration with </a:t>
            </a:r>
            <a:r>
              <a:rPr lang="en-US" sz="900" b="1" dirty="0">
                <a:cs typeface="Arial" panose="020B0604020202020204"/>
                <a:sym typeface="Monotype Sorts" charset="2"/>
              </a:rPr>
              <a:t>Jenkins </a:t>
            </a:r>
            <a:r>
              <a:rPr lang="en-US" sz="900" b="1" dirty="0" err="1">
                <a:cs typeface="Arial" panose="020B0604020202020204"/>
                <a:sym typeface="Monotype Sorts" charset="2"/>
              </a:rPr>
              <a:t>pipeline</a:t>
            </a:r>
            <a:r>
              <a:rPr lang="en-US" sz="900" dirty="0" err="1">
                <a:cs typeface="Arial" panose="020B0604020202020204"/>
                <a:sym typeface="Monotype Sorts" charset="2"/>
              </a:rPr>
              <a:t>.</a:t>
            </a:r>
            <a:r>
              <a:rPr lang="en-US" sz="900" dirty="0" err="1">
                <a:cs typeface="Arial" panose="020B0604020202020204"/>
              </a:rPr>
              <a:t>Dockerised</a:t>
            </a:r>
            <a:r>
              <a:rPr lang="en-US" sz="900" dirty="0">
                <a:cs typeface="Arial" panose="020B0604020202020204"/>
              </a:rPr>
              <a:t> the model for prediction. </a:t>
            </a:r>
            <a:r>
              <a:rPr lang="en-US" sz="900" dirty="0">
                <a:cs typeface="Arial" panose="020B0604020202020204"/>
                <a:sym typeface="Monotype Sorts" charset="2"/>
              </a:rPr>
              <a:t>Preprocessing, training and deployment of models was performed using AWS SageMaker. Used Lambda function to get deployment and predictions working on SageMaker. </a:t>
            </a:r>
            <a:r>
              <a:rPr lang="en-US" sz="900" kern="0" dirty="0">
                <a:cs typeface="Calibri" pitchFamily="34" charset="0"/>
              </a:rPr>
              <a:t>Built microservices using flask to expose the end points for various ML stages/processes. Deployment of model using TensorFlow serving containerization of model along with serving scripts and google cloud functions for orchestration.ML pipelines are being made generic to accommodate any new models that must be deployed or trained.</a:t>
            </a:r>
          </a:p>
          <a:p>
            <a:pPr indent="-226695" fontAlgn="base">
              <a:spcBef>
                <a:spcPts val="200"/>
              </a:spcBef>
              <a:spcAft>
                <a:spcPts val="200"/>
              </a:spcAft>
              <a:tabLst>
                <a:tab pos="1143000" algn="l"/>
                <a:tab pos="2057400" algn="l"/>
                <a:tab pos="2971800" algn="l"/>
                <a:tab pos="3886200" algn="l"/>
                <a:tab pos="4800600" algn="l"/>
                <a:tab pos="5715000" algn="l"/>
                <a:tab pos="6629400" algn="l"/>
                <a:tab pos="7543800" algn="l"/>
                <a:tab pos="8458200" algn="l"/>
                <a:tab pos="9372600" algn="l"/>
                <a:tab pos="10287000" algn="l"/>
              </a:tabLst>
              <a:defRPr/>
            </a:pPr>
            <a:r>
              <a:rPr lang="en-US" sz="1000" b="1" dirty="0">
                <a:solidFill>
                  <a:srgbClr val="000000"/>
                </a:solidFill>
                <a:sym typeface="Monotype Sorts" charset="2"/>
              </a:rPr>
              <a:t>CNR Industry team  </a:t>
            </a:r>
            <a:endParaRPr lang="en-US" sz="1000" b="1" dirty="0">
              <a:solidFill>
                <a:srgbClr val="000000"/>
              </a:solidFill>
              <a:cs typeface="Arial"/>
            </a:endParaRPr>
          </a:p>
          <a:p>
            <a:pPr marL="171450" indent="-171450" fontAlgn="base">
              <a:spcBef>
                <a:spcPct val="0"/>
              </a:spcBef>
              <a:spcAft>
                <a:spcPts val="200"/>
              </a:spcAft>
              <a:buClr>
                <a:schemeClr val="accent5">
                  <a:lumMod val="75000"/>
                </a:schemeClr>
              </a:buClr>
              <a:buSzPct val="80000"/>
              <a:buFont typeface="Arial" panose="020B0604020202020204" pitchFamily="34" charset="0"/>
              <a:buChar char="•"/>
              <a:tabLst>
                <a:tab pos="1143000" algn="l"/>
                <a:tab pos="2057400" algn="l"/>
                <a:tab pos="2971800" algn="l"/>
                <a:tab pos="3886200" algn="l"/>
                <a:tab pos="4800600" algn="l"/>
                <a:tab pos="5715000" algn="l"/>
                <a:tab pos="6629400" algn="l"/>
                <a:tab pos="7543800" algn="l"/>
                <a:tab pos="8458200" algn="l"/>
                <a:tab pos="9372600" algn="l"/>
                <a:tab pos="10287000" algn="l"/>
              </a:tabLst>
              <a:defRPr/>
            </a:pPr>
            <a:r>
              <a:rPr lang="en-US" sz="900" dirty="0">
                <a:solidFill>
                  <a:srgbClr val="000000"/>
                </a:solidFill>
                <a:cs typeface="Arial"/>
                <a:sym typeface="Monotype Sorts" charset="2"/>
              </a:rPr>
              <a:t>Developed Application &amp; APIs using Flask to connect ML layer with Front-end and Edge Devices for a chemical model. Data ingestion from Sensors MongoDB. </a:t>
            </a:r>
            <a:r>
              <a:rPr lang="en-US" sz="900" dirty="0">
                <a:ea typeface="+mn-lt"/>
                <a:cs typeface="+mn-lt"/>
              </a:rPr>
              <a:t>Machine Learning models for predicting the future prices of chemical.</a:t>
            </a:r>
            <a:endParaRPr lang="en-US" sz="900" dirty="0">
              <a:solidFill>
                <a:srgbClr val="000000"/>
              </a:solidFill>
              <a:latin typeface="Arial"/>
              <a:cs typeface="Arial"/>
            </a:endParaRPr>
          </a:p>
          <a:p>
            <a:pPr marL="171450" indent="-171450" fontAlgn="base">
              <a:spcBef>
                <a:spcPct val="0"/>
              </a:spcBef>
              <a:spcAft>
                <a:spcPts val="200"/>
              </a:spcAft>
              <a:buClr>
                <a:schemeClr val="accent5">
                  <a:lumMod val="75000"/>
                </a:schemeClr>
              </a:buClr>
              <a:buSzPct val="80000"/>
              <a:buFont typeface="Arial" panose="020B0604020202020204" pitchFamily="34" charset="0"/>
              <a:buChar char="•"/>
              <a:tabLst>
                <a:tab pos="1143000" algn="l"/>
                <a:tab pos="2057400" algn="l"/>
                <a:tab pos="2971800" algn="l"/>
                <a:tab pos="3886200" algn="l"/>
                <a:tab pos="4800600" algn="l"/>
                <a:tab pos="5715000" algn="l"/>
                <a:tab pos="6629400" algn="l"/>
                <a:tab pos="7543800" algn="l"/>
                <a:tab pos="8458200" algn="l"/>
                <a:tab pos="9372600" algn="l"/>
                <a:tab pos="10287000" algn="l"/>
              </a:tabLst>
              <a:defRPr/>
            </a:pPr>
            <a:r>
              <a:rPr lang="en-US" sz="900" dirty="0">
                <a:solidFill>
                  <a:srgbClr val="000000"/>
                </a:solidFill>
                <a:latin typeface="Arial"/>
                <a:cs typeface="Arial"/>
              </a:rPr>
              <a:t>Built rapid prototypes like indoor real time location system and smart helmet which included end to end guidance from creation of tasks for use case till the tasks were delivered.</a:t>
            </a:r>
          </a:p>
          <a:p>
            <a:pPr marL="0" lvl="0" indent="0" algn="l" rtl="0">
              <a:spcBef>
                <a:spcPts val="0"/>
              </a:spcBef>
              <a:spcAft>
                <a:spcPts val="0"/>
              </a:spcAft>
              <a:buClr>
                <a:schemeClr val="dk1"/>
              </a:buClr>
              <a:buSzPts val="1000"/>
              <a:buFont typeface="Arial"/>
              <a:buNone/>
            </a:pPr>
            <a:endParaRPr lang="en-US" sz="1000" dirty="0"/>
          </a:p>
          <a:p>
            <a:pPr marL="0" lvl="0" indent="0" algn="l" rtl="0">
              <a:spcBef>
                <a:spcPts val="0"/>
              </a:spcBef>
              <a:spcAft>
                <a:spcPts val="0"/>
              </a:spcAft>
              <a:buClr>
                <a:schemeClr val="dk1"/>
              </a:buClr>
              <a:buSzPts val="1000"/>
              <a:buFont typeface="Arial"/>
              <a:buNone/>
            </a:pPr>
            <a:endParaRPr sz="1000" dirty="0"/>
          </a:p>
        </p:txBody>
      </p:sp>
      <p:sp>
        <p:nvSpPr>
          <p:cNvPr id="31" name="Google Shape;31;p3"/>
          <p:cNvSpPr txBox="1"/>
          <p:nvPr/>
        </p:nvSpPr>
        <p:spPr>
          <a:xfrm>
            <a:off x="3139734" y="0"/>
            <a:ext cx="6124104" cy="9906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3200"/>
              <a:buFont typeface="Arial Black"/>
              <a:buNone/>
            </a:pPr>
            <a:r>
              <a:rPr lang="en-US" sz="3200" b="1" dirty="0">
                <a:solidFill>
                  <a:schemeClr val="dk1"/>
                </a:solidFill>
                <a:latin typeface="Arial Black"/>
                <a:ea typeface="Arial Black"/>
                <a:cs typeface="Arial Black"/>
                <a:sym typeface="Arial Black"/>
              </a:rPr>
              <a:t>Aniket Koltharkar</a:t>
            </a:r>
            <a:endParaRPr sz="3200" b="1" i="0" u="none" strike="noStrike" cap="none" dirty="0">
              <a:solidFill>
                <a:schemeClr val="dk1"/>
              </a:solidFill>
              <a:latin typeface="Arial Black"/>
              <a:ea typeface="Arial Black"/>
              <a:cs typeface="Arial Black"/>
              <a:sym typeface="Arial Black"/>
            </a:endParaRPr>
          </a:p>
        </p:txBody>
      </p:sp>
      <p:sp>
        <p:nvSpPr>
          <p:cNvPr id="32" name="Google Shape;32;p3"/>
          <p:cNvSpPr txBox="1"/>
          <p:nvPr/>
        </p:nvSpPr>
        <p:spPr>
          <a:xfrm>
            <a:off x="3212122" y="480051"/>
            <a:ext cx="4996637" cy="450812"/>
          </a:xfrm>
          <a:prstGeom prst="rect">
            <a:avLst/>
          </a:prstGeom>
          <a:noFill/>
          <a:ln>
            <a:noFill/>
          </a:ln>
        </p:spPr>
        <p:txBody>
          <a:bodyPr spcFirstLastPara="1" wrap="square" lIns="0" tIns="0" rIns="0" bIns="0" anchor="t" anchorCtr="0">
            <a:normAutofit/>
          </a:bodyPr>
          <a:lstStyle/>
          <a:p>
            <a:pPr>
              <a:lnSpc>
                <a:spcPct val="80000"/>
              </a:lnSpc>
              <a:buClr>
                <a:schemeClr val="dk1"/>
              </a:buClr>
              <a:buSzPts val="1400"/>
            </a:pPr>
            <a:r>
              <a:rPr lang="en-US" dirty="0">
                <a:solidFill>
                  <a:schemeClr val="dk1"/>
                </a:solidFill>
              </a:rPr>
              <a:t> MLOps Engineer | </a:t>
            </a:r>
            <a:r>
              <a:rPr lang="en-GB" sz="1400" dirty="0">
                <a:solidFill>
                  <a:schemeClr val="tx1"/>
                </a:solidFill>
                <a:latin typeface="Arial" panose="020B0604020202020204" pitchFamily="34" charset="0"/>
                <a:ea typeface="Arial" pitchFamily="-105" charset="-52"/>
                <a:cs typeface="Arial" panose="020B0604020202020204" pitchFamily="34" charset="0"/>
              </a:rPr>
              <a:t>aniket.a.koltharkar@accenture.com</a:t>
            </a:r>
            <a:endParaRPr lang="en-AU" sz="1400" dirty="0">
              <a:solidFill>
                <a:schemeClr val="tx1"/>
              </a:solidFill>
              <a:latin typeface="Arial" panose="020B0604020202020204" pitchFamily="34" charset="0"/>
              <a:ea typeface="Arial" pitchFamily="-105" charset="-52"/>
              <a:cs typeface="Arial" panose="020B0604020202020204" pitchFamily="34" charset="0"/>
            </a:endParaRPr>
          </a:p>
        </p:txBody>
      </p:sp>
      <p:sp>
        <p:nvSpPr>
          <p:cNvPr id="33" name="Google Shape;33;p3"/>
          <p:cNvSpPr txBox="1">
            <a:spLocks noGrp="1"/>
          </p:cNvSpPr>
          <p:nvPr>
            <p:ph type="body" idx="2"/>
          </p:nvPr>
        </p:nvSpPr>
        <p:spPr>
          <a:xfrm>
            <a:off x="9659106" y="1253299"/>
            <a:ext cx="2405452" cy="3975811"/>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accent1"/>
              </a:buClr>
              <a:buSzPts val="1400"/>
              <a:buNone/>
            </a:pPr>
            <a:r>
              <a:rPr lang="en-US" sz="1400" dirty="0">
                <a:solidFill>
                  <a:schemeClr val="accent1"/>
                </a:solidFill>
                <a:latin typeface="Arial Black"/>
                <a:ea typeface="Arial Black"/>
                <a:cs typeface="Arial Black"/>
                <a:sym typeface="Arial Black"/>
              </a:rPr>
              <a:t>Functional/technical skills</a:t>
            </a:r>
            <a:endParaRPr sz="1400" dirty="0"/>
          </a:p>
          <a:p>
            <a:pPr marL="285750" indent="-285750" defTabSz="912516" eaLnBrk="0" hangingPunct="0">
              <a:spcBef>
                <a:spcPct val="0"/>
              </a:spcBef>
              <a:spcAft>
                <a:spcPts val="600"/>
              </a:spcAft>
              <a:buClr>
                <a:schemeClr val="accent5">
                  <a:lumMod val="75000"/>
                </a:schemeClr>
              </a:buClr>
              <a:buSzPct val="100000"/>
              <a:buFont typeface="Arial" panose="020B0604020202020204" pitchFamily="34" charset="0"/>
              <a:buChar char="•"/>
              <a:defRPr/>
            </a:pPr>
            <a:r>
              <a:rPr lang="fr-FR" sz="1000" dirty="0">
                <a:solidFill>
                  <a:schemeClr val="tx1"/>
                </a:solidFill>
              </a:rPr>
              <a:t>Cloud services: AWS MLOps, SageMaker </a:t>
            </a:r>
            <a:r>
              <a:rPr lang="fr-FR" sz="1000" dirty="0" err="1">
                <a:solidFill>
                  <a:schemeClr val="tx1"/>
                </a:solidFill>
              </a:rPr>
              <a:t>studio,SageMaker</a:t>
            </a:r>
            <a:r>
              <a:rPr lang="fr-FR" sz="1000" dirty="0">
                <a:solidFill>
                  <a:schemeClr val="tx1"/>
                </a:solidFill>
              </a:rPr>
              <a:t> pipelines, </a:t>
            </a:r>
            <a:r>
              <a:rPr lang="fr-FR" sz="1000" dirty="0" err="1">
                <a:solidFill>
                  <a:schemeClr val="tx1"/>
                </a:solidFill>
              </a:rPr>
              <a:t>Experiments</a:t>
            </a:r>
            <a:r>
              <a:rPr lang="fr-FR" sz="1000" dirty="0">
                <a:solidFill>
                  <a:schemeClr val="tx1"/>
                </a:solidFill>
              </a:rPr>
              <a:t>, SageMaker </a:t>
            </a:r>
            <a:r>
              <a:rPr lang="fr-FR" sz="1000" dirty="0" err="1">
                <a:solidFill>
                  <a:schemeClr val="tx1"/>
                </a:solidFill>
              </a:rPr>
              <a:t>Autopilot</a:t>
            </a:r>
            <a:r>
              <a:rPr lang="fr-FR" sz="1000" dirty="0">
                <a:solidFill>
                  <a:schemeClr val="tx1"/>
                </a:solidFill>
              </a:rPr>
              <a:t>, SageMaker </a:t>
            </a:r>
            <a:r>
              <a:rPr lang="fr-FR" sz="1000" dirty="0" err="1">
                <a:solidFill>
                  <a:schemeClr val="tx1"/>
                </a:solidFill>
              </a:rPr>
              <a:t>clarify</a:t>
            </a:r>
            <a:r>
              <a:rPr lang="fr-FR" sz="1000" dirty="0">
                <a:solidFill>
                  <a:schemeClr val="tx1"/>
                </a:solidFill>
              </a:rPr>
              <a:t>, Lambda </a:t>
            </a:r>
            <a:r>
              <a:rPr lang="fr-FR" sz="1000" dirty="0" err="1">
                <a:solidFill>
                  <a:schemeClr val="tx1"/>
                </a:solidFill>
              </a:rPr>
              <a:t>functions</a:t>
            </a:r>
            <a:r>
              <a:rPr lang="fr-FR" sz="1000" dirty="0">
                <a:solidFill>
                  <a:schemeClr val="tx1"/>
                </a:solidFill>
              </a:rPr>
              <a:t>, Code Commit, Code Pipeline, AWS </a:t>
            </a:r>
            <a:r>
              <a:rPr lang="fr-FR" sz="1000" dirty="0" err="1">
                <a:solidFill>
                  <a:schemeClr val="tx1"/>
                </a:solidFill>
              </a:rPr>
              <a:t>bedrock</a:t>
            </a:r>
            <a:r>
              <a:rPr lang="fr-FR" sz="1000" dirty="0">
                <a:solidFill>
                  <a:schemeClr val="tx1"/>
                </a:solidFill>
              </a:rPr>
              <a:t>.</a:t>
            </a:r>
          </a:p>
          <a:p>
            <a:pPr marL="285750" indent="-285750" defTabSz="912516" eaLnBrk="0" hangingPunct="0">
              <a:spcBef>
                <a:spcPct val="0"/>
              </a:spcBef>
              <a:spcAft>
                <a:spcPts val="600"/>
              </a:spcAft>
              <a:buClr>
                <a:schemeClr val="accent5">
                  <a:lumMod val="75000"/>
                </a:schemeClr>
              </a:buClr>
              <a:buSzPct val="100000"/>
              <a:buFont typeface="Arial" panose="020B0604020202020204" pitchFamily="34" charset="0"/>
              <a:buChar char="•"/>
              <a:defRPr/>
            </a:pPr>
            <a:r>
              <a:rPr lang="fr-FR" sz="1000" dirty="0" err="1">
                <a:solidFill>
                  <a:schemeClr val="tx1"/>
                </a:solidFill>
              </a:rPr>
              <a:t>GenAI</a:t>
            </a:r>
            <a:r>
              <a:rPr lang="fr-FR" sz="1000" dirty="0">
                <a:solidFill>
                  <a:schemeClr val="tx1"/>
                </a:solidFill>
              </a:rPr>
              <a:t>: AWS </a:t>
            </a:r>
            <a:r>
              <a:rPr lang="fr-FR" sz="1000" dirty="0" err="1">
                <a:solidFill>
                  <a:schemeClr val="tx1"/>
                </a:solidFill>
              </a:rPr>
              <a:t>bedrock</a:t>
            </a:r>
            <a:r>
              <a:rPr lang="fr-FR" sz="1000" dirty="0">
                <a:solidFill>
                  <a:schemeClr val="tx1"/>
                </a:solidFill>
              </a:rPr>
              <a:t>, </a:t>
            </a:r>
            <a:r>
              <a:rPr lang="fr-FR" sz="1000" dirty="0" err="1">
                <a:solidFill>
                  <a:schemeClr val="tx1"/>
                </a:solidFill>
              </a:rPr>
              <a:t>clude</a:t>
            </a:r>
            <a:r>
              <a:rPr lang="fr-FR" sz="1000" dirty="0">
                <a:solidFill>
                  <a:schemeClr val="tx1"/>
                </a:solidFill>
              </a:rPr>
              <a:t>.</a:t>
            </a:r>
          </a:p>
          <a:p>
            <a:pPr marL="285750" indent="-285750" defTabSz="912516" eaLnBrk="0" hangingPunct="0">
              <a:spcBef>
                <a:spcPct val="0"/>
              </a:spcBef>
              <a:spcAft>
                <a:spcPts val="600"/>
              </a:spcAft>
              <a:buClr>
                <a:schemeClr val="accent5">
                  <a:lumMod val="75000"/>
                </a:schemeClr>
              </a:buClr>
              <a:buSzPct val="100000"/>
              <a:buFont typeface="Arial" panose="020B0604020202020204" pitchFamily="34" charset="0"/>
              <a:buChar char="•"/>
              <a:defRPr/>
            </a:pPr>
            <a:r>
              <a:rPr lang="fr-FR" sz="1000" dirty="0" err="1">
                <a:solidFill>
                  <a:schemeClr val="tx1"/>
                </a:solidFill>
              </a:rPr>
              <a:t>Proficiency</a:t>
            </a:r>
            <a:r>
              <a:rPr lang="fr-FR" sz="1000" dirty="0">
                <a:solidFill>
                  <a:schemeClr val="tx1"/>
                </a:solidFill>
              </a:rPr>
              <a:t>: P3 in AWS architecture. P3 in </a:t>
            </a:r>
            <a:r>
              <a:rPr lang="fr-FR" sz="1000" dirty="0" err="1">
                <a:solidFill>
                  <a:schemeClr val="tx1"/>
                </a:solidFill>
              </a:rPr>
              <a:t>Industry</a:t>
            </a:r>
            <a:r>
              <a:rPr lang="fr-FR" sz="1000" dirty="0">
                <a:solidFill>
                  <a:schemeClr val="tx1"/>
                </a:solidFill>
              </a:rPr>
              <a:t> </a:t>
            </a:r>
            <a:r>
              <a:rPr lang="fr-FR" sz="1000" dirty="0" err="1">
                <a:solidFill>
                  <a:schemeClr val="tx1"/>
                </a:solidFill>
              </a:rPr>
              <a:t>skills</a:t>
            </a:r>
            <a:r>
              <a:rPr lang="fr-FR" sz="1000" dirty="0">
                <a:solidFill>
                  <a:schemeClr val="tx1"/>
                </a:solidFill>
              </a:rPr>
              <a:t> like Agribusiness &amp; </a:t>
            </a:r>
            <a:r>
              <a:rPr lang="fr-FR" sz="1000" dirty="0" err="1">
                <a:solidFill>
                  <a:schemeClr val="tx1"/>
                </a:solidFill>
              </a:rPr>
              <a:t>Medical</a:t>
            </a:r>
            <a:r>
              <a:rPr lang="fr-FR" sz="1000" dirty="0">
                <a:solidFill>
                  <a:schemeClr val="tx1"/>
                </a:solidFill>
              </a:rPr>
              <a:t> </a:t>
            </a:r>
            <a:r>
              <a:rPr lang="fr-FR" sz="1000" dirty="0" err="1">
                <a:solidFill>
                  <a:schemeClr val="tx1"/>
                </a:solidFill>
              </a:rPr>
              <a:t>devices</a:t>
            </a:r>
            <a:endParaRPr lang="fr-FR" sz="1000" dirty="0">
              <a:solidFill>
                <a:schemeClr val="tx1"/>
              </a:solidFill>
            </a:endParaRPr>
          </a:p>
          <a:p>
            <a:pPr marL="285750" indent="-285750" defTabSz="912516">
              <a:spcBef>
                <a:spcPct val="0"/>
              </a:spcBef>
              <a:spcAft>
                <a:spcPts val="600"/>
              </a:spcAft>
              <a:buClr>
                <a:srgbClr val="0E5687"/>
              </a:buClr>
              <a:buSzPct val="100000"/>
              <a:buFont typeface="Arial" panose="020B0604020202020204" pitchFamily="34" charset="0"/>
              <a:buChar char="•"/>
              <a:defRPr/>
            </a:pPr>
            <a:r>
              <a:rPr lang="fr-FR" sz="1000" dirty="0">
                <a:solidFill>
                  <a:schemeClr val="tx1"/>
                </a:solidFill>
              </a:rPr>
              <a:t>Python API </a:t>
            </a:r>
            <a:r>
              <a:rPr lang="fr-FR" sz="1000" dirty="0" err="1">
                <a:solidFill>
                  <a:schemeClr val="tx1"/>
                </a:solidFill>
              </a:rPr>
              <a:t>development</a:t>
            </a:r>
            <a:r>
              <a:rPr lang="fr-FR" sz="1000" dirty="0">
                <a:solidFill>
                  <a:schemeClr val="tx1"/>
                </a:solidFill>
              </a:rPr>
              <a:t> </a:t>
            </a:r>
            <a:r>
              <a:rPr lang="fr-FR" sz="1000" dirty="0" err="1">
                <a:solidFill>
                  <a:schemeClr val="tx1"/>
                </a:solidFill>
              </a:rPr>
              <a:t>using</a:t>
            </a:r>
            <a:r>
              <a:rPr lang="fr-FR" sz="1000" dirty="0">
                <a:solidFill>
                  <a:schemeClr val="tx1"/>
                </a:solidFill>
              </a:rPr>
              <a:t> Flask.</a:t>
            </a:r>
          </a:p>
          <a:p>
            <a:pPr marL="285750" indent="-285750" defTabSz="912516" eaLnBrk="0" hangingPunct="0">
              <a:spcBef>
                <a:spcPct val="0"/>
              </a:spcBef>
              <a:spcAft>
                <a:spcPts val="600"/>
              </a:spcAft>
              <a:buClr>
                <a:schemeClr val="accent5">
                  <a:lumMod val="75000"/>
                </a:schemeClr>
              </a:buClr>
              <a:buSzPct val="100000"/>
              <a:buFont typeface="Arial" panose="020B0604020202020204" pitchFamily="34" charset="0"/>
              <a:buChar char="•"/>
              <a:defRPr/>
            </a:pPr>
            <a:r>
              <a:rPr lang="fr-FR" sz="1000" dirty="0">
                <a:solidFill>
                  <a:schemeClr val="tx1"/>
                </a:solidFill>
              </a:rPr>
              <a:t>Machine Learning </a:t>
            </a:r>
            <a:r>
              <a:rPr lang="fr-FR" sz="1000" dirty="0" err="1">
                <a:solidFill>
                  <a:schemeClr val="tx1"/>
                </a:solidFill>
              </a:rPr>
              <a:t>using</a:t>
            </a:r>
            <a:r>
              <a:rPr lang="fr-FR" sz="1000" dirty="0">
                <a:solidFill>
                  <a:schemeClr val="tx1"/>
                </a:solidFill>
              </a:rPr>
              <a:t> Python. </a:t>
            </a:r>
            <a:r>
              <a:rPr lang="fr-FR" sz="1000" dirty="0" err="1">
                <a:solidFill>
                  <a:schemeClr val="tx1"/>
                </a:solidFill>
              </a:rPr>
              <a:t>Libraries</a:t>
            </a:r>
            <a:r>
              <a:rPr lang="fr-FR" sz="1000" dirty="0">
                <a:solidFill>
                  <a:schemeClr val="tx1"/>
                </a:solidFill>
              </a:rPr>
              <a:t> like </a:t>
            </a:r>
            <a:r>
              <a:rPr lang="fr-FR" sz="1000" dirty="0" err="1">
                <a:solidFill>
                  <a:schemeClr val="tx1"/>
                </a:solidFill>
              </a:rPr>
              <a:t>Scikitlearn</a:t>
            </a:r>
            <a:r>
              <a:rPr lang="fr-FR" sz="1000" dirty="0">
                <a:solidFill>
                  <a:schemeClr val="tx1"/>
                </a:solidFill>
              </a:rPr>
              <a:t>, Pandas, </a:t>
            </a:r>
            <a:r>
              <a:rPr lang="fr-FR" sz="1000" dirty="0" err="1">
                <a:solidFill>
                  <a:schemeClr val="tx1"/>
                </a:solidFill>
              </a:rPr>
              <a:t>Numpy</a:t>
            </a:r>
            <a:r>
              <a:rPr lang="fr-FR" sz="1000" dirty="0">
                <a:solidFill>
                  <a:schemeClr val="tx1"/>
                </a:solidFill>
              </a:rPr>
              <a:t>. </a:t>
            </a:r>
          </a:p>
          <a:p>
            <a:pPr marL="285750" indent="-285750" defTabSz="912516" eaLnBrk="0" hangingPunct="0">
              <a:spcBef>
                <a:spcPct val="0"/>
              </a:spcBef>
              <a:spcAft>
                <a:spcPts val="600"/>
              </a:spcAft>
              <a:buClr>
                <a:schemeClr val="accent5">
                  <a:lumMod val="75000"/>
                </a:schemeClr>
              </a:buClr>
              <a:buSzPct val="100000"/>
              <a:buFont typeface="Arial" panose="020B0604020202020204" pitchFamily="34" charset="0"/>
              <a:buChar char="•"/>
              <a:defRPr/>
            </a:pPr>
            <a:r>
              <a:rPr lang="fr-FR" sz="1000" dirty="0">
                <a:solidFill>
                  <a:schemeClr val="tx1"/>
                </a:solidFill>
              </a:rPr>
              <a:t>Deep </a:t>
            </a:r>
            <a:r>
              <a:rPr lang="fr-FR" sz="1000" dirty="0" err="1">
                <a:solidFill>
                  <a:schemeClr val="tx1"/>
                </a:solidFill>
              </a:rPr>
              <a:t>learning</a:t>
            </a:r>
            <a:r>
              <a:rPr lang="fr-FR" sz="1000" dirty="0">
                <a:solidFill>
                  <a:schemeClr val="tx1"/>
                </a:solidFill>
              </a:rPr>
              <a:t> CNN </a:t>
            </a:r>
            <a:r>
              <a:rPr lang="fr-FR" sz="1000" dirty="0" err="1">
                <a:solidFill>
                  <a:schemeClr val="tx1"/>
                </a:solidFill>
              </a:rPr>
              <a:t>with</a:t>
            </a:r>
            <a:r>
              <a:rPr lang="fr-FR" sz="1000" dirty="0">
                <a:solidFill>
                  <a:schemeClr val="tx1"/>
                </a:solidFill>
              </a:rPr>
              <a:t> </a:t>
            </a:r>
            <a:r>
              <a:rPr lang="fr-FR" sz="1000" dirty="0" err="1">
                <a:solidFill>
                  <a:schemeClr val="tx1"/>
                </a:solidFill>
              </a:rPr>
              <a:t>Keras</a:t>
            </a:r>
            <a:r>
              <a:rPr lang="fr-FR" sz="1000" dirty="0">
                <a:solidFill>
                  <a:schemeClr val="tx1"/>
                </a:solidFill>
              </a:rPr>
              <a:t>, </a:t>
            </a:r>
            <a:r>
              <a:rPr lang="en-US" sz="1000" dirty="0" err="1">
                <a:solidFill>
                  <a:schemeClr val="tx1"/>
                </a:solidFill>
              </a:rPr>
              <a:t>pytorch</a:t>
            </a:r>
            <a:r>
              <a:rPr lang="en-US" sz="1000" dirty="0">
                <a:solidFill>
                  <a:schemeClr val="tx1"/>
                </a:solidFill>
              </a:rPr>
              <a:t> and </a:t>
            </a:r>
            <a:r>
              <a:rPr lang="en-US" sz="1000" dirty="0" err="1">
                <a:solidFill>
                  <a:schemeClr val="tx1"/>
                </a:solidFill>
              </a:rPr>
              <a:t>tensorflow</a:t>
            </a:r>
            <a:r>
              <a:rPr lang="fr-FR" sz="1000" dirty="0">
                <a:solidFill>
                  <a:schemeClr val="tx1"/>
                </a:solidFill>
              </a:rPr>
              <a:t>.</a:t>
            </a:r>
            <a:endParaRPr lang="en-GB" sz="1000" dirty="0">
              <a:solidFill>
                <a:schemeClr val="tx1"/>
              </a:solidFill>
            </a:endParaRPr>
          </a:p>
          <a:p>
            <a:pPr marL="285750" indent="-285750" defTabSz="912516" eaLnBrk="0" hangingPunct="0">
              <a:spcBef>
                <a:spcPct val="0"/>
              </a:spcBef>
              <a:spcAft>
                <a:spcPts val="600"/>
              </a:spcAft>
              <a:buClr>
                <a:schemeClr val="accent5">
                  <a:lumMod val="75000"/>
                </a:schemeClr>
              </a:buClr>
              <a:buSzPct val="100000"/>
              <a:buFont typeface="Arial" panose="020B0604020202020204" pitchFamily="34" charset="0"/>
              <a:buChar char="•"/>
              <a:defRPr/>
            </a:pPr>
            <a:r>
              <a:rPr lang="fr-FR" sz="1000" dirty="0">
                <a:solidFill>
                  <a:schemeClr val="tx1"/>
                </a:solidFill>
              </a:rPr>
              <a:t>Tools:  Docker containers</a:t>
            </a:r>
            <a:r>
              <a:rPr lang="en-GB" sz="1000" dirty="0">
                <a:solidFill>
                  <a:schemeClr val="tx1"/>
                </a:solidFill>
              </a:rPr>
              <a:t>, Git, Linux, postman. </a:t>
            </a:r>
          </a:p>
          <a:p>
            <a:pPr marL="285750" indent="-285750" defTabSz="912516" eaLnBrk="0" hangingPunct="0">
              <a:spcBef>
                <a:spcPct val="0"/>
              </a:spcBef>
              <a:spcAft>
                <a:spcPts val="600"/>
              </a:spcAft>
              <a:buClr>
                <a:schemeClr val="accent5">
                  <a:lumMod val="75000"/>
                </a:schemeClr>
              </a:buClr>
              <a:buSzPct val="100000"/>
              <a:buFont typeface="Arial" panose="020B0604020202020204" pitchFamily="34" charset="0"/>
              <a:buChar char="•"/>
              <a:defRPr/>
            </a:pPr>
            <a:r>
              <a:rPr lang="en-GB" sz="1000" dirty="0">
                <a:solidFill>
                  <a:schemeClr val="tx1"/>
                </a:solidFill>
                <a:sym typeface="Monotype Sorts" charset="2"/>
              </a:rPr>
              <a:t>Databases: </a:t>
            </a:r>
            <a:r>
              <a:rPr lang="en-US" sz="1000" dirty="0">
                <a:solidFill>
                  <a:schemeClr val="tx1"/>
                </a:solidFill>
                <a:sym typeface="Monotype Sorts" charset="2"/>
              </a:rPr>
              <a:t>PostgreSQL</a:t>
            </a:r>
            <a:r>
              <a:rPr lang="en-GB" sz="1000" dirty="0">
                <a:solidFill>
                  <a:schemeClr val="tx1"/>
                </a:solidFill>
                <a:sym typeface="Monotype Sorts" charset="2"/>
              </a:rPr>
              <a:t> MySQL, Mongo </a:t>
            </a:r>
            <a:r>
              <a:rPr lang="en-GB" sz="1000" dirty="0" err="1">
                <a:solidFill>
                  <a:schemeClr val="tx1"/>
                </a:solidFill>
                <a:sym typeface="Monotype Sorts" charset="2"/>
              </a:rPr>
              <a:t>dB</a:t>
            </a:r>
            <a:r>
              <a:rPr lang="en-GB" sz="1000" dirty="0" err="1">
                <a:solidFill>
                  <a:schemeClr val="lt1"/>
                </a:solidFill>
                <a:sym typeface="Monotype Sorts" charset="2"/>
              </a:rPr>
              <a:t>.</a:t>
            </a:r>
            <a:r>
              <a:rPr lang="en-GB" sz="1000" dirty="0">
                <a:solidFill>
                  <a:schemeClr val="lt1"/>
                </a:solidFill>
                <a:sym typeface="Monotype Sorts" charset="2"/>
              </a:rPr>
              <a:t> </a:t>
            </a:r>
            <a:endParaRPr lang="fr-FR" sz="1000" dirty="0">
              <a:solidFill>
                <a:schemeClr val="lt1"/>
              </a:solidFill>
            </a:endParaRPr>
          </a:p>
          <a:p>
            <a:pPr marL="0" indent="0" defTabSz="912516" eaLnBrk="0" hangingPunct="0">
              <a:spcBef>
                <a:spcPct val="0"/>
              </a:spcBef>
              <a:spcAft>
                <a:spcPts val="600"/>
              </a:spcAft>
              <a:buClr>
                <a:schemeClr val="accent5">
                  <a:lumMod val="75000"/>
                </a:schemeClr>
              </a:buClr>
              <a:buSzPct val="100000"/>
              <a:defRPr/>
            </a:pPr>
            <a:r>
              <a:rPr lang="en-US" sz="1400" dirty="0">
                <a:solidFill>
                  <a:schemeClr val="accent1"/>
                </a:solidFill>
                <a:latin typeface="Arial Black"/>
                <a:ea typeface="Arial Black"/>
                <a:cs typeface="Arial Black"/>
                <a:sym typeface="Arial Black"/>
              </a:rPr>
              <a:t>Language skills</a:t>
            </a:r>
            <a:endParaRPr dirty="0"/>
          </a:p>
          <a:p>
            <a:pPr marL="99450" lvl="0" indent="-112150" algn="l" rtl="0">
              <a:lnSpc>
                <a:spcPct val="100000"/>
              </a:lnSpc>
              <a:spcBef>
                <a:spcPts val="450"/>
              </a:spcBef>
              <a:spcAft>
                <a:spcPts val="0"/>
              </a:spcAft>
              <a:buClr>
                <a:schemeClr val="dk1"/>
              </a:buClr>
              <a:buSzPts val="1000"/>
              <a:buFont typeface="NTR"/>
              <a:buChar char="●"/>
            </a:pPr>
            <a:r>
              <a:rPr lang="en-US" sz="1000" dirty="0"/>
              <a:t>  English </a:t>
            </a:r>
            <a:endParaRPr lang="en-US" sz="1000" dirty="0">
              <a:latin typeface="Arial Black"/>
              <a:ea typeface="Arial Black"/>
              <a:cs typeface="Arial Black"/>
              <a:sym typeface="Arial Black"/>
            </a:endParaRPr>
          </a:p>
        </p:txBody>
      </p:sp>
      <p:sp>
        <p:nvSpPr>
          <p:cNvPr id="36" name="Google Shape;36;p3"/>
          <p:cNvSpPr txBox="1"/>
          <p:nvPr/>
        </p:nvSpPr>
        <p:spPr>
          <a:xfrm>
            <a:off x="10508974" y="6467061"/>
            <a:ext cx="0" cy="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 name="Google Shape;37;p3"/>
          <p:cNvSpPr txBox="1"/>
          <p:nvPr/>
        </p:nvSpPr>
        <p:spPr>
          <a:xfrm>
            <a:off x="3359150" y="5901949"/>
            <a:ext cx="5808600" cy="669600"/>
          </a:xfrm>
          <a:prstGeom prst="rect">
            <a:avLst/>
          </a:prstGeom>
          <a:noFill/>
          <a:ln>
            <a:noFill/>
          </a:ln>
        </p:spPr>
        <p:txBody>
          <a:bodyPr spcFirstLastPara="1" wrap="square" lIns="0" tIns="0" rIns="0" bIns="0" anchor="t" anchorCtr="0">
            <a:normAutofit/>
          </a:bodyPr>
          <a:lstStyle/>
          <a:p>
            <a:pPr marL="0" marR="0" lvl="0" indent="0" algn="l" rtl="0">
              <a:lnSpc>
                <a:spcPct val="80000"/>
              </a:lnSpc>
              <a:spcBef>
                <a:spcPts val="450"/>
              </a:spcBef>
              <a:spcAft>
                <a:spcPts val="0"/>
              </a:spcAft>
              <a:buClr>
                <a:srgbClr val="000000"/>
              </a:buClr>
              <a:buSzPts val="1000"/>
              <a:buFont typeface="Arial"/>
              <a:buNone/>
            </a:pPr>
            <a:r>
              <a:rPr lang="en-US" sz="1000" b="1" i="0" u="none" strike="noStrike" cap="none" dirty="0">
                <a:solidFill>
                  <a:schemeClr val="dk1"/>
                </a:solidFill>
                <a:latin typeface="Arial Black"/>
                <a:ea typeface="Arial Black"/>
                <a:cs typeface="Arial Black"/>
                <a:sym typeface="Arial Black"/>
              </a:rPr>
              <a:t>*</a:t>
            </a:r>
            <a:endParaRPr lang="en-US" sz="1000" b="0" i="0" strike="noStrike" cap="none" dirty="0">
              <a:solidFill>
                <a:schemeClr val="dk1"/>
              </a:solidFill>
              <a:highlight>
                <a:srgbClr val="FFFFFF"/>
              </a:highlight>
              <a:latin typeface="Arial"/>
              <a:ea typeface="Arial"/>
              <a:cs typeface="Arial"/>
              <a:sym typeface="Arial"/>
            </a:endParaRPr>
          </a:p>
        </p:txBody>
      </p:sp>
      <p:sp>
        <p:nvSpPr>
          <p:cNvPr id="4" name="Google Shape;28;p3">
            <a:extLst>
              <a:ext uri="{FF2B5EF4-FFF2-40B4-BE49-F238E27FC236}">
                <a16:creationId xmlns:a16="http://schemas.microsoft.com/office/drawing/2014/main" id="{6E790230-CED0-8004-6046-E1DA4F2FF640}"/>
              </a:ext>
            </a:extLst>
          </p:cNvPr>
          <p:cNvSpPr txBox="1">
            <a:spLocks/>
          </p:cNvSpPr>
          <p:nvPr/>
        </p:nvSpPr>
        <p:spPr>
          <a:xfrm>
            <a:off x="293300" y="2974078"/>
            <a:ext cx="2730950" cy="349584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1pPr>
            <a:lvl2pPr marL="914400" marR="0" lvl="1" indent="-342900" algn="l" rtl="0">
              <a:lnSpc>
                <a:spcPct val="100000"/>
              </a:lnSpc>
              <a:spcBef>
                <a:spcPts val="12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2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228600" algn="l" rtl="0">
              <a:lnSpc>
                <a:spcPct val="90000"/>
              </a:lnSpc>
              <a:spcBef>
                <a:spcPts val="1200"/>
              </a:spcBef>
              <a:spcAft>
                <a:spcPts val="0"/>
              </a:spcAft>
              <a:buClr>
                <a:schemeClr val="dk1"/>
              </a:buClr>
              <a:buSzPts val="18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90000"/>
              </a:lnSpc>
              <a:spcBef>
                <a:spcPts val="1200"/>
              </a:spcBef>
              <a:spcAft>
                <a:spcPts val="0"/>
              </a:spcAft>
              <a:buClr>
                <a:schemeClr val="dk1"/>
              </a:buClr>
              <a:buSzPts val="18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90000"/>
              </a:lnSpc>
              <a:spcBef>
                <a:spcPts val="1200"/>
              </a:spcBef>
              <a:spcAft>
                <a:spcPts val="0"/>
              </a:spcAft>
              <a:buClr>
                <a:schemeClr val="dk1"/>
              </a:buClr>
              <a:buSzPts val="1800"/>
              <a:buFont typeface="Arial"/>
              <a:buNone/>
              <a:defRPr sz="1000" b="1" i="0" u="none" strike="noStrike" cap="none">
                <a:solidFill>
                  <a:schemeClr val="dk1"/>
                </a:solidFill>
                <a:latin typeface="Arial"/>
                <a:ea typeface="Arial"/>
                <a:cs typeface="Arial"/>
                <a:sym typeface="Arial"/>
              </a:defRPr>
            </a:lvl8pPr>
            <a:lvl9pPr marL="4114800" marR="0" lvl="8" indent="-228600" algn="l" rtl="0">
              <a:lnSpc>
                <a:spcPct val="90000"/>
              </a:lnSpc>
              <a:spcBef>
                <a:spcPts val="1200"/>
              </a:spcBef>
              <a:spcAft>
                <a:spcPts val="1200"/>
              </a:spcAft>
              <a:buClr>
                <a:schemeClr val="dk2"/>
              </a:buClr>
              <a:buSzPts val="1800"/>
              <a:buFont typeface="Arial"/>
              <a:buNone/>
              <a:defRPr sz="800" b="0" i="0" u="none" strike="noStrike" cap="none">
                <a:solidFill>
                  <a:schemeClr val="dk2"/>
                </a:solidFill>
                <a:latin typeface="Arial"/>
                <a:ea typeface="Arial"/>
                <a:cs typeface="Arial"/>
                <a:sym typeface="Arial"/>
              </a:defRPr>
            </a:lvl9pPr>
          </a:lstStyle>
          <a:p>
            <a:pPr marL="0" indent="0">
              <a:lnSpc>
                <a:spcPct val="80000"/>
              </a:lnSpc>
              <a:buClr>
                <a:schemeClr val="lt1"/>
              </a:buClr>
              <a:buSzPts val="1400"/>
            </a:pPr>
            <a:r>
              <a:rPr lang="en-US" sz="1400" b="1" dirty="0">
                <a:solidFill>
                  <a:schemeClr val="lt1"/>
                </a:solidFill>
                <a:latin typeface="Arial Black"/>
                <a:ea typeface="Arial Black"/>
                <a:cs typeface="Arial Black"/>
                <a:sym typeface="Arial Black"/>
              </a:rPr>
              <a:t>Professional background</a:t>
            </a:r>
            <a:endParaRPr lang="en-US" sz="1400" dirty="0"/>
          </a:p>
          <a:p>
            <a:pPr marL="171450" indent="-171450" defTabSz="912516" eaLnBrk="0" fontAlgn="base" hangingPunct="0">
              <a:spcBef>
                <a:spcPct val="0"/>
              </a:spcBef>
              <a:spcAft>
                <a:spcPts val="600"/>
              </a:spcAft>
              <a:buClr>
                <a:schemeClr val="accent5">
                  <a:lumMod val="75000"/>
                </a:schemeClr>
              </a:buClr>
              <a:buSzPct val="100000"/>
              <a:buFont typeface="Arial" panose="020B0604020202020204" pitchFamily="34" charset="0"/>
              <a:buChar char="•"/>
              <a:defRPr/>
            </a:pPr>
            <a:r>
              <a:rPr lang="en-US" sz="1400" dirty="0">
                <a:solidFill>
                  <a:schemeClr val="lt1"/>
                </a:solidFill>
              </a:rPr>
              <a:t>Worked with multiple clients to create MLOps pipeline using AWS and GCP platforms.</a:t>
            </a:r>
          </a:p>
          <a:p>
            <a:pPr marL="114300" indent="-114300" defTabSz="912516">
              <a:spcBef>
                <a:spcPct val="0"/>
              </a:spcBef>
              <a:spcAft>
                <a:spcPts val="600"/>
              </a:spcAft>
              <a:buClr>
                <a:srgbClr val="0E5687"/>
              </a:buClr>
              <a:buSzPct val="100000"/>
              <a:buFont typeface="Arial" panose="020B0604020202020204" pitchFamily="34" charset="0"/>
              <a:buChar char="•"/>
              <a:defRPr/>
            </a:pPr>
            <a:r>
              <a:rPr lang="en-US" sz="1400" dirty="0">
                <a:solidFill>
                  <a:schemeClr val="lt1"/>
                </a:solidFill>
              </a:rPr>
              <a:t>Worked on enabling various aspects of MLOps like experiments, deployment, model monitoring, explainability. </a:t>
            </a:r>
          </a:p>
          <a:p>
            <a:pPr marL="114300" indent="-114300" defTabSz="912516">
              <a:spcBef>
                <a:spcPct val="0"/>
              </a:spcBef>
              <a:spcAft>
                <a:spcPts val="600"/>
              </a:spcAft>
              <a:buClr>
                <a:srgbClr val="0E5687"/>
              </a:buClr>
              <a:buSzPct val="100000"/>
              <a:buFont typeface="Arial" panose="020B0604020202020204" pitchFamily="34" charset="0"/>
              <a:buChar char="•"/>
              <a:defRPr/>
            </a:pPr>
            <a:r>
              <a:rPr lang="en-US" sz="1400" dirty="0">
                <a:solidFill>
                  <a:schemeClr val="lt1"/>
                </a:solidFill>
              </a:rPr>
              <a:t>Implemented MLOps features in various use cases across different industries </a:t>
            </a:r>
          </a:p>
          <a:p>
            <a:pPr marL="114300" indent="-114300" defTabSz="912516">
              <a:spcBef>
                <a:spcPct val="0"/>
              </a:spcBef>
              <a:spcAft>
                <a:spcPts val="600"/>
              </a:spcAft>
              <a:buSzPct val="100000"/>
              <a:buFont typeface="Arial" panose="020B0604020202020204" pitchFamily="34" charset="0"/>
              <a:buChar char="•"/>
              <a:defRPr/>
            </a:pPr>
            <a:r>
              <a:rPr lang="en-US" sz="1400" dirty="0">
                <a:solidFill>
                  <a:schemeClr val="lt1"/>
                </a:solidFill>
              </a:rPr>
              <a:t>Worked on creating end to end pipelines using SageMaker</a:t>
            </a:r>
          </a:p>
          <a:p>
            <a:pPr marL="114300" indent="-114300" defTabSz="912516">
              <a:spcBef>
                <a:spcPct val="0"/>
              </a:spcBef>
              <a:spcAft>
                <a:spcPts val="600"/>
              </a:spcAft>
              <a:buSzPct val="100000"/>
              <a:buFont typeface="Arial" panose="020B0604020202020204" pitchFamily="34" charset="0"/>
              <a:buChar char="•"/>
              <a:defRPr/>
            </a:pPr>
            <a:r>
              <a:rPr lang="en-US" sz="1400" dirty="0">
                <a:solidFill>
                  <a:schemeClr val="lt1"/>
                </a:solidFill>
              </a:rPr>
              <a:t>Worked on </a:t>
            </a:r>
            <a:r>
              <a:rPr lang="en-US" sz="1400" dirty="0" err="1">
                <a:solidFill>
                  <a:schemeClr val="lt1"/>
                </a:solidFill>
              </a:rPr>
              <a:t>GenAI</a:t>
            </a:r>
            <a:r>
              <a:rPr lang="en-US" sz="1400" dirty="0">
                <a:solidFill>
                  <a:schemeClr val="lt1"/>
                </a:solidFill>
              </a:rPr>
              <a:t> POCs.</a:t>
            </a:r>
          </a:p>
        </p:txBody>
      </p:sp>
      <p:sp>
        <p:nvSpPr>
          <p:cNvPr id="2" name="Slide Number Placeholder 1">
            <a:extLst>
              <a:ext uri="{FF2B5EF4-FFF2-40B4-BE49-F238E27FC236}">
                <a16:creationId xmlns:a16="http://schemas.microsoft.com/office/drawing/2014/main" id="{81235BDA-1444-B571-5E22-FF476D29E1DF}"/>
              </a:ext>
            </a:extLst>
          </p:cNvPr>
          <p:cNvSpPr txBox="1">
            <a:spLocks/>
          </p:cNvSpPr>
          <p:nvPr/>
        </p:nvSpPr>
        <p:spPr>
          <a:xfrm>
            <a:off x="5932873" y="3328416"/>
            <a:ext cx="326254" cy="201168"/>
          </a:xfrm>
          <a:prstGeom prst="rect">
            <a:avLst/>
          </a:prstGeom>
        </p:spPr>
        <p:txBody>
          <a:bodyPr vert="horz" wrap="none"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F90F471-3972-4120-B8B3-0237DE626C35}" type="slidenum">
              <a:rPr kumimoji="0" lang="en-US" sz="800" b="0" i="0" u="none" strike="noStrike" kern="1200" cap="none" spc="0" normalizeH="0" baseline="0" noProof="0" smtClean="0">
                <a:ln>
                  <a:noFill/>
                </a:ln>
                <a:solidFill>
                  <a:srgbClr val="000000"/>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dirty="0">
              <a:ln>
                <a:noFill/>
              </a:ln>
              <a:solidFill>
                <a:srgbClr val="000000"/>
              </a:solidFill>
              <a:effectLst/>
              <a:uLnTx/>
              <a:uFillTx/>
              <a:latin typeface="Graphik"/>
              <a:ea typeface="+mn-ea"/>
              <a:cs typeface="+mn-cs"/>
            </a:endParaRPr>
          </a:p>
        </p:txBody>
      </p:sp>
      <p:pic>
        <p:nvPicPr>
          <p:cNvPr id="5" name="Picture 4" descr="A person looking at the camera&#10;&#10;Description automatically generated">
            <a:extLst>
              <a:ext uri="{FF2B5EF4-FFF2-40B4-BE49-F238E27FC236}">
                <a16:creationId xmlns:a16="http://schemas.microsoft.com/office/drawing/2014/main" id="{38D598F4-C63C-5290-2E6E-B38E71047BA5}"/>
              </a:ext>
            </a:extLst>
          </p:cNvPr>
          <p:cNvPicPr>
            <a:picLocks noChangeAspect="1"/>
          </p:cNvPicPr>
          <p:nvPr/>
        </p:nvPicPr>
        <p:blipFill>
          <a:blip r:embed="rId3"/>
          <a:stretch>
            <a:fillRect/>
          </a:stretch>
        </p:blipFill>
        <p:spPr>
          <a:xfrm>
            <a:off x="154661" y="246171"/>
            <a:ext cx="2717847" cy="2061857"/>
          </a:xfrm>
          <a:prstGeom prst="rect">
            <a:avLst/>
          </a:prstGeom>
        </p:spPr>
      </p:pic>
    </p:spTree>
  </p:cSld>
  <p:clrMapOvr>
    <a:masterClrMapping/>
  </p:clrMapOvr>
</p:sld>
</file>

<file path=ppt/theme/theme1.xml><?xml version="1.0" encoding="utf-8"?>
<a:theme xmlns:a="http://schemas.openxmlformats.org/drawingml/2006/main" name="1_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707</TotalTime>
  <Words>736</Words>
  <Application>Microsoft Office PowerPoint</Application>
  <PresentationFormat>Widescreen</PresentationFormat>
  <Paragraphs>42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Graphik</vt:lpstr>
      <vt:lpstr>NTR</vt:lpstr>
      <vt:lpstr>Times New Roman</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Rathore, Abhishek</dc:creator>
  <cp:lastModifiedBy>Koltharkar, Aniket A.</cp:lastModifiedBy>
  <cp:revision>19</cp:revision>
  <dcterms:modified xsi:type="dcterms:W3CDTF">2024-04-01T10:03:37Z</dcterms:modified>
</cp:coreProperties>
</file>