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46DF7-BDD6-4C36-ADE1-BE29C919C685}" v="8" dt="2024-09-20T07:08:27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, Mahesh" userId="ca2b5e03-3187-4134-9ccb-9638d846e972" providerId="ADAL" clId="{6C446DF7-BDD6-4C36-ADE1-BE29C919C685}"/>
    <pc:docChg chg="modSld">
      <pc:chgData name="Ramkumar, Mahesh" userId="ca2b5e03-3187-4134-9ccb-9638d846e972" providerId="ADAL" clId="{6C446DF7-BDD6-4C36-ADE1-BE29C919C685}" dt="2024-09-19T07:49:04.787" v="0" actId="6549"/>
      <pc:docMkLst>
        <pc:docMk/>
      </pc:docMkLst>
      <pc:sldChg chg="modSp mod">
        <pc:chgData name="Ramkumar, Mahesh" userId="ca2b5e03-3187-4134-9ccb-9638d846e972" providerId="ADAL" clId="{6C446DF7-BDD6-4C36-ADE1-BE29C919C685}" dt="2024-09-19T07:49:04.787" v="0" actId="6549"/>
        <pc:sldMkLst>
          <pc:docMk/>
          <pc:sldMk cId="1043859420" sldId="258"/>
        </pc:sldMkLst>
        <pc:spChg chg="mod">
          <ac:chgData name="Ramkumar, Mahesh" userId="ca2b5e03-3187-4134-9ccb-9638d846e972" providerId="ADAL" clId="{6C446DF7-BDD6-4C36-ADE1-BE29C919C685}" dt="2024-09-19T07:49:04.787" v="0" actId="6549"/>
          <ac:spMkLst>
            <pc:docMk/>
            <pc:sldMk cId="1043859420" sldId="258"/>
            <ac:spMk id="25" creationId="{DB680BE8-4F69-0A80-4C3C-71B56CC25D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55156-8397-5427-0C8E-2E39D64F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B4EFEC-C7CF-60BB-F6E7-50A8133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3D9E05-4747-160A-AD8C-8985ABD8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7B785-F00B-FEA6-1456-0425ED20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142D84-BDB1-7293-8011-60579C9E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4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C0BBE-DA7B-1403-4001-51FB2C8A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C6965D-9C69-DD09-1E86-91E99DAF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1B686-117E-058B-6F28-04580677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6BEEF2-18D3-738B-7916-BA2871E7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E9065C-9DCD-4615-B9CD-78F6C509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20586A-BE7F-C1DF-0F77-0EF823DC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8A0CFCF-5274-E2B3-613C-4E48D87E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9C594E-008F-024A-C8FC-20F6C054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6DDDFD-1EAF-3608-0962-BA0DB8E7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293EE3-9091-A2ED-C20D-F72D5C3D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8E850-BE1F-42AA-6F61-DED4957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4981EC-3B50-10D5-C210-382F5793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8B7F56-B68F-F7B1-4860-F6E19CAC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BE031E-6E78-D927-19D8-B11CAA13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C91608-6619-A783-EC40-B2CF5022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6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87B55-2494-592E-84B3-22FFDEC7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8B5876-C04E-4711-9138-E7FB1ABE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AB859B-BB0D-42DB-196B-2520C98B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194417-B236-D985-6AF3-F2F2C32C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D5CB0F-0E14-5D5F-68B4-D7478CC2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F5AA0-A559-4B47-FDC2-D2E03532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14FD6-2169-79FC-B1BC-34A8BAD80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52DC6E-A485-0451-CD61-A285D701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D501E4-36E9-8A16-E3B2-7CC6040E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6928FA-19EE-4ADB-5591-7F83F523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57C8E9-63B2-D83C-2ED4-69590CB2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4FC93-3AF7-1D2C-A53B-663ED9EA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3F5FBD-C39D-A152-6419-AD925E9C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F06A40-3D85-4392-DF1F-6D479989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9CC72F-D986-0C75-CA8C-0B853F6E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270054-464F-18C4-004E-B5664BA5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B8C39B-BF55-5EC7-8B3F-E72AA1F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79E5E7-08E6-50DA-8FC2-7B498A82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F6A20F2-C876-17C6-2EBB-F92CDCA4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7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E12F2-8125-568C-22AB-BB32BDA4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29E857-E9AE-3007-6501-7A54957E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54AB1F-1620-E2CD-565A-7723FE2A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E1922E-1C84-7366-A5B5-39E97968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4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A930D1-6B32-BF54-6C03-AF3C53A4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F48A0-21E3-FBD8-50FE-E2294E23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FF9D7A-2E1F-B302-A97A-AD7BFB5E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68983-FED0-A2D5-6DFE-AC6A5794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BE1C8F-8BAB-64E4-7591-ED162F51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2382AA-F69A-B21A-1055-6568A5E2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5C6DF7-8A06-C89F-8E6F-415629FF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2AB886-1E0F-D1E3-F85E-267DF71C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A045DA-DBB1-4B40-3F6C-203E792E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0C244-C3CB-43FE-843C-06B402E4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B74D75-2708-A12E-C935-1F1277FD9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F74C66-C84D-EC82-8BAF-C4928CF2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118E5B-F732-C740-A5B9-BD65D2B7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AA314F-5843-2549-E249-9ED6A38E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1A3E4A-BB5E-55EC-8ED8-38064E4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EC2ECD-BF95-5D0F-32F1-2428770A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A1B7E2-1039-401E-0EB2-C5A8F1C3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80199-89D8-5387-85BC-C40904464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398B-0804-478E-BB70-511D08AEBD20}" type="datetimeFigureOut">
              <a:rPr lang="en-US" smtClean="0"/>
              <a:t>9/25/2024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EA6E6D-A67E-20AB-F80D-2CB4F4921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91B7DF-113E-8C2F-2BBB-446A0FD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0923-9391-4298-9DF3-BD6E7A6EC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5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54;p1">
            <a:extLst>
              <a:ext uri="{FF2B5EF4-FFF2-40B4-BE49-F238E27FC236}">
                <a16:creationId xmlns:a16="http://schemas.microsoft.com/office/drawing/2014/main" xmlns="" id="{E3AF9532-7401-4F3D-0A69-0D0CD4D989D3}"/>
              </a:ext>
            </a:extLst>
          </p:cNvPr>
          <p:cNvSpPr txBox="1"/>
          <p:nvPr/>
        </p:nvSpPr>
        <p:spPr>
          <a:xfrm>
            <a:off x="249237" y="722312"/>
            <a:ext cx="3327083" cy="147224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>
              <a:srgbClr val="00000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8;p1">
            <a:extLst>
              <a:ext uri="{FF2B5EF4-FFF2-40B4-BE49-F238E27FC236}">
                <a16:creationId xmlns:a16="http://schemas.microsoft.com/office/drawing/2014/main" xmlns="" id="{B0D356FF-183B-D87F-DF2E-B058487ADB52}"/>
              </a:ext>
            </a:extLst>
          </p:cNvPr>
          <p:cNvSpPr txBox="1">
            <a:spLocks/>
          </p:cNvSpPr>
          <p:nvPr/>
        </p:nvSpPr>
        <p:spPr>
          <a:xfrm>
            <a:off x="209550" y="-61912"/>
            <a:ext cx="7912100" cy="6921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0475" tIns="44450" rIns="90475" bIns="4445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Profile Summary</a:t>
            </a:r>
            <a:endParaRPr lang="en-US" dirty="0"/>
          </a:p>
        </p:txBody>
      </p:sp>
      <p:sp>
        <p:nvSpPr>
          <p:cNvPr id="19" name="Google Shape;49;p1">
            <a:extLst>
              <a:ext uri="{FF2B5EF4-FFF2-40B4-BE49-F238E27FC236}">
                <a16:creationId xmlns:a16="http://schemas.microsoft.com/office/drawing/2014/main" xmlns="" id="{92C6CBD2-0CB1-9FE7-B37D-FC2F5B8C930F}"/>
              </a:ext>
            </a:extLst>
          </p:cNvPr>
          <p:cNvSpPr txBox="1"/>
          <p:nvPr/>
        </p:nvSpPr>
        <p:spPr>
          <a:xfrm>
            <a:off x="148503" y="2632717"/>
            <a:ext cx="3516300" cy="299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dirty="0" err="1" smtClean="0"/>
              <a:t>DevOps</a:t>
            </a:r>
            <a:r>
              <a:rPr lang="en-US" sz="1300" dirty="0" smtClean="0"/>
              <a:t> with 5+ years of experience as a </a:t>
            </a:r>
            <a:r>
              <a:rPr lang="en-US" sz="1300" dirty="0" err="1" smtClean="0"/>
              <a:t>Kubernetes</a:t>
            </a:r>
            <a:r>
              <a:rPr lang="en-US" sz="1300" dirty="0" smtClean="0"/>
              <a:t>  Engineer.</a:t>
            </a:r>
          </a:p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Worked as a Infrastructure Engineer Using </a:t>
            </a:r>
            <a:r>
              <a:rPr lang="en-US" sz="1300" dirty="0" err="1" smtClean="0">
                <a:latin typeface="Calibri" pitchFamily="34" charset="0"/>
                <a:cs typeface="Calibri" pitchFamily="34" charset="0"/>
              </a:rPr>
              <a:t>terraform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and automated </a:t>
            </a:r>
            <a:r>
              <a:rPr lang="en-US" sz="1300" dirty="0" err="1" smtClean="0">
                <a:latin typeface="Calibri" pitchFamily="34" charset="0"/>
                <a:cs typeface="Calibri" pitchFamily="34" charset="0"/>
              </a:rPr>
              <a:t>aws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services like  IAM,S3,EC2,ALB.</a:t>
            </a:r>
          </a:p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Worked on Writing YAML file </a:t>
            </a:r>
            <a:r>
              <a:rPr lang="en-US" sz="13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for creating deployment and services.</a:t>
            </a:r>
          </a:p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Worked on Creating an ingress gateway to route traffic to virtual service which </a:t>
            </a:r>
            <a:r>
              <a:rPr lang="en-US" sz="1300" dirty="0" err="1" smtClean="0">
                <a:latin typeface="Calibri" pitchFamily="34" charset="0"/>
                <a:cs typeface="Calibri" pitchFamily="34" charset="0"/>
              </a:rPr>
              <a:t>inturn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route traffic to internal services of the </a:t>
            </a:r>
            <a:r>
              <a:rPr lang="en-US" sz="1300" dirty="0" err="1" smtClean="0">
                <a:latin typeface="Calibri" pitchFamily="34" charset="0"/>
                <a:cs typeface="Calibri" pitchFamily="34" charset="0"/>
              </a:rPr>
              <a:t>kubernetes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cluster.</a:t>
            </a:r>
          </a:p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Calibri" pitchFamily="34" charset="0"/>
                <a:cs typeface="Calibri" pitchFamily="34" charset="0"/>
              </a:rPr>
              <a:t>Worked on  creating a </a:t>
            </a:r>
            <a:r>
              <a:rPr lang="en-US" sz="1300" dirty="0" err="1" smtClean="0">
                <a:latin typeface="Calibri" pitchFamily="34" charset="0"/>
                <a:cs typeface="Calibri" pitchFamily="34" charset="0"/>
              </a:rPr>
              <a:t>jenkins</a:t>
            </a:r>
            <a:r>
              <a:rPr lang="en-US" sz="1300" dirty="0" smtClean="0">
                <a:latin typeface="Calibri" pitchFamily="34" charset="0"/>
                <a:cs typeface="Calibri" pitchFamily="34" charset="0"/>
              </a:rPr>
              <a:t> pipeline to automate the process</a:t>
            </a:r>
          </a:p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endParaRPr lang="en-US" sz="1000" dirty="0" smtClean="0">
              <a:latin typeface="Calibri" pitchFamily="34" charset="0"/>
              <a:cs typeface="Calibri" pitchFamily="34" charset="0"/>
            </a:endParaRPr>
          </a:p>
          <a:p>
            <a:pPr marL="17145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endParaRPr lang="en-IN" sz="1000" dirty="0" smtClean="0"/>
          </a:p>
        </p:txBody>
      </p:sp>
      <p:sp>
        <p:nvSpPr>
          <p:cNvPr id="22" name="Google Shape;53;p1">
            <a:extLst>
              <a:ext uri="{FF2B5EF4-FFF2-40B4-BE49-F238E27FC236}">
                <a16:creationId xmlns:a16="http://schemas.microsoft.com/office/drawing/2014/main" xmlns="" id="{69D4183F-0FC6-A34C-0854-F58CCA600436}"/>
              </a:ext>
            </a:extLst>
          </p:cNvPr>
          <p:cNvSpPr txBox="1"/>
          <p:nvPr/>
        </p:nvSpPr>
        <p:spPr>
          <a:xfrm>
            <a:off x="3878224" y="688572"/>
            <a:ext cx="8196012" cy="360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80975" marR="0" lvl="0" indent="-18097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Relevant Experience</a:t>
            </a:r>
            <a:endParaRPr dirty="0"/>
          </a:p>
        </p:txBody>
      </p:sp>
      <p:sp>
        <p:nvSpPr>
          <p:cNvPr id="24" name="Google Shape;55;p1">
            <a:extLst>
              <a:ext uri="{FF2B5EF4-FFF2-40B4-BE49-F238E27FC236}">
                <a16:creationId xmlns:a16="http://schemas.microsoft.com/office/drawing/2014/main" xmlns="" id="{1A95B68A-0A91-935C-0D5F-0F1C98965A2D}"/>
              </a:ext>
            </a:extLst>
          </p:cNvPr>
          <p:cNvSpPr txBox="1"/>
          <p:nvPr/>
        </p:nvSpPr>
        <p:spPr>
          <a:xfrm>
            <a:off x="1396233" y="1053364"/>
            <a:ext cx="2066929" cy="2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025" tIns="36500" rIns="73025" bIns="365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   CHETHAN G D   </a:t>
            </a:r>
            <a:endParaRPr dirty="0"/>
          </a:p>
        </p:txBody>
      </p:sp>
      <p:sp>
        <p:nvSpPr>
          <p:cNvPr id="25" name="Google Shape;56;p1">
            <a:extLst>
              <a:ext uri="{FF2B5EF4-FFF2-40B4-BE49-F238E27FC236}">
                <a16:creationId xmlns:a16="http://schemas.microsoft.com/office/drawing/2014/main" xmlns="" id="{DB680BE8-4F69-0A80-4C3C-71B56CC25D39}"/>
              </a:ext>
            </a:extLst>
          </p:cNvPr>
          <p:cNvSpPr txBox="1"/>
          <p:nvPr/>
        </p:nvSpPr>
        <p:spPr>
          <a:xfrm>
            <a:off x="1580675" y="1271890"/>
            <a:ext cx="2157363" cy="56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025" tIns="36500" rIns="73025" bIns="365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ID </a:t>
            </a:r>
            <a:r>
              <a:rPr lang="en-US" sz="1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000" dirty="0" smtClean="0">
                <a:latin typeface="Calibri" pitchFamily="34" charset="0"/>
                <a:cs typeface="Calibri" pitchFamily="34" charset="0"/>
                <a:sym typeface="Calibri"/>
              </a:rPr>
              <a:t>chethan.G.D@accenture.com</a:t>
            </a:r>
            <a:endParaRPr lang="en-US" sz="1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Google Shape;57;p1">
            <a:extLst>
              <a:ext uri="{FF2B5EF4-FFF2-40B4-BE49-F238E27FC236}">
                <a16:creationId xmlns:a16="http://schemas.microsoft.com/office/drawing/2014/main" xmlns="" id="{D688A38C-5A02-F7A1-1DAE-2EB877EE4BE7}"/>
              </a:ext>
            </a:extLst>
          </p:cNvPr>
          <p:cNvSpPr txBox="1"/>
          <p:nvPr/>
        </p:nvSpPr>
        <p:spPr>
          <a:xfrm>
            <a:off x="106353" y="5272153"/>
            <a:ext cx="1800300" cy="25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80975" marR="0" lvl="0" indent="-18097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Expertise</a:t>
            </a:r>
            <a:endParaRPr dirty="0"/>
          </a:p>
        </p:txBody>
      </p:sp>
      <p:sp>
        <p:nvSpPr>
          <p:cNvPr id="27" name="Google Shape;58;p1">
            <a:extLst>
              <a:ext uri="{FF2B5EF4-FFF2-40B4-BE49-F238E27FC236}">
                <a16:creationId xmlns:a16="http://schemas.microsoft.com/office/drawing/2014/main" xmlns="" id="{2EAD6375-7666-2894-558E-2B495F917818}"/>
              </a:ext>
            </a:extLst>
          </p:cNvPr>
          <p:cNvSpPr txBox="1"/>
          <p:nvPr/>
        </p:nvSpPr>
        <p:spPr>
          <a:xfrm>
            <a:off x="198303" y="5210701"/>
            <a:ext cx="2017800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85725" marR="0" lvl="1" indent="0" rtl="0">
              <a:lnSpc>
                <a:spcPct val="8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" marR="0" lvl="1" indent="0" rtl="0">
              <a:lnSpc>
                <a:spcPct val="8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" marR="0" lvl="1" indent="0" rtl="0">
              <a:lnSpc>
                <a:spcPct val="85000"/>
              </a:lnSpc>
              <a:spcBef>
                <a:spcPts val="9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1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,Jenkins,Docker,Kubernetes,AWS,Terraform,Shell</a:t>
            </a: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scripting</a:t>
            </a:r>
            <a:endParaRPr sz="1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59;p1">
            <a:extLst>
              <a:ext uri="{FF2B5EF4-FFF2-40B4-BE49-F238E27FC236}">
                <a16:creationId xmlns:a16="http://schemas.microsoft.com/office/drawing/2014/main" xmlns="" id="{9E305326-03DD-14A9-5687-5D34A99C0D9A}"/>
              </a:ext>
            </a:extLst>
          </p:cNvPr>
          <p:cNvSpPr txBox="1"/>
          <p:nvPr/>
        </p:nvSpPr>
        <p:spPr>
          <a:xfrm>
            <a:off x="198303" y="2321280"/>
            <a:ext cx="3564000" cy="2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80975" marR="0" lvl="0" indent="-18097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1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C018DC2-8C6B-F10E-2E00-E1371E99D0C6}"/>
              </a:ext>
            </a:extLst>
          </p:cNvPr>
          <p:cNvSpPr txBox="1"/>
          <p:nvPr/>
        </p:nvSpPr>
        <p:spPr>
          <a:xfrm>
            <a:off x="3897255" y="974571"/>
            <a:ext cx="82452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2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  <a:defRPr/>
            </a:pPr>
            <a:endParaRPr lang="en-US" sz="1000" b="1" dirty="0">
              <a:solidFill>
                <a:srgbClr val="000000"/>
              </a:solidFill>
              <a:latin typeface="Graphik" panose="020B0503030202060203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Aft>
                <a:spcPts val="200"/>
              </a:spcAft>
              <a:tabLst>
                <a:tab pos="228600" algn="l"/>
              </a:tabLst>
              <a:defRPr/>
            </a:pPr>
            <a:r>
              <a:rPr lang="en-US" sz="1500" b="1" dirty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Project Name: </a:t>
            </a:r>
            <a:r>
              <a:rPr lang="en-US" sz="1500" b="1" dirty="0" err="1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Alcyon</a:t>
            </a:r>
            <a:r>
              <a:rPr lang="en-US" sz="1500" b="1" dirty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oct</a:t>
            </a:r>
            <a:r>
              <a:rPr lang="en-US" sz="1500" b="1" dirty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 2022 to march 2024)</a:t>
            </a:r>
            <a:endParaRPr lang="en-US" sz="1500" dirty="0"/>
          </a:p>
          <a:p>
            <a:pPr algn="just">
              <a:lnSpc>
                <a:spcPct val="115000"/>
              </a:lnSpc>
              <a:spcAft>
                <a:spcPts val="200"/>
              </a:spcAft>
              <a:tabLst>
                <a:tab pos="228600" algn="l"/>
              </a:tabLst>
              <a:defRPr/>
            </a:pPr>
            <a:r>
              <a:rPr lang="en-US" sz="1500" b="1" dirty="0"/>
              <a:t>    </a:t>
            </a:r>
            <a:r>
              <a:rPr lang="en-US" sz="1500" dirty="0" err="1"/>
              <a:t>Alcyon</a:t>
            </a:r>
            <a:r>
              <a:rPr lang="en-US" sz="1500" dirty="0"/>
              <a:t> is a product, It’s a toll management system where incident data are captured using an camera.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Worked on Containerization Technology. Ex: </a:t>
            </a:r>
            <a:r>
              <a:rPr lang="en-US" sz="1500" dirty="0" err="1"/>
              <a:t>Docker</a:t>
            </a:r>
            <a:r>
              <a:rPr lang="en-US" sz="1500" dirty="0"/>
              <a:t>, </a:t>
            </a:r>
            <a:r>
              <a:rPr lang="en-US" sz="1500" dirty="0" err="1"/>
              <a:t>Kubernetes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Deploying the application using helm chart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Worked on releasing the </a:t>
            </a:r>
            <a:r>
              <a:rPr lang="en-US" sz="1500" dirty="0" err="1"/>
              <a:t>microservice</a:t>
            </a:r>
            <a:r>
              <a:rPr lang="en-US" sz="1500" dirty="0"/>
              <a:t> version using a helm chart.</a:t>
            </a:r>
            <a:endParaRPr lang="en-IN" sz="15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500" dirty="0"/>
              <a:t>Worked on creating an infrastructure using a </a:t>
            </a:r>
            <a:r>
              <a:rPr lang="en-US" sz="1500" dirty="0" err="1"/>
              <a:t>terraform</a:t>
            </a:r>
            <a:endParaRPr lang="en-US" sz="1500" dirty="0"/>
          </a:p>
          <a:p>
            <a:r>
              <a:rPr lang="en-US" sz="1500" b="1" dirty="0"/>
              <a:t>Project Name: </a:t>
            </a:r>
            <a:r>
              <a:rPr lang="en-US" sz="1500" b="1" dirty="0" err="1"/>
              <a:t>TeqoOS</a:t>
            </a:r>
            <a:r>
              <a:rPr lang="en-US" sz="1500" b="1" dirty="0"/>
              <a:t>(April 2021 to Sept 2022)</a:t>
            </a:r>
          </a:p>
          <a:p>
            <a:r>
              <a:rPr lang="en-US" sz="1500" dirty="0" err="1"/>
              <a:t>TeqoOS</a:t>
            </a:r>
            <a:r>
              <a:rPr lang="en-US" sz="1500" dirty="0"/>
              <a:t> is a renewable assets computerized maintenance management software. 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500" dirty="0"/>
              <a:t>Automated complete CI process using         Jenkins from the scratch.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Installed Jenkins, created jobs for builds, deployment and another task to automate.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Worked on </a:t>
            </a:r>
            <a:r>
              <a:rPr lang="en-US" sz="1500" dirty="0" err="1"/>
              <a:t>checkmarx</a:t>
            </a:r>
            <a:r>
              <a:rPr lang="en-US" sz="1500" dirty="0"/>
              <a:t> for security vulnerabilities.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Installed </a:t>
            </a:r>
            <a:r>
              <a:rPr lang="en-US" sz="1500" dirty="0" err="1"/>
              <a:t>hashicorp</a:t>
            </a:r>
            <a:r>
              <a:rPr lang="en-US" sz="1500" dirty="0"/>
              <a:t> vault CSI driver on </a:t>
            </a:r>
            <a:r>
              <a:rPr lang="en-US" sz="1500" dirty="0" err="1"/>
              <a:t>Kubernetes</a:t>
            </a:r>
            <a:r>
              <a:rPr lang="en-US" sz="1500" dirty="0"/>
              <a:t>.</a:t>
            </a:r>
            <a:endParaRPr lang="en-IN" sz="1500" dirty="0"/>
          </a:p>
          <a:p>
            <a:r>
              <a:rPr lang="en-US" sz="1500" b="1" dirty="0"/>
              <a:t>Project Name: Solar pulse(June  2018 to March 2021)</a:t>
            </a:r>
          </a:p>
          <a:p>
            <a:pPr lvl="0"/>
            <a:r>
              <a:rPr lang="en-US" sz="1500" dirty="0" err="1"/>
              <a:t>solarPulse</a:t>
            </a:r>
            <a:r>
              <a:rPr lang="en-US" sz="1500" dirty="0"/>
              <a:t> is a cloud-based solar monitoring application specially designed for solar rooftop asset owners, managers &amp; operators to manage plant performance on a real-time basis.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Created AWS EC2 instances and setup to AWS cloud.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Worked on creating S3 bucket attached volume to running instance.</a:t>
            </a:r>
            <a:endParaRPr lang="en-IN" sz="15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500" dirty="0"/>
              <a:t>Worked on IAM service and creating VPCs.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sz="1500" dirty="0"/>
          </a:p>
        </p:txBody>
      </p:sp>
      <p:sp>
        <p:nvSpPr>
          <p:cNvPr id="2" name="Google Shape;57;p1">
            <a:extLst>
              <a:ext uri="{FF2B5EF4-FFF2-40B4-BE49-F238E27FC236}">
                <a16:creationId xmlns:a16="http://schemas.microsoft.com/office/drawing/2014/main" xmlns="" id="{3B5CD979-E4BD-8F9D-E677-D19626C078AE}"/>
              </a:ext>
            </a:extLst>
          </p:cNvPr>
          <p:cNvSpPr txBox="1"/>
          <p:nvPr/>
        </p:nvSpPr>
        <p:spPr>
          <a:xfrm>
            <a:off x="2152564" y="5352394"/>
            <a:ext cx="1800300" cy="25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180975" marR="0" lvl="0" indent="-18097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Certification/Trainings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E8BB37-3912-FC22-2E71-806A47233961}"/>
              </a:ext>
            </a:extLst>
          </p:cNvPr>
          <p:cNvSpPr txBox="1"/>
          <p:nvPr/>
        </p:nvSpPr>
        <p:spPr>
          <a:xfrm>
            <a:off x="2112193" y="5285328"/>
            <a:ext cx="17660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endParaRPr lang="en-IN" sz="105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pic>
        <p:nvPicPr>
          <p:cNvPr id="1026" name="Picture 2" descr="C:\Users\HP\Desktop\photo_page-0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746490"/>
            <a:ext cx="1331437" cy="136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5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Kesamsetty, Satyanarayana</dc:creator>
  <cp:lastModifiedBy>HP</cp:lastModifiedBy>
  <cp:revision>11</cp:revision>
  <dcterms:created xsi:type="dcterms:W3CDTF">2023-04-18T13:17:16Z</dcterms:created>
  <dcterms:modified xsi:type="dcterms:W3CDTF">2024-09-25T06:40:26Z</dcterms:modified>
</cp:coreProperties>
</file>