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7D1B8-5B46-4A5A-9A6A-071ECCE049DB}" v="1" dt="2022-07-27T06:40:1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18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07FC7-93BD-46DE-9F8C-92ECAC9A0F85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9275-B1EB-4025-8A1C-E87E8439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87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02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4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5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0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45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4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9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240798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93000">
                <a:srgbClr val="A9BEE4"/>
              </a:gs>
              <a:gs pos="94000">
                <a:srgbClr val="A9BEE4"/>
              </a:gs>
              <a:gs pos="100000">
                <a:srgbClr val="C5D3E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3637236" y="304917"/>
            <a:ext cx="4333551" cy="449153"/>
            <a:chOff x="3637236" y="293558"/>
            <a:chExt cx="4333551" cy="449153"/>
          </a:xfrm>
        </p:grpSpPr>
        <p:sp>
          <p:nvSpPr>
            <p:cNvPr id="13" name="Google Shape;13;p2"/>
            <p:cNvSpPr/>
            <p:nvPr/>
          </p:nvSpPr>
          <p:spPr>
            <a:xfrm>
              <a:off x="4226137" y="343366"/>
              <a:ext cx="37446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80246" marR="0" lvl="0" indent="-18024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828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rgbClr val="F2B828"/>
                  </a:solidFill>
                  <a:latin typeface="Arial"/>
                  <a:ea typeface="Arial"/>
                  <a:cs typeface="Arial"/>
                  <a:sym typeface="Arial"/>
                </a:rPr>
                <a:t>SELECTED EXPERIENCES</a:t>
              </a:r>
              <a:endParaRPr dirty="0"/>
            </a:p>
          </p:txBody>
        </p:sp>
        <p:pic>
          <p:nvPicPr>
            <p:cNvPr id="14" name="Google Shape;14;p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637236" y="293558"/>
              <a:ext cx="552800" cy="4491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9314599" y="224692"/>
            <a:ext cx="3897337" cy="609603"/>
            <a:chOff x="9314599" y="293558"/>
            <a:chExt cx="3897337" cy="609603"/>
          </a:xfrm>
        </p:grpSpPr>
        <p:sp>
          <p:nvSpPr>
            <p:cNvPr id="16" name="Google Shape;16;p2"/>
            <p:cNvSpPr/>
            <p:nvPr/>
          </p:nvSpPr>
          <p:spPr>
            <a:xfrm>
              <a:off x="9912315" y="395450"/>
              <a:ext cx="32996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80246" marR="0" lvl="0" indent="-18024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828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rgbClr val="F2B828"/>
                  </a:solidFill>
                  <a:latin typeface="Arial"/>
                  <a:ea typeface="Arial"/>
                  <a:cs typeface="Arial"/>
                  <a:sym typeface="Arial"/>
                </a:rPr>
                <a:t>AREAS OF EXPERTISE</a:t>
              </a:r>
              <a:endParaRPr dirty="0"/>
            </a:p>
          </p:txBody>
        </p:sp>
        <p:pic>
          <p:nvPicPr>
            <p:cNvPr id="17" name="Google Shape;17;p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314599" y="293558"/>
              <a:ext cx="661476" cy="609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2"/>
          <p:cNvSpPr txBox="1"/>
          <p:nvPr/>
        </p:nvSpPr>
        <p:spPr>
          <a:xfrm>
            <a:off x="39649" y="2862046"/>
            <a:ext cx="31718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rgbClr val="F2B828"/>
                </a:solidFill>
                <a:latin typeface="Arial"/>
                <a:ea typeface="Arial"/>
                <a:cs typeface="Arial"/>
                <a:sym typeface="Arial"/>
              </a:rPr>
              <a:t>PROFESSIONAL BACKGROUND</a:t>
            </a:r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794" y="3308723"/>
            <a:ext cx="3171843" cy="354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388788" y="1995054"/>
            <a:ext cx="2445853" cy="85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3676040" y="903161"/>
            <a:ext cx="5638559" cy="581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D11197-2709-4D0F-98FC-597A682534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5115" y="80694"/>
            <a:ext cx="2039411" cy="547401"/>
            <a:chOff x="9563100" y="1673029"/>
            <a:chExt cx="1389888" cy="3730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4832B4-E425-46BB-9D54-3EC74A819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D78D7B2-53F5-42D6-8931-B8248EFB2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2B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raphik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BDA543-49FC-481F-8841-73E0F1B6E537}"/>
              </a:ext>
            </a:extLst>
          </p:cNvPr>
          <p:cNvSpPr txBox="1"/>
          <p:nvPr userDrawn="1"/>
        </p:nvSpPr>
        <p:spPr>
          <a:xfrm>
            <a:off x="5804945" y="6430669"/>
            <a:ext cx="6175604" cy="3576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67" b="0" dirty="0">
                <a:solidFill>
                  <a:schemeClr val="bg1">
                    <a:lumMod val="65000"/>
                  </a:schemeClr>
                </a:solidFill>
                <a:latin typeface="Graphik" panose="020B0503030202060203" pitchFamily="34" charset="0"/>
                <a:cs typeface="Arial" pitchFamily="34" charset="0"/>
              </a:rPr>
              <a:t>Copyright © Accenture 2021</a:t>
            </a:r>
          </a:p>
        </p:txBody>
      </p:sp>
    </p:spTree>
    <p:extLst>
      <p:ext uri="{BB962C8B-B14F-4D97-AF65-F5344CB8AC3E}">
        <p14:creationId xmlns:p14="http://schemas.microsoft.com/office/powerpoint/2010/main" val="23599550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-66711" y="1872396"/>
            <a:ext cx="2909597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spAutoFit/>
          </a:bodyPr>
          <a:lstStyle/>
          <a:p>
            <a:pPr defTabSz="1219200">
              <a:defRPr/>
            </a:pPr>
            <a:r>
              <a:rPr lang="en-US" altLang="en-US" sz="1100" b="1" dirty="0" err="1">
                <a:solidFill>
                  <a:srgbClr val="FFFFFF"/>
                </a:solidFill>
                <a:latin typeface="Graphik" panose="020B0503030202060203" pitchFamily="34" charset="0"/>
                <a:cs typeface="Arial"/>
              </a:rPr>
              <a:t>Chethan</a:t>
            </a:r>
            <a:r>
              <a:rPr lang="en-US" altLang="en-US" sz="1100" b="1" dirty="0">
                <a:solidFill>
                  <a:srgbClr val="FFFFFF"/>
                </a:solidFill>
                <a:latin typeface="Graphik" panose="020B0503030202060203" pitchFamily="34" charset="0"/>
                <a:cs typeface="Arial"/>
              </a:rPr>
              <a:t> G D</a:t>
            </a:r>
          </a:p>
          <a:p>
            <a:pPr defTabSz="1219200">
              <a:defRPr/>
            </a:pPr>
            <a:r>
              <a:rPr lang="en-IN" sz="1100" b="1" dirty="0">
                <a:solidFill>
                  <a:srgbClr val="FFFFFF"/>
                </a:solidFill>
                <a:latin typeface="Graphik" panose="020B0503030202060203" pitchFamily="34" charset="0"/>
                <a:cs typeface="Arial"/>
              </a:rPr>
              <a:t>DevOps Engineer</a:t>
            </a:r>
          </a:p>
          <a:p>
            <a:pPr defTabSz="1219200">
              <a:defRPr/>
            </a:pPr>
            <a:r>
              <a:rPr lang="en-US" sz="1100" b="1" dirty="0">
                <a:solidFill>
                  <a:srgbClr val="FFFFFF"/>
                </a:solidFill>
                <a:latin typeface="Graphik" panose="020B0503030202060203" pitchFamily="34" charset="0"/>
                <a:cs typeface="Arial"/>
              </a:rPr>
              <a:t>Mobile: 9535306676</a:t>
            </a:r>
          </a:p>
          <a:p>
            <a:pPr defTabSz="1219200">
              <a:defRPr/>
            </a:pPr>
            <a:r>
              <a:rPr lang="en-US" sz="1000" b="1" dirty="0" err="1">
                <a:solidFill>
                  <a:srgbClr val="FFFFFF"/>
                </a:solidFill>
                <a:latin typeface="Graphik" panose="020B0503030202060203" pitchFamily="34" charset="0"/>
                <a:cs typeface="Arial"/>
              </a:rPr>
              <a:t>Email:chethan.g.d@accenture.com</a:t>
            </a:r>
            <a:endParaRPr sz="1000" b="1" dirty="0">
              <a:solidFill>
                <a:srgbClr val="FFFFFF"/>
              </a:solidFill>
              <a:latin typeface="Graphik" panose="020B0503030202060203" pitchFamily="34" charset="0"/>
              <a:cs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245296" y="861141"/>
            <a:ext cx="2047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200" b="1" kern="0" dirty="0">
                <a:solidFill>
                  <a:srgbClr val="000000"/>
                </a:solidFill>
                <a:latin typeface="Graphik" panose="020B0503030202060203" pitchFamily="34" charset="0"/>
                <a:ea typeface="宋体"/>
                <a:cs typeface="Calibri" pitchFamily="34" charset="0"/>
              </a:rPr>
              <a:t>Skills</a:t>
            </a:r>
          </a:p>
          <a:p>
            <a:endParaRPr lang="en-IN" sz="1200" b="0" i="0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Git,Bitbucket</a:t>
            </a:r>
            <a:endParaRPr lang="en-US" sz="1200" b="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Aws,Terraform</a:t>
            </a:r>
            <a:endParaRPr lang="en-US" sz="120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Docker</a:t>
            </a:r>
            <a:endParaRPr lang="en-US" sz="1200" b="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Shell Scripting</a:t>
            </a:r>
            <a:endParaRPr lang="en-US" sz="1200" b="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200" b="0" i="0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endParaRPr lang="en-IN" sz="1200" b="0" i="0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257780" y="738182"/>
            <a:ext cx="6956441" cy="525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35975" anchor="t" anchorCtr="0">
            <a:spAutoFit/>
          </a:bodyPr>
          <a:lstStyle/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Project: Alcyon(</a:t>
            </a:r>
            <a:r>
              <a:rPr lang="en-US" sz="1100" b="1" dirty="0" err="1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verramobility</a:t>
            </a:r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 Client’ Australia)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Assigned Role: DevOps Engineer</a:t>
            </a:r>
          </a:p>
          <a:p>
            <a:pPr algn="just"/>
            <a:r>
              <a:rPr lang="en-US" sz="105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Duration: Oct 2022– March 2024</a:t>
            </a:r>
            <a:endParaRPr lang="en-US" sz="105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algn="just">
              <a:lnSpc>
                <a:spcPct val="115000"/>
              </a:lnSpc>
              <a:spcAft>
                <a:spcPts val="200"/>
              </a:spcAft>
              <a:tabLst>
                <a:tab pos="228600" algn="l"/>
              </a:tabLst>
              <a:defRPr/>
            </a:pPr>
            <a:r>
              <a:rPr lang="en-US" sz="1100" b="1" dirty="0"/>
              <a:t>    </a:t>
            </a:r>
            <a:r>
              <a:rPr lang="en-US" sz="1100" dirty="0"/>
              <a:t>Alcyon is a product, It’s a toll management system where incident data are captured using an camera.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/>
              <a:t>Worked on Containerization Technology. Ex: Docker, Kubernetes</a:t>
            </a:r>
            <a:endParaRPr lang="en-IN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/>
              <a:t>Deploying the application using helm chart</a:t>
            </a:r>
            <a:endParaRPr lang="en-IN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/>
              <a:t>Worked on releasing the microservice version using a helm chart.</a:t>
            </a:r>
            <a:endParaRPr lang="en-IN" sz="11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/>
              <a:t>Worked on creating an infrastructure using a terraform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Project: Healthcare Client 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Assigned Role: DevOps Engineer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Duration: April 2021– Sept 2022</a:t>
            </a:r>
            <a:endParaRPr lang="en-US" sz="1100" b="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r>
              <a:rPr lang="en-US" sz="1200" dirty="0"/>
              <a:t>    </a:t>
            </a:r>
            <a:r>
              <a:rPr lang="en-US" sz="1200" dirty="0" err="1"/>
              <a:t>TeqoOS</a:t>
            </a:r>
            <a:r>
              <a:rPr lang="en-US" sz="1200" dirty="0"/>
              <a:t> is a renewable assets computerized maintenance management software.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Automated complete CI process using         Jenkins from the scratch.</a:t>
            </a:r>
            <a:endParaRPr lang="en-IN" sz="12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200" dirty="0"/>
              <a:t>Installed Jenkins, created jobs for builds, deployment and another task to automate.</a:t>
            </a:r>
            <a:endParaRPr lang="en-IN" sz="12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200" dirty="0"/>
              <a:t>Worked on </a:t>
            </a:r>
            <a:r>
              <a:rPr lang="en-US" sz="1200" dirty="0" err="1"/>
              <a:t>checkmarx</a:t>
            </a:r>
            <a:r>
              <a:rPr lang="en-US" sz="1200" dirty="0"/>
              <a:t> for security vulnerabilities.</a:t>
            </a:r>
            <a:endParaRPr lang="en-IN" sz="12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200" dirty="0"/>
              <a:t>Installed </a:t>
            </a:r>
            <a:r>
              <a:rPr lang="en-US" sz="1200" dirty="0" err="1"/>
              <a:t>hashicorp</a:t>
            </a:r>
            <a:r>
              <a:rPr lang="en-US" sz="1200" dirty="0"/>
              <a:t> vault CSI driver on Kubernetes.</a:t>
            </a:r>
            <a:endParaRPr lang="en-IN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.</a:t>
            </a:r>
          </a:p>
          <a:p>
            <a:endParaRPr lang="en-US" sz="1200" b="1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Project: Solar pulse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Assigned Role: DevOps Engineer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Duration: June 2018 –March 2021</a:t>
            </a:r>
          </a:p>
          <a:p>
            <a:pPr lvl="0"/>
            <a:r>
              <a:rPr lang="en-US" sz="1200" dirty="0"/>
              <a:t>    </a:t>
            </a:r>
            <a:r>
              <a:rPr lang="en-US" sz="1200" dirty="0" err="1"/>
              <a:t>solarPulse</a:t>
            </a:r>
            <a:r>
              <a:rPr lang="en-US" sz="1200" dirty="0"/>
              <a:t> is a cloud-based solar monitoring application specially designed for solar rooftop asset       owners, managers &amp; operators to manage plant performance on a real-time basis.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200" dirty="0"/>
              <a:t>Created AWS EC2 instances and setup to AWS cloud.</a:t>
            </a:r>
            <a:endParaRPr lang="en-IN" sz="12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200" dirty="0"/>
              <a:t>Worked on creating S3 bucket attached volume to running instance.</a:t>
            </a:r>
            <a:endParaRPr lang="en-IN" sz="12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200" dirty="0"/>
              <a:t>Worked on IAM service and creating VPCs.</a:t>
            </a:r>
            <a:endParaRPr lang="en-IN" sz="1200" dirty="0"/>
          </a:p>
          <a:p>
            <a:pPr lvl="0"/>
            <a:endParaRPr lang="en-US" sz="1200" dirty="0"/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b="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13414" y="3134598"/>
            <a:ext cx="3144366" cy="239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DevOps Engineer with  5+ years of experience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Worked on the Aws as a cloud engineer(services worked on IAM,EC2,S3,Load </a:t>
            </a:r>
            <a:r>
              <a:rPr lang="en-US" sz="1100" b="1" dirty="0" err="1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balancer,RDS</a:t>
            </a: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etc</a:t>
            </a: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).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Implemented CI/CD pipeline with Jenkins.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Worked as a Kubernetes engineer by deploying containers to a Kubernetes cluster.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Proficient in writing a Kubernetes YAML file.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Worked on EKS Cluster to deploy containers and also used helm charts to deployment to various environment. 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5FE3D-42BE-4369-A234-1B705029CA15}"/>
              </a:ext>
            </a:extLst>
          </p:cNvPr>
          <p:cNvSpPr/>
          <p:nvPr/>
        </p:nvSpPr>
        <p:spPr>
          <a:xfrm>
            <a:off x="10245296" y="2642095"/>
            <a:ext cx="194670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endParaRPr lang="en-IN" sz="1200" b="1" dirty="0">
              <a:latin typeface="Graphik" panose="020B0503030202060203" pitchFamily="34" charset="0"/>
              <a:ea typeface="SimSun" panose="02010600030101010101" pitchFamily="2" charset="-122"/>
            </a:endParaRPr>
          </a:p>
          <a:p>
            <a:pPr>
              <a:buSzPct val="100000"/>
            </a:pPr>
            <a:r>
              <a:rPr lang="en-IN" sz="1200" b="1" dirty="0">
                <a:latin typeface="Graphik" panose="020B0503030202060203" pitchFamily="34" charset="0"/>
                <a:ea typeface="SimSun" panose="02010600030101010101" pitchFamily="2" charset="-122"/>
              </a:rPr>
              <a:t>Tools</a:t>
            </a:r>
          </a:p>
          <a:p>
            <a:pPr>
              <a:buSzPct val="100000"/>
            </a:pPr>
            <a:endParaRPr lang="en-IN" sz="1200" dirty="0">
              <a:latin typeface="Graphik" panose="020B0503030202060203" pitchFamily="34" charset="0"/>
              <a:ea typeface="SimSun" panose="02010600030101010101" pitchFamily="2" charset="-12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Graphik" panose="020B0503030202060203" pitchFamily="34" charset="0"/>
                <a:ea typeface="SimSun" panose="02010600030101010101" pitchFamily="2" charset="-122"/>
              </a:rPr>
              <a:t>JIRA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Tomcat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AWS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SQL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Unix</a:t>
            </a:r>
            <a:endParaRPr lang="en-US" sz="120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>
              <a:buSzPct val="100000"/>
            </a:pPr>
            <a:endParaRPr lang="en-IN" sz="1100" dirty="0">
              <a:latin typeface="Graphik" panose="020B0503030202060203" pitchFamily="34" charset="0"/>
              <a:ea typeface="SimSun" panose="02010600030101010101" pitchFamily="2" charset="-12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IN" sz="1100" dirty="0">
              <a:latin typeface="Graphik" panose="020B0503030202060203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F7CD9-28FA-4030-BCA3-F2ABFE268448}"/>
              </a:ext>
            </a:extLst>
          </p:cNvPr>
          <p:cNvSpPr/>
          <p:nvPr/>
        </p:nvSpPr>
        <p:spPr>
          <a:xfrm>
            <a:off x="10249010" y="4694661"/>
            <a:ext cx="1813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1200" b="1" dirty="0">
                <a:latin typeface="Graphik" panose="020B0503030202060203" pitchFamily="34" charset="0"/>
              </a:rPr>
              <a:t>Industries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latin typeface="Graphik" panose="020B0503030202060203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Graphik" panose="020B0503030202060203" pitchFamily="34" charset="0"/>
              </a:rPr>
              <a:t>Retail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Graphik" panose="020B0503030202060203" pitchFamily="34" charset="0"/>
              </a:rPr>
              <a:t>E-commerce</a:t>
            </a:r>
          </a:p>
          <a:p>
            <a:pPr>
              <a:buSzPct val="100000"/>
            </a:pPr>
            <a:endParaRPr lang="en-US" sz="1200" dirty="0">
              <a:latin typeface="Graphik" panose="020B050303020206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489EBE5FBF414091E845C983AB3B21" ma:contentTypeVersion="10" ma:contentTypeDescription="Create a new document." ma:contentTypeScope="" ma:versionID="542c98aea11b936d45f7ad7ef0037492">
  <xsd:schema xmlns:xsd="http://www.w3.org/2001/XMLSchema" xmlns:xs="http://www.w3.org/2001/XMLSchema" xmlns:p="http://schemas.microsoft.com/office/2006/metadata/properties" xmlns:ns2="15b2d9e8-cecb-417c-ac84-2379679e3b92" xmlns:ns3="782585a8-4138-4ec3-9882-1b5674c28b42" targetNamespace="http://schemas.microsoft.com/office/2006/metadata/properties" ma:root="true" ma:fieldsID="cb2d9ce1edba805656549f9f850d44cd" ns2:_="" ns3:_="">
    <xsd:import namespace="15b2d9e8-cecb-417c-ac84-2379679e3b92"/>
    <xsd:import namespace="782585a8-4138-4ec3-9882-1b5674c28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2d9e8-cecb-417c-ac84-2379679e3b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585a8-4138-4ec3-9882-1b5674c28b4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019B56-E3ED-4E19-A807-975167675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2d9e8-cecb-417c-ac84-2379679e3b92"/>
    <ds:schemaRef ds:uri="782585a8-4138-4ec3-9882-1b5674c28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B587B-101C-4373-9EE9-3C85B5A45FF2}">
  <ds:schemaRefs>
    <ds:schemaRef ds:uri="http://schemas.microsoft.com/office/2006/metadata/properties"/>
    <ds:schemaRef ds:uri="15b2d9e8-cecb-417c-ac84-2379679e3b92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782585a8-4138-4ec3-9882-1b5674c28b42"/>
  </ds:schemaRefs>
</ds:datastoreItem>
</file>

<file path=customXml/itemProps3.xml><?xml version="1.0" encoding="utf-8"?>
<ds:datastoreItem xmlns:ds="http://schemas.openxmlformats.org/officeDocument/2006/customXml" ds:itemID="{CA5EFCD7-0BB7-449C-843A-FBA719F3ED8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338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Graphik</vt:lpstr>
      <vt:lpstr>Wingdings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Neeraj A.</dc:creator>
  <cp:lastModifiedBy>pradeep d</cp:lastModifiedBy>
  <cp:revision>642</cp:revision>
  <dcterms:created xsi:type="dcterms:W3CDTF">2020-06-09T05:03:26Z</dcterms:created>
  <dcterms:modified xsi:type="dcterms:W3CDTF">2024-10-01T13:21:10Z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0x01010061489EBE5FBF414091E845C983AB3B21</vt:lpwstr>
  </property>
</Properties>
</file>