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256" r:id="rId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AF0E8-B5D6-3C28-7B36-CA25E1BAFE1B}" v="10" dt="2024-01-02T09:11:51.612"/>
    <p1510:client id="{67CAD254-3A90-0106-F5AD-D70AA51131B5}" v="1" dt="2023-12-11T10:38:31.678"/>
    <p1510:client id="{C06A23D3-147D-5D40-0403-B30AFB8B0DAB}" v="7" dt="2024-01-02T12:23:09.964"/>
    <p1510:client id="{CDD7A68A-612A-36C9-D608-97278D5FB43D}" v="24" dt="2023-12-13T18:58:03.978"/>
    <p1510:client id="{E1FC6C85-DBAE-396B-085D-16166F0C4927}" v="255" dt="2023-12-12T13:46:5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 snapToGrid="0">
      <p:cViewPr>
        <p:scale>
          <a:sx n="50" d="100"/>
          <a:sy n="50" d="100"/>
        </p:scale>
        <p:origin x="-14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1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045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1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+1">
  <p:cSld name="2_3+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3096097" cy="686786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359149" y="391531"/>
            <a:ext cx="6485891" cy="9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00061" y="2819402"/>
            <a:ext cx="2491890" cy="38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9532566" y="1277095"/>
            <a:ext cx="2286001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6420402" y="1128299"/>
            <a:ext cx="2743055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3363224" y="1128299"/>
            <a:ext cx="2741078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525000" y="1128299"/>
            <a:ext cx="228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8698890" y="6493727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2023 Accenture. All rights reserved.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78">
          <p15:clr>
            <a:srgbClr val="5ACBF0"/>
          </p15:clr>
        </p15:guide>
        <p15:guide id="6" pos="12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2928162" y="379482"/>
            <a:ext cx="4996637" cy="10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4"/>
          </p:nvPr>
        </p:nvSpPr>
        <p:spPr>
          <a:xfrm>
            <a:off x="3395817" y="1143988"/>
            <a:ext cx="6148233" cy="465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Project experience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Project </a:t>
            </a:r>
            <a:r>
              <a:rPr lang="en-US" sz="1400" b="1" dirty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Name: </a:t>
            </a:r>
            <a:r>
              <a:rPr lang="en-US" sz="1400" b="1" dirty="0" err="1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Alcyon</a:t>
            </a:r>
            <a:r>
              <a:rPr lang="en-US" sz="1400" b="1" dirty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oct</a:t>
            </a:r>
            <a:r>
              <a:rPr lang="en-US" sz="1400" b="1" dirty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 2022 to march </a:t>
            </a:r>
            <a:r>
              <a:rPr lang="en-US" sz="1400" b="1" dirty="0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2024)</a:t>
            </a:r>
            <a:endParaRPr lang="en-US" sz="1400" dirty="0" smtClean="0"/>
          </a:p>
          <a:p>
            <a:pPr algn="just">
              <a:lnSpc>
                <a:spcPct val="115000"/>
              </a:lnSpc>
              <a:spcAft>
                <a:spcPts val="200"/>
              </a:spcAft>
              <a:tabLst>
                <a:tab pos="228600" algn="l"/>
              </a:tabLst>
              <a:defRPr/>
            </a:pPr>
            <a:r>
              <a:rPr lang="en-US" sz="1400" dirty="0" err="1" smtClean="0"/>
              <a:t>Alcyon</a:t>
            </a:r>
            <a:r>
              <a:rPr lang="en-US" sz="1400" dirty="0" smtClean="0"/>
              <a:t> is a product, It’s a toll management system where incident data are captured using an camera.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 smtClean="0"/>
              <a:t>Worked </a:t>
            </a:r>
            <a:r>
              <a:rPr lang="en-US" sz="1400" dirty="0"/>
              <a:t>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dirty="0" smtClean="0"/>
              <a:t>echnology</a:t>
            </a:r>
            <a:r>
              <a:rPr lang="en-US" sz="1400" dirty="0"/>
              <a:t>. Ex: </a:t>
            </a:r>
            <a:r>
              <a:rPr lang="en-US" sz="1400" dirty="0" err="1"/>
              <a:t>Docker</a:t>
            </a:r>
            <a:r>
              <a:rPr lang="en-US" sz="1400" dirty="0"/>
              <a:t>, </a:t>
            </a:r>
            <a:r>
              <a:rPr lang="en-US" sz="1400" dirty="0" err="1"/>
              <a:t>Kubernetes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Deploying the application using helm chart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Worked on releasing the </a:t>
            </a:r>
            <a:r>
              <a:rPr lang="en-US" sz="1400" dirty="0" err="1"/>
              <a:t>microservice</a:t>
            </a:r>
            <a:r>
              <a:rPr lang="en-US" sz="1400" dirty="0"/>
              <a:t> version using a helm chart.</a:t>
            </a:r>
            <a:endParaRPr lang="en-IN" sz="14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400" dirty="0"/>
              <a:t>Worked on creating an infrastructure using a </a:t>
            </a:r>
            <a:r>
              <a:rPr lang="en-US" sz="1400" dirty="0" err="1" smtClean="0"/>
              <a:t>terraform</a:t>
            </a:r>
            <a:r>
              <a:rPr lang="en-US" sz="1400" dirty="0" smtClean="0"/>
              <a:t> like EC2,VPC,IAM. ALB,S3.</a:t>
            </a:r>
            <a:endParaRPr lang="en-US" sz="1400" dirty="0"/>
          </a:p>
          <a:p>
            <a:r>
              <a:rPr lang="en-US" sz="1400" b="1" dirty="0"/>
              <a:t>Project Name: </a:t>
            </a:r>
            <a:r>
              <a:rPr lang="en-US" sz="1400" b="1" dirty="0" err="1"/>
              <a:t>TeqoOS</a:t>
            </a:r>
            <a:r>
              <a:rPr lang="en-US" sz="1400" b="1" dirty="0"/>
              <a:t>(April 2021 to Sept 2022)</a:t>
            </a:r>
          </a:p>
          <a:p>
            <a:r>
              <a:rPr lang="en-US" sz="1400" dirty="0" err="1"/>
              <a:t>TeqoOS</a:t>
            </a:r>
            <a:r>
              <a:rPr lang="en-US" sz="1400" dirty="0"/>
              <a:t> is a renewable assets computerized maintenance management software. 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400" dirty="0"/>
              <a:t>Automated </a:t>
            </a:r>
            <a:r>
              <a:rPr lang="en-US" sz="1400" dirty="0" smtClean="0"/>
              <a:t>CI </a:t>
            </a:r>
            <a:r>
              <a:rPr lang="en-US" sz="1400" dirty="0"/>
              <a:t>process using </a:t>
            </a:r>
            <a:r>
              <a:rPr lang="en-US" sz="1400" dirty="0" smtClean="0"/>
              <a:t>Jenkins.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Installed Jenkins, created jobs for builds, deployment and another task to automate.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Worked on </a:t>
            </a:r>
            <a:r>
              <a:rPr lang="en-US" sz="1400" dirty="0" err="1"/>
              <a:t>checkmarx</a:t>
            </a:r>
            <a:r>
              <a:rPr lang="en-US" sz="1400" dirty="0"/>
              <a:t> for security vulnerabilities.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Installed </a:t>
            </a:r>
            <a:r>
              <a:rPr lang="en-US" sz="1400" dirty="0" err="1"/>
              <a:t>hashicorp</a:t>
            </a:r>
            <a:r>
              <a:rPr lang="en-US" sz="1400" dirty="0"/>
              <a:t> vault CSI driver on </a:t>
            </a:r>
            <a:r>
              <a:rPr lang="en-US" sz="1400" dirty="0" err="1"/>
              <a:t>Kubernetes</a:t>
            </a:r>
            <a:r>
              <a:rPr lang="en-US" sz="1400" dirty="0"/>
              <a:t>.</a:t>
            </a:r>
            <a:endParaRPr lang="en-IN" sz="1400" dirty="0"/>
          </a:p>
          <a:p>
            <a:r>
              <a:rPr lang="en-US" sz="1400" b="1" dirty="0"/>
              <a:t>Project Name: Solar pulse(June  2018 to March 2021)</a:t>
            </a:r>
          </a:p>
          <a:p>
            <a:pPr lvl="0"/>
            <a:r>
              <a:rPr lang="en-US" sz="1400" dirty="0" err="1"/>
              <a:t>solarPulse</a:t>
            </a:r>
            <a:r>
              <a:rPr lang="en-US" sz="1400" dirty="0"/>
              <a:t> is a cloud-based solar monitoring application </a:t>
            </a:r>
            <a:r>
              <a:rPr lang="en-US" sz="1400" dirty="0" err="1" smtClean="0"/>
              <a:t>speciall</a:t>
            </a:r>
            <a:r>
              <a:rPr lang="en-US" sz="1400" dirty="0" smtClean="0"/>
              <a:t> designed for </a:t>
            </a:r>
            <a:r>
              <a:rPr lang="en-US" sz="1400" dirty="0"/>
              <a:t>solar rooftop asset owners, managers &amp; operators to manage plant performance on a real-time basis.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Created AWS EC2 instances and setup to AWS cloud.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Worked on creating S3 bucket attached volume to running instance.</a:t>
            </a:r>
            <a:endParaRPr lang="en-IN" sz="14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400" dirty="0"/>
              <a:t>Worked on IAM service and creating VPCs</a:t>
            </a:r>
            <a:r>
              <a:rPr lang="en-US" sz="1000" dirty="0"/>
              <a:t>.</a:t>
            </a:r>
            <a:endParaRPr lang="en-IN" sz="1000" dirty="0"/>
          </a:p>
          <a:p>
            <a:pPr marL="228600" indent="0">
              <a:buSzPts val="1000"/>
            </a:pPr>
            <a:endParaRPr lang="en-US" sz="1000" dirty="0"/>
          </a:p>
          <a:p>
            <a:pPr marL="171450" indent="-171450">
              <a:buSzPts val="1000"/>
              <a:buFont typeface="Arial" panose="020B0604020202020204" pitchFamily="34" charset="0"/>
              <a:buChar char="•"/>
            </a:pPr>
            <a:endParaRPr lang="en-US" sz="1000" b="1" dirty="0">
              <a:latin typeface="Arial Black"/>
            </a:endParaRPr>
          </a:p>
          <a:p>
            <a:pPr marL="0" indent="0">
              <a:buSzPts val="1000"/>
            </a:pPr>
            <a:endParaRPr lang="en-IN" sz="1000" dirty="0"/>
          </a:p>
        </p:txBody>
      </p:sp>
      <p:sp>
        <p:nvSpPr>
          <p:cNvPr id="31" name="Google Shape;31;p3"/>
          <p:cNvSpPr txBox="1"/>
          <p:nvPr/>
        </p:nvSpPr>
        <p:spPr>
          <a:xfrm>
            <a:off x="3244851" y="348487"/>
            <a:ext cx="61241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chemeClr val="dk1"/>
                </a:solidFill>
                <a:latin typeface="Arial Black"/>
                <a:sym typeface="Arial Black"/>
              </a:rPr>
              <a:t>Chethan</a:t>
            </a:r>
            <a:r>
              <a:rPr lang="en-US" sz="2000" b="1" dirty="0" smtClean="0">
                <a:solidFill>
                  <a:schemeClr val="dk1"/>
                </a:solidFill>
                <a:latin typeface="Arial Black"/>
                <a:sym typeface="Arial Black"/>
              </a:rPr>
              <a:t> G D</a:t>
            </a:r>
            <a:endParaRPr lang="en-US" dirty="0"/>
          </a:p>
        </p:txBody>
      </p:sp>
      <p:sp>
        <p:nvSpPr>
          <p:cNvPr id="32" name="Google Shape;32;p3"/>
          <p:cNvSpPr txBox="1"/>
          <p:nvPr/>
        </p:nvSpPr>
        <p:spPr>
          <a:xfrm>
            <a:off x="3359150" y="826288"/>
            <a:ext cx="3972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</a:rPr>
              <a:t>DevOps</a:t>
            </a:r>
            <a:r>
              <a:rPr lang="en-US" dirty="0" smtClean="0">
                <a:solidFill>
                  <a:schemeClr val="dk1"/>
                </a:solidFill>
              </a:rPr>
              <a:t> Engineer </a:t>
            </a:r>
            <a:r>
              <a:rPr lang="en-US" dirty="0">
                <a:solidFill>
                  <a:schemeClr val="dk1"/>
                </a:solidFill>
              </a:rPr>
              <a:t>| </a:t>
            </a:r>
            <a:r>
              <a:rPr lang="en-US" dirty="0" smtClean="0">
                <a:solidFill>
                  <a:schemeClr val="dk1"/>
                </a:solidFill>
              </a:rPr>
              <a:t>chethan.g.d@accenture.com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9600814" y="33002"/>
            <a:ext cx="2278500" cy="50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80000"/>
              </a:lnSpc>
              <a:buClr>
                <a:schemeClr val="accent1"/>
              </a:buClr>
              <a:buSzPts val="1400"/>
            </a:pPr>
            <a:endParaRPr lang="en-US" sz="1400" dirty="0" smtClean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>
              <a:lnSpc>
                <a:spcPct val="80000"/>
              </a:lnSpc>
              <a:buClr>
                <a:schemeClr val="accent1"/>
              </a:buClr>
              <a:buSzPts val="1400"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accent1"/>
              </a:buClr>
              <a:buSzPts val="1400"/>
            </a:pPr>
            <a:endParaRPr lang="en-US" sz="1400" dirty="0" smtClean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>
              <a:lnSpc>
                <a:spcPct val="80000"/>
              </a:lnSpc>
              <a:buClr>
                <a:schemeClr val="accent1"/>
              </a:buClr>
              <a:buSzPts val="1400"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accent1"/>
              </a:buClr>
              <a:buSzPts val="1400"/>
            </a:pPr>
            <a:r>
              <a:rPr lang="en-US" sz="1400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Functional</a:t>
            </a: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 sz="1400" dirty="0">
                <a:latin typeface="Arial Black"/>
                <a:ea typeface="Arial Black"/>
                <a:cs typeface="Arial Black"/>
              </a:rPr>
              <a:t/>
            </a:r>
            <a:br>
              <a:rPr lang="en-US" sz="1400" dirty="0">
                <a:latin typeface="Arial Black"/>
                <a:ea typeface="Arial Black"/>
                <a:cs typeface="Arial Black"/>
              </a:rPr>
            </a:b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technical </a:t>
            </a:r>
            <a:r>
              <a:rPr lang="en-US" sz="1400" dirty="0">
                <a:solidFill>
                  <a:schemeClr val="accent1"/>
                </a:solidFill>
              </a:rPr>
              <a:t>skills</a:t>
            </a:r>
            <a:endParaRPr lang="en-US" dirty="0">
              <a:solidFill>
                <a:schemeClr val="accent1"/>
              </a:solidFill>
            </a:endParaRPr>
          </a:p>
          <a:p>
            <a:pPr marL="171450" indent="-171450">
              <a:spcBef>
                <a:spcPts val="1200"/>
              </a:spcBef>
              <a:buFont typeface="Arial,Sans-Serif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Cloud Services :AWS:IAM,S3,VPC,IAM,Application Load </a:t>
            </a:r>
            <a:r>
              <a:rPr lang="en-US" sz="1200" b="1" dirty="0" err="1" smtClean="0">
                <a:solidFill>
                  <a:srgbClr val="000000"/>
                </a:solidFill>
              </a:rPr>
              <a:t>Balancer.EKS</a:t>
            </a:r>
            <a:r>
              <a:rPr lang="en-US" sz="1200" b="1" dirty="0" smtClean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spcBef>
                <a:spcPts val="1200"/>
              </a:spcBef>
              <a:buFont typeface="Arial,Sans-Serif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Worked on shell script to automate the tasks</a:t>
            </a:r>
          </a:p>
          <a:p>
            <a:pPr marL="171450" indent="-171450">
              <a:spcBef>
                <a:spcPts val="1200"/>
              </a:spcBef>
              <a:buFont typeface="Arial,Sans-Serif"/>
              <a:buChar char="•"/>
            </a:pPr>
            <a:r>
              <a:rPr lang="en-US" sz="1200" b="1" dirty="0" smtClean="0">
                <a:solidFill>
                  <a:srgbClr val="000000"/>
                </a:solidFill>
              </a:rPr>
              <a:t>Worked On </a:t>
            </a:r>
            <a:r>
              <a:rPr lang="en-US" sz="1200" b="1" dirty="0" err="1" smtClean="0">
                <a:solidFill>
                  <a:srgbClr val="000000"/>
                </a:solidFill>
              </a:rPr>
              <a:t>Kubernetes</a:t>
            </a:r>
            <a:r>
              <a:rPr lang="en-US" sz="1200" b="1" dirty="0" smtClean="0">
                <a:solidFill>
                  <a:srgbClr val="000000"/>
                </a:solidFill>
              </a:rPr>
              <a:t> for managing the containers at production level, Written YAML files for the deployment and services. Created an ingress gateway to route the traffic to virtual service which </a:t>
            </a:r>
            <a:r>
              <a:rPr lang="en-US" sz="1200" b="1" dirty="0" err="1" smtClean="0">
                <a:solidFill>
                  <a:srgbClr val="000000"/>
                </a:solidFill>
              </a:rPr>
              <a:t>inturn</a:t>
            </a:r>
            <a:r>
              <a:rPr lang="en-US" sz="1200" b="1" dirty="0" smtClean="0">
                <a:solidFill>
                  <a:srgbClr val="000000"/>
                </a:solidFill>
              </a:rPr>
              <a:t> route to the services in the </a:t>
            </a:r>
            <a:r>
              <a:rPr lang="en-US" sz="1200" b="1" dirty="0" err="1" smtClean="0">
                <a:solidFill>
                  <a:srgbClr val="000000"/>
                </a:solidFill>
              </a:rPr>
              <a:t>kubernetes</a:t>
            </a:r>
            <a:r>
              <a:rPr lang="en-US" sz="1200" b="1" dirty="0" smtClean="0">
                <a:solidFill>
                  <a:srgbClr val="000000"/>
                </a:solidFill>
              </a:rPr>
              <a:t> cluster.</a:t>
            </a:r>
          </a:p>
          <a:p>
            <a:pPr marL="0" indent="0">
              <a:spcBef>
                <a:spcPts val="1200"/>
              </a:spcBef>
            </a:pPr>
            <a:r>
              <a:rPr lang="en-US" sz="1200" b="1" dirty="0" smtClean="0">
                <a:solidFill>
                  <a:srgbClr val="000000"/>
                </a:solidFill>
              </a:rPr>
              <a:t>  Tools:Docker,Kubernetes,Terraform,Aws,Jenkis,Git,Bitbucket,Linux</a:t>
            </a:r>
            <a:r>
              <a:rPr lang="en-US" sz="1200" b="1" dirty="0">
                <a:solidFill>
                  <a:srgbClr val="000000"/>
                </a:solidFill>
              </a:rPr>
              <a:t>.</a:t>
            </a:r>
            <a:endParaRPr lang="en-US" sz="1200" dirty="0"/>
          </a:p>
          <a:p>
            <a:pPr marL="171450" lvl="0" indent="-1714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lang="en-US" sz="1200" dirty="0"/>
          </a:p>
          <a:p>
            <a:pPr marL="171450" indent="-171450">
              <a:lnSpc>
                <a:spcPct val="80000"/>
              </a:lnSpc>
              <a:buClr>
                <a:srgbClr val="000000"/>
              </a:buClr>
              <a:buSzPts val="1400"/>
              <a:buChar char="•"/>
            </a:pPr>
            <a:endParaRPr lang="en-US" sz="1000" dirty="0">
              <a:solidFill>
                <a:srgbClr val="000000"/>
              </a:solidFill>
            </a:endParaRP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ts val="1400"/>
            </a:pPr>
            <a:r>
              <a:rPr lang="en-US" sz="1400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Language </a:t>
            </a:r>
            <a:r>
              <a:rPr lang="en-US" sz="1400" dirty="0">
                <a:solidFill>
                  <a:schemeClr val="accent1"/>
                </a:solidFill>
              </a:rPr>
              <a:t>skills</a:t>
            </a:r>
            <a:endParaRPr lang="en-US" dirty="0">
              <a:solidFill>
                <a:schemeClr val="accent1"/>
              </a:solidFill>
            </a:endParaRPr>
          </a:p>
          <a:p>
            <a:pPr marL="171450" indent="-171450">
              <a:spcBef>
                <a:spcPts val="450"/>
              </a:spcBef>
              <a:buSzPts val="1400"/>
              <a:buChar char="•"/>
            </a:pPr>
            <a:r>
              <a:rPr lang="en-US" sz="1000" dirty="0" smtClean="0"/>
              <a:t>English</a:t>
            </a:r>
            <a:endParaRPr lang="en-US" sz="1000" dirty="0"/>
          </a:p>
          <a:p>
            <a:pPr marL="99060" indent="-111760">
              <a:spcBef>
                <a:spcPts val="450"/>
              </a:spcBef>
              <a:buSzPts val="1000"/>
              <a:buChar char="•"/>
            </a:pPr>
            <a:endParaRPr lang="en-US" sz="1000" dirty="0"/>
          </a:p>
          <a:p>
            <a:pPr marL="99060" indent="-111760">
              <a:spcBef>
                <a:spcPts val="450"/>
              </a:spcBef>
              <a:buSzPts val="1000"/>
              <a:buFont typeface="Arial"/>
              <a:buChar char="•"/>
            </a:pPr>
            <a:endParaRPr lang="en-US" sz="1000" dirty="0"/>
          </a:p>
        </p:txBody>
      </p:sp>
      <p:sp>
        <p:nvSpPr>
          <p:cNvPr id="36" name="Google Shape;36;p3"/>
          <p:cNvSpPr txBox="1"/>
          <p:nvPr/>
        </p:nvSpPr>
        <p:spPr>
          <a:xfrm>
            <a:off x="10508974" y="646706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3359150" y="5901949"/>
            <a:ext cx="5808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*</a:t>
            </a:r>
            <a:endParaRPr lang="en-US" sz="1000" b="0" i="0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8;p3">
            <a:extLst>
              <a:ext uri="{FF2B5EF4-FFF2-40B4-BE49-F238E27FC236}">
                <a16:creationId xmlns:a16="http://schemas.microsoft.com/office/drawing/2014/main" xmlns="" id="{6E790230-CED0-8004-6046-E1DA4F2FF640}"/>
              </a:ext>
            </a:extLst>
          </p:cNvPr>
          <p:cNvSpPr txBox="1">
            <a:spLocks/>
          </p:cNvSpPr>
          <p:nvPr/>
        </p:nvSpPr>
        <p:spPr>
          <a:xfrm>
            <a:off x="220587" y="3261775"/>
            <a:ext cx="2491890" cy="38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lt1"/>
              </a:buClr>
              <a:buSzPts val="1400"/>
            </a:pPr>
            <a:r>
              <a:rPr lang="en-US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Professional </a:t>
            </a:r>
            <a:r>
              <a:rPr lang="en-US" sz="1800" dirty="0" smtClean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background</a:t>
            </a:r>
          </a:p>
          <a:p>
            <a:pPr marL="0" indent="0">
              <a:lnSpc>
                <a:spcPct val="80000"/>
              </a:lnSpc>
              <a:buClr>
                <a:schemeClr val="lt1"/>
              </a:buClr>
              <a:buSzPts val="1400"/>
            </a:pPr>
            <a:endParaRPr lang="en-US" sz="1800" dirty="0">
              <a:solidFill>
                <a:schemeClr val="lt1"/>
              </a:solidFill>
              <a:latin typeface="Arial Black"/>
              <a:sym typeface="Arial Black"/>
            </a:endParaRPr>
          </a:p>
          <a:p>
            <a:pPr marL="0" indent="0">
              <a:lnSpc>
                <a:spcPct val="80000"/>
              </a:lnSpc>
              <a:buClr>
                <a:schemeClr val="lt1"/>
              </a:buClr>
              <a:buSzPts val="1400"/>
            </a:pPr>
            <a:r>
              <a:rPr lang="en-US" sz="1800" dirty="0" smtClean="0">
                <a:solidFill>
                  <a:schemeClr val="lt1"/>
                </a:solidFill>
                <a:latin typeface="Arial Black"/>
                <a:sym typeface="Arial Black"/>
              </a:rPr>
              <a:t>5+ Years of experience in </a:t>
            </a:r>
            <a:r>
              <a:rPr lang="en-US" sz="1800" dirty="0" err="1" smtClean="0">
                <a:solidFill>
                  <a:schemeClr val="lt1"/>
                </a:solidFill>
                <a:latin typeface="Arial Black"/>
                <a:sym typeface="Arial Black"/>
              </a:rPr>
              <a:t>Devops</a:t>
            </a:r>
            <a:r>
              <a:rPr lang="en-US" sz="1800" dirty="0" smtClean="0">
                <a:solidFill>
                  <a:schemeClr val="lt1"/>
                </a:solidFill>
                <a:latin typeface="Arial Black"/>
                <a:sym typeface="Arial Black"/>
              </a:rPr>
              <a:t> engineer as a </a:t>
            </a:r>
            <a:r>
              <a:rPr lang="en-US" sz="1800" dirty="0" err="1" smtClean="0">
                <a:solidFill>
                  <a:schemeClr val="lt1"/>
                </a:solidFill>
                <a:latin typeface="Arial Black"/>
                <a:sym typeface="Arial Black"/>
              </a:rPr>
              <a:t>Kubernetes</a:t>
            </a:r>
            <a:r>
              <a:rPr lang="en-US" sz="1800" dirty="0" smtClean="0">
                <a:solidFill>
                  <a:schemeClr val="lt1"/>
                </a:solidFill>
                <a:latin typeface="Arial Black"/>
                <a:sym typeface="Arial Black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 Black"/>
                <a:sym typeface="Arial Black"/>
              </a:rPr>
              <a:t>Enginners</a:t>
            </a:r>
            <a:r>
              <a:rPr lang="en-US" sz="1800" dirty="0" smtClean="0">
                <a:solidFill>
                  <a:schemeClr val="lt1"/>
                </a:solidFill>
                <a:latin typeface="Arial Black"/>
                <a:sym typeface="Arial Black"/>
              </a:rPr>
              <a:t>, and worked as a Infrastructure Engineer using </a:t>
            </a:r>
            <a:r>
              <a:rPr lang="en-US" sz="1800" dirty="0" err="1" smtClean="0">
                <a:solidFill>
                  <a:schemeClr val="lt1"/>
                </a:solidFill>
                <a:latin typeface="Arial Black"/>
                <a:sym typeface="Arial Black"/>
              </a:rPr>
              <a:t>Terraform</a:t>
            </a:r>
            <a:r>
              <a:rPr lang="en-US" sz="1800" dirty="0" smtClean="0">
                <a:solidFill>
                  <a:schemeClr val="lt1"/>
                </a:solidFill>
                <a:latin typeface="Arial Black"/>
                <a:sym typeface="Arial Black"/>
              </a:rPr>
              <a:t> to automate the </a:t>
            </a:r>
            <a:r>
              <a:rPr lang="en-US" sz="1800" dirty="0" err="1" smtClean="0">
                <a:solidFill>
                  <a:schemeClr val="lt1"/>
                </a:solidFill>
                <a:latin typeface="Arial Black"/>
                <a:sym typeface="Arial Black"/>
              </a:rPr>
              <a:t>aws</a:t>
            </a:r>
            <a:r>
              <a:rPr lang="en-US" sz="1800" dirty="0" smtClean="0">
                <a:solidFill>
                  <a:schemeClr val="lt1"/>
                </a:solidFill>
                <a:latin typeface="Arial Black"/>
                <a:sym typeface="Arial Black"/>
              </a:rPr>
              <a:t> services.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1235BDA-1444-B571-5E22-FF476D29E1DF}"/>
              </a:ext>
            </a:extLst>
          </p:cNvPr>
          <p:cNvSpPr txBox="1">
            <a:spLocks/>
          </p:cNvSpPr>
          <p:nvPr/>
        </p:nvSpPr>
        <p:spPr>
          <a:xfrm>
            <a:off x="5932873" y="3328416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xmlns="" id="{E7B8B9E2-4F5E-59AF-D302-B0372A078888}"/>
              </a:ext>
            </a:extLst>
          </p:cNvPr>
          <p:cNvSpPr>
            <a:spLocks noGrp="1"/>
          </p:cNvSpPr>
          <p:nvPr/>
        </p:nvSpPr>
        <p:spPr>
          <a:xfrm>
            <a:off x="2569602" y="4399184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40E28EE8-19FD-602D-9B2B-8120417A4F09}"/>
              </a:ext>
            </a:extLst>
          </p:cNvPr>
          <p:cNvSpPr>
            <a:spLocks noGrp="1"/>
          </p:cNvSpPr>
          <p:nvPr/>
        </p:nvSpPr>
        <p:spPr>
          <a:xfrm>
            <a:off x="3433202" y="2236374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E7B8B9E2-4F5E-59AF-D302-B0372A078888}"/>
              </a:ext>
            </a:extLst>
          </p:cNvPr>
          <p:cNvSpPr>
            <a:spLocks noGrp="1"/>
          </p:cNvSpPr>
          <p:nvPr/>
        </p:nvSpPr>
        <p:spPr>
          <a:xfrm>
            <a:off x="2712477" y="4542059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40E28EE8-19FD-602D-9B2B-8120417A4F09}"/>
              </a:ext>
            </a:extLst>
          </p:cNvPr>
          <p:cNvSpPr>
            <a:spLocks noGrp="1"/>
          </p:cNvSpPr>
          <p:nvPr/>
        </p:nvSpPr>
        <p:spPr>
          <a:xfrm>
            <a:off x="2712477" y="1758315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Users\HP\Desktop\photo_page-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480"/>
            <a:ext cx="2840914" cy="29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A7A56950C43049AF8E01E6FC33BD02" ma:contentTypeVersion="15" ma:contentTypeDescription="Create a new document." ma:contentTypeScope="" ma:versionID="38e52fe45fac35c390359b70e0a28d3d">
  <xsd:schema xmlns:xsd="http://www.w3.org/2001/XMLSchema" xmlns:xs="http://www.w3.org/2001/XMLSchema" xmlns:p="http://schemas.microsoft.com/office/2006/metadata/properties" xmlns:ns2="369df0c6-fa28-419a-af30-4f0f445fa374" xmlns:ns3="54138201-3adc-4f2f-8c8a-e957284573c6" targetNamespace="http://schemas.microsoft.com/office/2006/metadata/properties" ma:root="true" ma:fieldsID="13bb0666f139f6a27e979ad102acbf6b" ns2:_="" ns3:_="">
    <xsd:import namespace="369df0c6-fa28-419a-af30-4f0f445fa374"/>
    <xsd:import namespace="54138201-3adc-4f2f-8c8a-e957284573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d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df0c6-fa28-419a-af30-4f0f445fa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y" ma:index="22" nillable="true" ma:displayName="day" ma:format="Dropdown" ma:internalName="da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38201-3adc-4f2f-8c8a-e957284573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f06821-9336-4e2e-903b-32507cc577d2}" ma:internalName="TaxCatchAll" ma:showField="CatchAllData" ma:web="54138201-3adc-4f2f-8c8a-e957284573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4138201-3adc-4f2f-8c8a-e957284573c6" xsi:nil="true"/>
    <lcf76f155ced4ddcb4097134ff3c332f xmlns="369df0c6-fa28-419a-af30-4f0f445fa374">
      <Terms xmlns="http://schemas.microsoft.com/office/infopath/2007/PartnerControls"/>
    </lcf76f155ced4ddcb4097134ff3c332f>
    <SharedWithUsers xmlns="54138201-3adc-4f2f-8c8a-e957284573c6">
      <UserInfo>
        <DisplayName/>
        <AccountId xsi:nil="true"/>
        <AccountType/>
      </UserInfo>
    </SharedWithUsers>
    <day xmlns="369df0c6-fa28-419a-af30-4f0f445fa374" xsi:nil="true"/>
  </documentManagement>
</p:properties>
</file>

<file path=customXml/itemProps1.xml><?xml version="1.0" encoding="utf-8"?>
<ds:datastoreItem xmlns:ds="http://schemas.openxmlformats.org/officeDocument/2006/customXml" ds:itemID="{E687A0B2-A8C7-4957-B77C-0911BD4EE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df0c6-fa28-419a-af30-4f0f445fa374"/>
    <ds:schemaRef ds:uri="54138201-3adc-4f2f-8c8a-e957284573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188ACA-1100-46FA-A1BE-82CE9CF49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5838A-A0F7-41CF-9D6C-394910976D5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369df0c6-fa28-419a-af30-4f0f445fa374"/>
    <ds:schemaRef ds:uri="http://schemas.microsoft.com/office/infopath/2007/PartnerControls"/>
    <ds:schemaRef ds:uri="http://schemas.openxmlformats.org/package/2006/metadata/core-properties"/>
    <ds:schemaRef ds:uri="54138201-3adc-4f2f-8c8a-e957284573c6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Rathore, Abhishek</dc:creator>
  <cp:lastModifiedBy>HP</cp:lastModifiedBy>
  <cp:revision>21</cp:revision>
  <dcterms:modified xsi:type="dcterms:W3CDTF">2024-09-25T05:04:01Z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0x01010000A7A56950C43049AF8E01E6FC33BD02</vt:lpwstr>
  </property>
  <property fmtid="{D5CDD505-2E9C-101B-9397-08002B2CF9AE}" pid="3" name="Order">
    <vt:r8>1400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