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56" r:id="rId5"/>
    <p:sldId id="271" r:id="rId6"/>
    <p:sldId id="279" r:id="rId7"/>
    <p:sldId id="281" r:id="rId8"/>
    <p:sldId id="280"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7/31/2023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7/31/2023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7/31/2023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Doubt Clarifying Page</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Chethana L</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Abstract</a:t>
            </a:r>
          </a:p>
        </p:txBody>
      </p:sp>
      <p:sp>
        <p:nvSpPr>
          <p:cNvPr id="38" name="Content Placeholder 17"/>
          <p:cNvSpPr txBox="1">
            <a:spLocks/>
          </p:cNvSpPr>
          <p:nvPr/>
        </p:nvSpPr>
        <p:spPr>
          <a:xfrm>
            <a:off x="541610" y="1552699"/>
            <a:ext cx="10953704" cy="45215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3200" dirty="0">
                <a:latin typeface="Segoe UI" panose="020B0502040204020203" pitchFamily="34" charset="0"/>
                <a:cs typeface="Segoe UI" panose="020B0502040204020203" pitchFamily="34" charset="0"/>
              </a:rPr>
              <a:t>This project was developed as a part of the many problems that will be faced by the tutor . One of them is the doubt clarifying topic. This UI interface allows both students and the teacher to interact with each  other  and clarify the doubts regarding the topic taught at any time and anywhere.</a:t>
            </a:r>
          </a:p>
          <a:p>
            <a:pPr marL="0" lvl="0" indent="0">
              <a:lnSpc>
                <a:spcPct val="100000"/>
              </a:lnSpc>
              <a:spcAft>
                <a:spcPts val="600"/>
              </a:spcAft>
              <a:buNone/>
              <a:defRPr/>
            </a:pPr>
            <a:r>
              <a:rPr lang="en-US" sz="3200" dirty="0">
                <a:latin typeface="Segoe UI" panose="020B0502040204020203" pitchFamily="34" charset="0"/>
                <a:cs typeface="Segoe UI" panose="020B0502040204020203" pitchFamily="34" charset="0"/>
              </a:rPr>
              <a:t>This project is an answer to the below problem.</a:t>
            </a:r>
          </a:p>
          <a:p>
            <a:pPr marL="0" lvl="0" indent="0">
              <a:lnSpc>
                <a:spcPct val="100000"/>
              </a:lnSpc>
              <a:spcAft>
                <a:spcPts val="600"/>
              </a:spcAft>
              <a:buNone/>
              <a:defRPr/>
            </a:pPr>
            <a:r>
              <a:rPr lang="en-US" sz="3200" dirty="0"/>
              <a:t>Students always come up with doubts during study hence handy notes are always a </a:t>
            </a:r>
            <a:r>
              <a:rPr lang="en-US" sz="3200" dirty="0" err="1"/>
              <a:t>saviour</a:t>
            </a:r>
            <a:r>
              <a:rPr lang="en-US" sz="3200" dirty="0"/>
              <a:t>.(How? By posting questions on the website to which replies can be given.)</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Languages Used</a:t>
            </a:r>
          </a:p>
        </p:txBody>
      </p:sp>
      <p:sp>
        <p:nvSpPr>
          <p:cNvPr id="21" name="Content Placeholder 17"/>
          <p:cNvSpPr txBox="1">
            <a:spLocks/>
          </p:cNvSpPr>
          <p:nvPr/>
        </p:nvSpPr>
        <p:spPr>
          <a:xfrm>
            <a:off x="1056513" y="1958189"/>
            <a:ext cx="9701683" cy="410670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Aft>
                <a:spcPts val="600"/>
              </a:spcAft>
              <a:buFont typeface="+mj-lt"/>
              <a:buAutoNum type="arabicPeriod"/>
              <a:defRPr/>
            </a:pPr>
            <a:r>
              <a:rPr lang="en-US" sz="3600" dirty="0">
                <a:solidFill>
                  <a:prstClr val="black">
                    <a:lumMod val="75000"/>
                    <a:lumOff val="25000"/>
                  </a:prstClr>
                </a:solidFill>
                <a:cs typeface="Segoe UI"/>
              </a:rPr>
              <a:t> Database : Postgres SQL</a:t>
            </a:r>
          </a:p>
          <a:p>
            <a:pPr lvl="0">
              <a:lnSpc>
                <a:spcPct val="150000"/>
              </a:lnSpc>
              <a:spcAft>
                <a:spcPts val="600"/>
              </a:spcAft>
              <a:buFont typeface="+mj-lt"/>
              <a:buAutoNum type="arabicPeriod"/>
              <a:defRPr/>
            </a:pPr>
            <a:r>
              <a:rPr lang="en-US" sz="3600" dirty="0">
                <a:solidFill>
                  <a:prstClr val="black">
                    <a:lumMod val="75000"/>
                    <a:lumOff val="25000"/>
                  </a:prstClr>
                </a:solidFill>
                <a:cs typeface="Segoe UI"/>
              </a:rPr>
              <a:t>Backend: React </a:t>
            </a:r>
            <a:r>
              <a:rPr lang="en-US" sz="3600" dirty="0" err="1">
                <a:solidFill>
                  <a:prstClr val="black">
                    <a:lumMod val="75000"/>
                    <a:lumOff val="25000"/>
                  </a:prstClr>
                </a:solidFill>
                <a:cs typeface="Segoe UI"/>
              </a:rPr>
              <a:t>Js</a:t>
            </a:r>
            <a:endParaRPr lang="en-US" sz="3600" dirty="0">
              <a:solidFill>
                <a:prstClr val="black">
                  <a:lumMod val="75000"/>
                  <a:lumOff val="25000"/>
                </a:prstClr>
              </a:solidFill>
              <a:cs typeface="Segoe UI"/>
            </a:endParaRPr>
          </a:p>
          <a:p>
            <a:pPr lvl="0">
              <a:lnSpc>
                <a:spcPct val="150000"/>
              </a:lnSpc>
              <a:spcAft>
                <a:spcPts val="600"/>
              </a:spcAft>
              <a:buFont typeface="+mj-lt"/>
              <a:buAutoNum type="arabicPeriod"/>
              <a:defRPr/>
            </a:pPr>
            <a:r>
              <a:rPr lang="en-US" sz="3600" dirty="0">
                <a:solidFill>
                  <a:prstClr val="black">
                    <a:lumMod val="75000"/>
                    <a:lumOff val="25000"/>
                  </a:prstClr>
                </a:solidFill>
                <a:cs typeface="Segoe UI"/>
              </a:rPr>
              <a:t>Frontend : HTML and CSS</a:t>
            </a:r>
          </a:p>
          <a:p>
            <a:pPr marL="0" lvl="0" indent="0">
              <a:spcAft>
                <a:spcPts val="600"/>
              </a:spcAft>
              <a:buNone/>
              <a:defRPr/>
            </a:pPr>
            <a:endParaRPr lang="en-US" sz="3600" dirty="0">
              <a:solidFill>
                <a:prstClr val="black">
                  <a:lumMod val="75000"/>
                  <a:lumOff val="25000"/>
                </a:prstClr>
              </a:solidFill>
              <a:cs typeface="Segoe UI"/>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2" name="Content Placeholder 17"/>
          <p:cNvSpPr txBox="1">
            <a:spLocks/>
          </p:cNvSpPr>
          <p:nvPr/>
        </p:nvSpPr>
        <p:spPr>
          <a:xfrm>
            <a:off x="384709" y="1958189"/>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Skills Learnt</a:t>
            </a:r>
          </a:p>
        </p:txBody>
      </p:sp>
      <p:sp>
        <p:nvSpPr>
          <p:cNvPr id="5" name="Content Placeholder 4"/>
          <p:cNvSpPr>
            <a:spLocks noGrp="1"/>
          </p:cNvSpPr>
          <p:nvPr>
            <p:ph sz="half" idx="4294967295"/>
          </p:nvPr>
        </p:nvSpPr>
        <p:spPr>
          <a:xfrm>
            <a:off x="541609" y="1431010"/>
            <a:ext cx="10505835" cy="4605896"/>
          </a:xfrm>
        </p:spPr>
        <p:txBody>
          <a:bodyPr vert="horz" lIns="91440" tIns="45720" rIns="91440" bIns="45720" rtlCol="0">
            <a:normAutofit fontScale="92500" lnSpcReduction="10000"/>
          </a:bodyPr>
          <a:lstStyle/>
          <a:p>
            <a:pPr marL="171450" indent="-171450">
              <a:lnSpc>
                <a:spcPct val="100000"/>
              </a:lnSpc>
              <a:spcBef>
                <a:spcPts val="1000"/>
              </a:spcBef>
              <a:spcAft>
                <a:spcPts val="600"/>
              </a:spcAft>
              <a:buFont typeface="Arial" panose="020B0604020202020204" pitchFamily="34" charset="0"/>
              <a:buChar char="•"/>
            </a:pPr>
            <a:r>
              <a:rPr lang="en-US" sz="3600" dirty="0">
                <a:solidFill>
                  <a:prstClr val="black">
                    <a:lumMod val="75000"/>
                    <a:lumOff val="25000"/>
                  </a:prstClr>
                </a:solidFill>
                <a:latin typeface="Segoe UI" panose="020B0502040204020203" pitchFamily="34" charset="0"/>
                <a:cs typeface="Segoe UI" panose="020B0502040204020203" pitchFamily="34" charset="0"/>
              </a:rPr>
              <a:t>Building middleware using rest </a:t>
            </a:r>
            <a:r>
              <a:rPr lang="en-US" sz="3600" dirty="0" err="1">
                <a:solidFill>
                  <a:prstClr val="black">
                    <a:lumMod val="75000"/>
                    <a:lumOff val="25000"/>
                  </a:prstClr>
                </a:solidFill>
                <a:latin typeface="Segoe UI" panose="020B0502040204020203" pitchFamily="34" charset="0"/>
                <a:cs typeface="Segoe UI" panose="020B0502040204020203" pitchFamily="34" charset="0"/>
              </a:rPr>
              <a:t>api</a:t>
            </a:r>
            <a:endParaRPr lang="en-US" sz="36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nSpc>
                <a:spcPct val="100000"/>
              </a:lnSpc>
              <a:spcBef>
                <a:spcPts val="1000"/>
              </a:spcBef>
              <a:spcAft>
                <a:spcPts val="600"/>
              </a:spcAft>
              <a:buFont typeface="Arial" panose="020B0604020202020204" pitchFamily="34" charset="0"/>
              <a:buChar char="•"/>
            </a:pPr>
            <a:r>
              <a:rPr lang="en-US" sz="3600" dirty="0">
                <a:solidFill>
                  <a:prstClr val="black">
                    <a:lumMod val="75000"/>
                    <a:lumOff val="25000"/>
                  </a:prstClr>
                </a:solidFill>
                <a:latin typeface="Segoe UI" panose="020B0502040204020203" pitchFamily="34" charset="0"/>
                <a:cs typeface="Segoe UI" panose="020B0502040204020203" pitchFamily="34" charset="0"/>
              </a:rPr>
              <a:t>Developing  a CRUD application Using react </a:t>
            </a:r>
            <a:r>
              <a:rPr lang="en-US" sz="3600" dirty="0" err="1">
                <a:solidFill>
                  <a:prstClr val="black">
                    <a:lumMod val="75000"/>
                    <a:lumOff val="25000"/>
                  </a:prstClr>
                </a:solidFill>
                <a:latin typeface="Segoe UI" panose="020B0502040204020203" pitchFamily="34" charset="0"/>
                <a:cs typeface="Segoe UI" panose="020B0502040204020203" pitchFamily="34" charset="0"/>
              </a:rPr>
              <a:t>Js</a:t>
            </a:r>
            <a:endParaRPr lang="en-US" sz="36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nSpc>
                <a:spcPct val="100000"/>
              </a:lnSpc>
              <a:spcBef>
                <a:spcPts val="1000"/>
              </a:spcBef>
              <a:spcAft>
                <a:spcPts val="600"/>
              </a:spcAft>
              <a:buFont typeface="Arial" panose="020B0604020202020204" pitchFamily="34" charset="0"/>
              <a:buChar char="•"/>
            </a:pPr>
            <a:r>
              <a:rPr lang="en-US" sz="3600" dirty="0">
                <a:solidFill>
                  <a:prstClr val="black">
                    <a:lumMod val="75000"/>
                    <a:lumOff val="25000"/>
                  </a:prstClr>
                </a:solidFill>
                <a:latin typeface="Segoe UI" panose="020B0502040204020203" pitchFamily="34" charset="0"/>
                <a:cs typeface="Segoe UI" panose="020B0502040204020203" pitchFamily="34" charset="0"/>
              </a:rPr>
              <a:t>Designing Database according to the requirements</a:t>
            </a:r>
          </a:p>
          <a:p>
            <a:pPr marL="171450" indent="-171450">
              <a:lnSpc>
                <a:spcPct val="100000"/>
              </a:lnSpc>
              <a:spcBef>
                <a:spcPts val="1000"/>
              </a:spcBef>
              <a:spcAft>
                <a:spcPts val="600"/>
              </a:spcAft>
              <a:buFont typeface="Arial" panose="020B0604020202020204" pitchFamily="34" charset="0"/>
              <a:buChar char="•"/>
            </a:pPr>
            <a:r>
              <a:rPr lang="en-US" sz="3600" dirty="0">
                <a:solidFill>
                  <a:prstClr val="black">
                    <a:lumMod val="75000"/>
                    <a:lumOff val="25000"/>
                  </a:prstClr>
                </a:solidFill>
                <a:latin typeface="Segoe UI" panose="020B0502040204020203" pitchFamily="34" charset="0"/>
                <a:cs typeface="Segoe UI" panose="020B0502040204020203" pitchFamily="34" charset="0"/>
              </a:rPr>
              <a:t>Creating database and query with </a:t>
            </a:r>
            <a:r>
              <a:rPr lang="en-US" sz="3600" dirty="0" err="1">
                <a:solidFill>
                  <a:prstClr val="black">
                    <a:lumMod val="75000"/>
                    <a:lumOff val="25000"/>
                  </a:prstClr>
                </a:solidFill>
                <a:latin typeface="Segoe UI" panose="020B0502040204020203" pitchFamily="34" charset="0"/>
                <a:cs typeface="Segoe UI" panose="020B0502040204020203" pitchFamily="34" charset="0"/>
              </a:rPr>
              <a:t>postgres</a:t>
            </a:r>
            <a:r>
              <a:rPr lang="en-US" sz="3600" dirty="0">
                <a:solidFill>
                  <a:prstClr val="black">
                    <a:lumMod val="75000"/>
                    <a:lumOff val="25000"/>
                  </a:prstClr>
                </a:solidFill>
                <a:latin typeface="Segoe UI" panose="020B0502040204020203" pitchFamily="34" charset="0"/>
                <a:cs typeface="Segoe UI" panose="020B0502040204020203" pitchFamily="34" charset="0"/>
              </a:rPr>
              <a:t> </a:t>
            </a:r>
            <a:r>
              <a:rPr lang="en-US" sz="3600" dirty="0" err="1">
                <a:solidFill>
                  <a:prstClr val="black">
                    <a:lumMod val="75000"/>
                    <a:lumOff val="25000"/>
                  </a:prstClr>
                </a:solidFill>
                <a:latin typeface="Segoe UI" panose="020B0502040204020203" pitchFamily="34" charset="0"/>
                <a:cs typeface="Segoe UI" panose="020B0502040204020203" pitchFamily="34" charset="0"/>
              </a:rPr>
              <a:t>sql</a:t>
            </a:r>
            <a:endParaRPr lang="en-US" sz="36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nSpc>
                <a:spcPct val="100000"/>
              </a:lnSpc>
              <a:spcBef>
                <a:spcPts val="1000"/>
              </a:spcBef>
              <a:spcAft>
                <a:spcPts val="600"/>
              </a:spcAft>
              <a:buFont typeface="Arial" panose="020B0604020202020204" pitchFamily="34" charset="0"/>
              <a:buChar char="•"/>
            </a:pPr>
            <a:r>
              <a:rPr lang="en-US" sz="3600" dirty="0">
                <a:solidFill>
                  <a:prstClr val="black">
                    <a:lumMod val="75000"/>
                    <a:lumOff val="25000"/>
                  </a:prstClr>
                </a:solidFill>
                <a:latin typeface="Segoe UI" panose="020B0502040204020203" pitchFamily="34" charset="0"/>
                <a:cs typeface="Segoe UI" panose="020B0502040204020203" pitchFamily="34" charset="0"/>
              </a:rPr>
              <a:t>Designing UI according to the requirements</a:t>
            </a:r>
          </a:p>
          <a:p>
            <a:pPr marL="171450" indent="-171450">
              <a:lnSpc>
                <a:spcPct val="100000"/>
              </a:lnSpc>
              <a:spcBef>
                <a:spcPts val="1000"/>
              </a:spcBef>
              <a:spcAft>
                <a:spcPts val="600"/>
              </a:spcAft>
              <a:buFont typeface="Arial" panose="020B0604020202020204" pitchFamily="34" charset="0"/>
              <a:buChar char="•"/>
            </a:pPr>
            <a:r>
              <a:rPr lang="en-US" sz="3600" dirty="0">
                <a:solidFill>
                  <a:prstClr val="black">
                    <a:lumMod val="75000"/>
                    <a:lumOff val="25000"/>
                  </a:prstClr>
                </a:solidFill>
                <a:latin typeface="Segoe UI" panose="020B0502040204020203" pitchFamily="34" charset="0"/>
                <a:cs typeface="Segoe UI" panose="020B0502040204020203" pitchFamily="34" charset="0"/>
              </a:rPr>
              <a:t>Developing UI using Html and </a:t>
            </a:r>
            <a:r>
              <a:rPr lang="en-US" sz="3600" dirty="0" err="1">
                <a:solidFill>
                  <a:prstClr val="black">
                    <a:lumMod val="75000"/>
                    <a:lumOff val="25000"/>
                  </a:prstClr>
                </a:solidFill>
                <a:latin typeface="Segoe UI" panose="020B0502040204020203" pitchFamily="34" charset="0"/>
                <a:cs typeface="Segoe UI" panose="020B0502040204020203" pitchFamily="34" charset="0"/>
              </a:rPr>
              <a:t>Css</a:t>
            </a:r>
            <a:endParaRPr lang="en-US" sz="36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nSpc>
                <a:spcPct val="100000"/>
              </a:lnSpc>
              <a:spcBef>
                <a:spcPts val="1000"/>
              </a:spcBef>
              <a:spcAft>
                <a:spcPts val="600"/>
              </a:spcAft>
              <a:buFont typeface="Arial" panose="020B0604020202020204" pitchFamily="34" charset="0"/>
              <a:buChar char="•"/>
            </a:pPr>
            <a:r>
              <a:rPr lang="en-US" sz="3600" dirty="0">
                <a:solidFill>
                  <a:prstClr val="black">
                    <a:lumMod val="75000"/>
                    <a:lumOff val="25000"/>
                  </a:prstClr>
                </a:solidFill>
                <a:latin typeface="Segoe UI" panose="020B0502040204020203" pitchFamily="34" charset="0"/>
                <a:cs typeface="Segoe UI" panose="020B0502040204020203" pitchFamily="34" charset="0"/>
              </a:rPr>
              <a:t>Linking front end and database using </a:t>
            </a:r>
            <a:r>
              <a:rPr lang="en-US" sz="3600" dirty="0" err="1">
                <a:solidFill>
                  <a:prstClr val="black">
                    <a:lumMod val="75000"/>
                    <a:lumOff val="25000"/>
                  </a:prstClr>
                </a:solidFill>
                <a:latin typeface="Segoe UI" panose="020B0502040204020203" pitchFamily="34" charset="0"/>
                <a:cs typeface="Segoe UI" panose="020B0502040204020203" pitchFamily="34" charset="0"/>
              </a:rPr>
              <a:t>javascript</a:t>
            </a:r>
            <a:endParaRPr lang="en-US" sz="36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nSpc>
                <a:spcPct val="100000"/>
              </a:lnSpc>
              <a:spcBef>
                <a:spcPts val="1000"/>
              </a:spcBef>
              <a:spcAft>
                <a:spcPts val="600"/>
              </a:spcAft>
              <a:buFont typeface="Arial" panose="020B0604020202020204" pitchFamily="34" charset="0"/>
              <a:buChar char="•"/>
            </a:pPr>
            <a:endParaRPr lang="en-US" sz="3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38BC4D00-A99F-D203-34CA-ED298794436A}"/>
              </a:ext>
            </a:extLst>
          </p:cNvPr>
          <p:cNvSpPr>
            <a:spLocks noGrp="1"/>
          </p:cNvSpPr>
          <p:nvPr>
            <p:ph sz="quarter" idx="10"/>
          </p:nvPr>
        </p:nvSpPr>
        <p:spPr>
          <a:xfrm>
            <a:off x="5913928" y="1471759"/>
            <a:ext cx="4416552" cy="3982238"/>
          </a:xfrm>
        </p:spPr>
        <p:txBody>
          <a:bodyPr/>
          <a:lstStyle/>
          <a:p>
            <a:endParaRPr lang="en-IN"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Further Advancements</a:t>
            </a:r>
          </a:p>
        </p:txBody>
      </p:sp>
      <p:sp>
        <p:nvSpPr>
          <p:cNvPr id="30" name="Content Placeholder 17"/>
          <p:cNvSpPr txBox="1">
            <a:spLocks/>
          </p:cNvSpPr>
          <p:nvPr/>
        </p:nvSpPr>
        <p:spPr>
          <a:xfrm>
            <a:off x="541609" y="1455491"/>
            <a:ext cx="10263240" cy="475869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000"/>
              </a:spcAft>
              <a:buNone/>
            </a:pPr>
            <a:r>
              <a:rPr lang="en-US" sz="3600" dirty="0"/>
              <a:t>The project may be further added with many features such as :</a:t>
            </a:r>
          </a:p>
          <a:p>
            <a:pPr>
              <a:lnSpc>
                <a:spcPct val="100000"/>
              </a:lnSpc>
              <a:spcAft>
                <a:spcPts val="2000"/>
              </a:spcAft>
            </a:pPr>
            <a:r>
              <a:rPr lang="en-US" sz="3600" dirty="0"/>
              <a:t>Self explaining sessions or podcasts , for better understanding  by the students.</a:t>
            </a:r>
          </a:p>
          <a:p>
            <a:pPr>
              <a:lnSpc>
                <a:spcPct val="100000"/>
              </a:lnSpc>
              <a:spcAft>
                <a:spcPts val="2000"/>
              </a:spcAft>
            </a:pPr>
            <a:r>
              <a:rPr lang="en-US" sz="3600" dirty="0"/>
              <a:t>Creating Templates for easy lesson plan ideas.</a:t>
            </a:r>
          </a:p>
          <a:p>
            <a:pPr>
              <a:lnSpc>
                <a:spcPct val="100000"/>
              </a:lnSpc>
              <a:spcAft>
                <a:spcPts val="2000"/>
              </a:spcAft>
            </a:pPr>
            <a:r>
              <a:rPr lang="en-US" sz="3600" dirty="0"/>
              <a:t>Attendance and fees tracker.</a:t>
            </a:r>
          </a:p>
          <a:p>
            <a:pPr>
              <a:lnSpc>
                <a:spcPct val="100000"/>
              </a:lnSpc>
              <a:spcAft>
                <a:spcPts val="2000"/>
              </a:spcAft>
            </a:pPr>
            <a:r>
              <a:rPr lang="en-US" sz="3600" dirty="0"/>
              <a:t>Advertising.</a:t>
            </a:r>
          </a:p>
          <a:p>
            <a:pPr>
              <a:lnSpc>
                <a:spcPct val="100000"/>
              </a:lnSpc>
              <a:spcAft>
                <a:spcPts val="2000"/>
              </a:spcAft>
            </a:pPr>
            <a:r>
              <a:rPr lang="en-US" sz="3600" dirty="0"/>
              <a:t>Giving regular assessments.</a:t>
            </a:r>
          </a:p>
        </p:txBody>
      </p:sp>
      <p:sp>
        <p:nvSpPr>
          <p:cNvPr id="16" name="Content Placeholder 17"/>
          <p:cNvSpPr txBox="1">
            <a:spLocks/>
          </p:cNvSpPr>
          <p:nvPr/>
        </p:nvSpPr>
        <p:spPr>
          <a:xfrm>
            <a:off x="1066040" y="1986181"/>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7855" y="2594098"/>
            <a:ext cx="4525923" cy="834902"/>
          </a:xfrm>
        </p:spPr>
        <p:txBody>
          <a:bodyPr>
            <a:normAutofit/>
          </a:bodyPr>
          <a:lstStyle/>
          <a:p>
            <a:pPr lvl="0"/>
            <a:r>
              <a:rPr lang="en-US" sz="3600" dirty="0">
                <a:latin typeface="Segoe UI Light" panose="020B0502040204020203" pitchFamily="34" charset="0"/>
                <a:cs typeface="Segoe UI Light" panose="020B0502040204020203" pitchFamily="34" charset="0"/>
              </a:rPr>
              <a:t>THANK YOU</a:t>
            </a:r>
          </a:p>
        </p:txBody>
      </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{43957A54-DF88-418E-B6EB-2694F004FBD8}tf10001108_win32</Template>
  <TotalTime>2468</TotalTime>
  <Words>214</Words>
  <Application>Microsoft Office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Custom</vt:lpstr>
      <vt:lpstr>Doubt Clarifying Page</vt:lpstr>
      <vt:lpstr>Abstract</vt:lpstr>
      <vt:lpstr>Languages Used</vt:lpstr>
      <vt:lpstr>Skills Learnt</vt:lpstr>
      <vt:lpstr>Further Advancements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Doubt Clarifying Page</dc:title>
  <dc:creator>Chethana L</dc:creator>
  <cp:keywords/>
  <cp:lastModifiedBy>Chethana L</cp:lastModifiedBy>
  <cp:revision>10</cp:revision>
  <dcterms:created xsi:type="dcterms:W3CDTF">2023-07-21T05:38:10Z</dcterms:created>
  <dcterms:modified xsi:type="dcterms:W3CDTF">2023-08-02T00:29:34Z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