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e8ff5f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0e8ff5f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0e8ff5f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0e8ff5f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8ea1bf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8ea1bf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e8ff5f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e8ff5f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18ea1b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18ea1b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0e8ff5f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0e8ff5f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e8ff5f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0e8ff5f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0e8ff5f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0e8ff5f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0e8ff5ff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0e8ff5ff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0e8ff5f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0e8ff5f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229850"/>
            <a:ext cx="85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PersonaLens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Unlocking Hidden Traits, One Conversation at a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892425" y="4046100"/>
            <a:ext cx="400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>
                <a:latin typeface="Lato"/>
                <a:ea typeface="Lato"/>
                <a:cs typeface="Lato"/>
                <a:sym typeface="Lato"/>
              </a:rPr>
              <a:t>Chethana Saligram </a:t>
            </a:r>
            <a:r>
              <a:rPr lang="en" sz="1740">
                <a:latin typeface="Lato"/>
                <a:ea typeface="Lato"/>
                <a:cs typeface="Lato"/>
                <a:sym typeface="Lato"/>
              </a:rPr>
              <a:t>(MSAI)</a:t>
            </a:r>
            <a:endParaRPr sz="17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>
                <a:latin typeface="Lato"/>
                <a:ea typeface="Lato"/>
                <a:cs typeface="Lato"/>
                <a:sym typeface="Lato"/>
              </a:rPr>
              <a:t>Shravan Srinivasan (MSAI)</a:t>
            </a:r>
            <a:endParaRPr sz="174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RMS correlated with confidence.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 in spectral centroid linked to nervousness.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instance of a video: Blinks: 18, Yawns: 7, Gaze Shifts: 12 in a 10-minute video.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Detected fatigue in later stages.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clarity high overall; contradictions: 2.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Sentiment: Confident tone with occasional hesitation.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evaluation through multimodal insights.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Objective, actionable summaries with LLM integration.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micro-expression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real-time processing for live interviews.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Broader Impact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applications in hiring, therapy, education, and customer engagement.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9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93725" y="1533475"/>
            <a:ext cx="81567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Interviews often rely on subjective judgments, overlooking non-verbal cues.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uses Generative AI and multimodal analysis (audio, video, text) to enhance objectivity.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Insights from YouTube interview recordings are consolidated via LLMs into a final report.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system ensures detailed, unbiased behavioral insights to improve hiring decisions.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95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93725" y="1304875"/>
            <a:ext cx="81567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interviews overlook non-verbal cues like body language and tone.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objectivity can lead to missed opportunities in candidate evaluations.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 analysis bridges the gap between subjective assessments and data-driven insights.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LLMs unify behavioral signals into cohesive evaluations.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Analysis: Confidence, nervousness, emotional states.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Analysis: Engagement, fatigue, focus.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Analysis: Clarity, sentiment, contradictions.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Multimodal Behavioral Analytics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audio, video, and text for interview evaluation.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Agrawal et al. (2020)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Automated Interview Analysis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 engagement and traits using verbal/non-verbal cues.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Naim et al. (2015)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Video Understanding Models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LLMs for summarizing video content.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 Video-LLaMA, HawkEye, Pegasus-1.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Overview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Audio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features: MFCC, RMS, spectral centroid.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Behavioral mapping: Nervousness, confidence, stress.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Video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detection: Blinks, yawns, gaze shifts.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Behavioral logging and pattern identification.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Text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LLMs for semantics, sentiment, contradictions, vocabulary.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Final Summarization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combined into Perplexity for unified reporting.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Analysis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MFCC: Frequency-based emotional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RMS: Confidence through vocal energy.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Spectral Centroid: Detecting nervousness.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parsed into Perplexity.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summaries highlighting emotional trends over time.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Analysis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Detection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Blink rate: Engagement or fatigue.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Gaze shifts: Focus tracking.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Yawns: Signs of stress or disengagement.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Integration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Logs parsed into Perplexity for behavioral interpretation.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Summarized patterns like high focus vs. signs of fatigue.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Semantics: Clarity, coherence, relevance.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Sentiment: Confidence, hesitation, emotional tone.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Contradictions: Highlighting inconsistencies.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Analysis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prompts for focused analysis.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Detailed insights into candidate responses.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4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Summarization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292900"/>
            <a:ext cx="75057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 data (audio, video, text) parsed into Perplexity.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output: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candidate demonstrated strong technical knowledge and confidence in core topics. Non-verbal cues suggested high engagement during the initial stages but signs of fatigue and stress in the latter half."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reporting ensures objective decision-making.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