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9" r:id="rId9"/>
    <p:sldId id="270" r:id="rId10"/>
    <p:sldId id="271" r:id="rId11"/>
    <p:sldId id="272" r:id="rId12"/>
    <p:sldId id="273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58288" cy="5143500"/>
          </a:xfrm>
          <a:prstGeom prst="rect">
            <a:avLst/>
          </a:prstGeom>
          <a:gradFill>
            <a:gsLst>
              <a:gs pos="0">
                <a:schemeClr val="bg2">
                  <a:alpha val="75000"/>
                </a:schemeClr>
              </a:gs>
              <a:gs pos="100000">
                <a:schemeClr val="bg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cs typeface="Arial" panose="020B0604020202020204" pitchFamily="34" charset="0"/>
            </a:endParaRPr>
          </a:p>
        </p:txBody>
      </p:sp>
      <p:sp>
        <p:nvSpPr>
          <p:cNvPr id="13" name="椭圆 4"/>
          <p:cNvSpPr/>
          <p:nvPr userDrawn="1">
            <p:custDataLst>
              <p:tags r:id="rId3"/>
            </p:custDataLst>
          </p:nvPr>
        </p:nvSpPr>
        <p:spPr>
          <a:xfrm flipH="1">
            <a:off x="9525" y="843439"/>
            <a:ext cx="2757964" cy="2282666"/>
          </a:xfrm>
          <a:custGeom>
            <a:avLst/>
            <a:gdLst>
              <a:gd name="connsiteX0" fmla="*/ 5791 w 5791"/>
              <a:gd name="connsiteY0" fmla="*/ 4793 h 4793"/>
              <a:gd name="connsiteX1" fmla="*/ 0 w 5791"/>
              <a:gd name="connsiteY1" fmla="*/ 0 h 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91" h="4793">
                <a:moveTo>
                  <a:pt x="5791" y="4793"/>
                </a:moveTo>
                <a:cubicBezTo>
                  <a:pt x="3491" y="4753"/>
                  <a:pt x="411" y="3773"/>
                  <a:pt x="0" y="0"/>
                </a:cubicBezTo>
              </a:path>
            </a:pathLst>
          </a:custGeom>
          <a:noFill/>
          <a:ln w="12700">
            <a:gradFill>
              <a:gsLst>
                <a:gs pos="0">
                  <a:schemeClr val="accent1">
                    <a:alpha val="3000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1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kumimoji="1" lang="en-US" sz="1350"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9" hasCustomPrompt="1"/>
            <p:custDataLst>
              <p:tags r:id="rId4"/>
            </p:custDataLst>
          </p:nvPr>
        </p:nvSpPr>
        <p:spPr>
          <a:xfrm>
            <a:off x="737100" y="3950861"/>
            <a:ext cx="4139565" cy="408627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lIns="91440" tIns="45720" rIns="91440" bIns="45720" rtlCol="0" anchor="t" anchorCtr="0">
            <a:normAutofit/>
          </a:bodyPr>
          <a:lstStyle>
            <a:defPPr>
              <a:defRPr lang="en-US">
                <a:latin typeface="+mj-lt"/>
              </a:defRPr>
            </a:defPPr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800" b="0" i="0" u="none" strike="noStrike" kern="1200" cap="none" spc="0" normalizeH="0" baseline="0" noProof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Microsoft YaHei" panose="020B050302020402020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9" name="椭圆 2"/>
          <p:cNvSpPr/>
          <p:nvPr userDrawn="1">
            <p:custDataLst>
              <p:tags r:id="rId5"/>
            </p:custDataLst>
          </p:nvPr>
        </p:nvSpPr>
        <p:spPr>
          <a:xfrm flipH="1">
            <a:off x="5645468" y="2423920"/>
            <a:ext cx="3498533" cy="3576830"/>
          </a:xfrm>
          <a:custGeom>
            <a:avLst/>
            <a:gdLst>
              <a:gd name="adj" fmla="val 4778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346" h="7510">
                <a:moveTo>
                  <a:pt x="0" y="0"/>
                </a:moveTo>
                <a:lnTo>
                  <a:pt x="2" y="0"/>
                </a:lnTo>
                <a:cubicBezTo>
                  <a:pt x="4067" y="51"/>
                  <a:pt x="7346" y="3363"/>
                  <a:pt x="7346" y="7439"/>
                </a:cubicBezTo>
                <a:lnTo>
                  <a:pt x="7346" y="7510"/>
                </a:lnTo>
                <a:lnTo>
                  <a:pt x="6635" y="7510"/>
                </a:lnTo>
                <a:lnTo>
                  <a:pt x="6635" y="7439"/>
                </a:lnTo>
                <a:cubicBezTo>
                  <a:pt x="6635" y="3781"/>
                  <a:pt x="3716" y="805"/>
                  <a:pt x="80" y="713"/>
                </a:cubicBezTo>
                <a:lnTo>
                  <a:pt x="0" y="71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5000000" scaled="0"/>
          </a:gra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kumimoji="1" lang="en-US" sz="1350">
              <a:cs typeface="Arial" panose="020B0604020202020204" pitchFamily="34" charset="0"/>
              <a:sym typeface="+mn-lt"/>
            </a:endParaRPr>
          </a:p>
        </p:txBody>
      </p:sp>
      <p:sp>
        <p:nvSpPr>
          <p:cNvPr id="17" name="椭圆 12"/>
          <p:cNvSpPr/>
          <p:nvPr userDrawn="1">
            <p:custDataLst>
              <p:tags r:id="rId6"/>
            </p:custDataLst>
          </p:nvPr>
        </p:nvSpPr>
        <p:spPr>
          <a:xfrm>
            <a:off x="6964204" y="1516380"/>
            <a:ext cx="111919" cy="11191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schemeClr val="accent1">
                <a:alpha val="3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350">
              <a:cs typeface="Arial" panose="020B0604020202020204" pitchFamily="34" charset="0"/>
            </a:endParaRPr>
          </a:p>
        </p:txBody>
      </p:sp>
      <p:sp>
        <p:nvSpPr>
          <p:cNvPr id="18" name="弧 9"/>
          <p:cNvSpPr/>
          <p:nvPr userDrawn="1">
            <p:custDataLst>
              <p:tags r:id="rId7"/>
            </p:custDataLst>
          </p:nvPr>
        </p:nvSpPr>
        <p:spPr>
          <a:xfrm rot="300000" flipH="1">
            <a:off x="4481989" y="1543526"/>
            <a:ext cx="4381500" cy="4381500"/>
          </a:xfrm>
          <a:prstGeom prst="arc">
            <a:avLst>
              <a:gd name="adj1" fmla="val 6417921"/>
              <a:gd name="adj2" fmla="val 15911004"/>
            </a:avLst>
          </a:prstGeom>
          <a:ln>
            <a:gradFill>
              <a:gsLst>
                <a:gs pos="0">
                  <a:schemeClr val="accent1">
                    <a:alpha val="100000"/>
                  </a:schemeClr>
                </a:gs>
                <a:gs pos="100000">
                  <a:srgbClr val="FF8D41">
                    <a:alpha val="5000"/>
                  </a:srgbClr>
                </a:gs>
                <a:gs pos="81000">
                  <a:schemeClr val="accent1">
                    <a:alpha val="2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sz="1350">
              <a:cs typeface="Arial" panose="020B0604020202020204" pitchFamily="34" charset="0"/>
            </a:endParaRPr>
          </a:p>
        </p:txBody>
      </p:sp>
      <p:sp>
        <p:nvSpPr>
          <p:cNvPr id="19" name="弧 10"/>
          <p:cNvSpPr/>
          <p:nvPr userDrawn="1">
            <p:custDataLst>
              <p:tags r:id="rId8"/>
            </p:custDataLst>
          </p:nvPr>
        </p:nvSpPr>
        <p:spPr>
          <a:xfrm rot="21060000" flipH="1">
            <a:off x="5324475" y="2386013"/>
            <a:ext cx="2696528" cy="2696528"/>
          </a:xfrm>
          <a:prstGeom prst="arc">
            <a:avLst>
              <a:gd name="adj1" fmla="val 3916977"/>
              <a:gd name="adj2" fmla="val 18579731"/>
            </a:avLst>
          </a:prstGeom>
          <a:ln>
            <a:gradFill>
              <a:gsLst>
                <a:gs pos="0">
                  <a:schemeClr val="accent1">
                    <a:alpha val="100000"/>
                  </a:schemeClr>
                </a:gs>
                <a:gs pos="100000">
                  <a:srgbClr val="FF8D41">
                    <a:alpha val="5000"/>
                  </a:srgbClr>
                </a:gs>
                <a:gs pos="83000">
                  <a:schemeClr val="accent1">
                    <a:alpha val="2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kumimoji="1" lang="en-US" sz="1350">
              <a:cs typeface="Arial" panose="020B0604020202020204" pitchFamily="34" charset="0"/>
              <a:sym typeface="+mn-lt"/>
            </a:endParaRPr>
          </a:p>
        </p:txBody>
      </p:sp>
      <p:sp>
        <p:nvSpPr>
          <p:cNvPr id="20" name="bRQB5ljLEGlw4nI椭圆 15"/>
          <p:cNvSpPr/>
          <p:nvPr userDrawn="1">
            <p:custDataLst>
              <p:tags r:id="rId9"/>
            </p:custDataLst>
          </p:nvPr>
        </p:nvSpPr>
        <p:spPr>
          <a:xfrm flipH="1">
            <a:off x="6088618" y="3150156"/>
            <a:ext cx="1168241" cy="116824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2700000" scaled="1"/>
            <a:tileRect/>
          </a:gradFill>
          <a:ln w="3175">
            <a:solidFill>
              <a:schemeClr val="accent1">
                <a:alpha val="40000"/>
              </a:schemeClr>
            </a:solidFill>
          </a:ln>
          <a:effectLst>
            <a:outerShdw blurRad="152400" dist="152400" dir="8100000" algn="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350">
              <a:cs typeface="Arial" panose="020B0604020202020204" pitchFamily="34" charset="0"/>
            </a:endParaRPr>
          </a:p>
        </p:txBody>
      </p:sp>
      <p:sp>
        <p:nvSpPr>
          <p:cNvPr id="21" name="椭圆 11"/>
          <p:cNvSpPr/>
          <p:nvPr userDrawn="1">
            <p:custDataLst>
              <p:tags r:id="rId10"/>
            </p:custDataLst>
          </p:nvPr>
        </p:nvSpPr>
        <p:spPr>
          <a:xfrm>
            <a:off x="5627370" y="2769394"/>
            <a:ext cx="111919" cy="11191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schemeClr val="accent1">
                <a:alpha val="3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350">
              <a:cs typeface="Arial" panose="020B0604020202020204" pitchFamily="34" charset="0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718200" y="1282473"/>
            <a:ext cx="4909170" cy="2558841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750" b="1" i="0" u="none" strike="noStrike" kern="1200" cap="all" spc="0" normalizeH="0" baseline="0" noProof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101600" dir="5400000" algn="ctr" rotWithShape="0">
                    <a:schemeClr val="accent1">
                      <a:alpha val="12000"/>
                    </a:schemeClr>
                  </a:outerShdw>
                </a:effectLst>
                <a:uLnTx/>
                <a:uFillTx/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459000" y="559305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6658200" y="559305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图形 3" descr="3b343532353530353bc8cfd6a4c9f3bacb"/>
          <p:cNvSpPr/>
          <p:nvPr userDrawn="1">
            <p:custDataLst>
              <p:tags r:id="rId15"/>
            </p:custDataLst>
          </p:nvPr>
        </p:nvSpPr>
        <p:spPr>
          <a:xfrm>
            <a:off x="6431410" y="3464276"/>
            <a:ext cx="482657" cy="540002"/>
          </a:xfrm>
          <a:custGeom>
            <a:avLst/>
            <a:gdLst>
              <a:gd name="connsiteX0" fmla="*/ 465883 w 643543"/>
              <a:gd name="connsiteY0" fmla="*/ 69728 h 720002"/>
              <a:gd name="connsiteX1" fmla="*/ 614430 w 643543"/>
              <a:gd name="connsiteY1" fmla="*/ 98492 h 720002"/>
              <a:gd name="connsiteX2" fmla="*/ 643543 w 643543"/>
              <a:gd name="connsiteY2" fmla="*/ 130709 h 720002"/>
              <a:gd name="connsiteX3" fmla="*/ 643543 w 643543"/>
              <a:gd name="connsiteY3" fmla="*/ 404866 h 720002"/>
              <a:gd name="connsiteX4" fmla="*/ 321385 w 643543"/>
              <a:gd name="connsiteY4" fmla="*/ 720001 h 720002"/>
              <a:gd name="connsiteX5" fmla="*/ 0 w 643543"/>
              <a:gd name="connsiteY5" fmla="*/ 404866 h 720002"/>
              <a:gd name="connsiteX6" fmla="*/ 0 w 643543"/>
              <a:gd name="connsiteY6" fmla="*/ 128793 h 720002"/>
              <a:gd name="connsiteX7" fmla="*/ 27542 w 643543"/>
              <a:gd name="connsiteY7" fmla="*/ 96701 h 720002"/>
              <a:gd name="connsiteX8" fmla="*/ 177619 w 643543"/>
              <a:gd name="connsiteY8" fmla="*/ 69728 h 720002"/>
              <a:gd name="connsiteX9" fmla="*/ 305840 w 643543"/>
              <a:gd name="connsiteY9" fmla="*/ 4704 h 720002"/>
              <a:gd name="connsiteX10" fmla="*/ 337707 w 643543"/>
              <a:gd name="connsiteY10" fmla="*/ 4701 h 720002"/>
              <a:gd name="connsiteX11" fmla="*/ 465883 w 643543"/>
              <a:gd name="connsiteY11" fmla="*/ 69728 h 720002"/>
              <a:gd name="connsiteX12" fmla="*/ 298562 w 643543"/>
              <a:gd name="connsiteY12" fmla="*/ 390266 h 720002"/>
              <a:gd name="connsiteX13" fmla="*/ 233556 w 643543"/>
              <a:gd name="connsiteY13" fmla="*/ 321839 h 720002"/>
              <a:gd name="connsiteX14" fmla="*/ 190216 w 643543"/>
              <a:gd name="connsiteY14" fmla="*/ 321839 h 720002"/>
              <a:gd name="connsiteX15" fmla="*/ 190216 w 643543"/>
              <a:gd name="connsiteY15" fmla="*/ 367459 h 720002"/>
              <a:gd name="connsiteX16" fmla="*/ 276892 w 643543"/>
              <a:gd name="connsiteY16" fmla="*/ 458697 h 720002"/>
              <a:gd name="connsiteX17" fmla="*/ 320232 w 643543"/>
              <a:gd name="connsiteY17" fmla="*/ 458697 h 720002"/>
              <a:gd name="connsiteX18" fmla="*/ 471916 w 643543"/>
              <a:gd name="connsiteY18" fmla="*/ 299029 h 720002"/>
              <a:gd name="connsiteX19" fmla="*/ 471916 w 643543"/>
              <a:gd name="connsiteY19" fmla="*/ 253408 h 720002"/>
              <a:gd name="connsiteX20" fmla="*/ 428577 w 643543"/>
              <a:gd name="connsiteY20" fmla="*/ 253408 h 720002"/>
              <a:gd name="connsiteX21" fmla="*/ 298562 w 643543"/>
              <a:gd name="connsiteY21" fmla="*/ 390266 h 72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3543" h="720002">
                <a:moveTo>
                  <a:pt x="465883" y="69728"/>
                </a:moveTo>
                <a:cubicBezTo>
                  <a:pt x="507928" y="85903"/>
                  <a:pt x="557442" y="95491"/>
                  <a:pt x="614430" y="98492"/>
                </a:cubicBezTo>
                <a:cubicBezTo>
                  <a:pt x="630737" y="99350"/>
                  <a:pt x="643543" y="113520"/>
                  <a:pt x="643543" y="130709"/>
                </a:cubicBezTo>
                <a:lnTo>
                  <a:pt x="643543" y="404866"/>
                </a:lnTo>
                <a:cubicBezTo>
                  <a:pt x="643156" y="558055"/>
                  <a:pt x="433920" y="720001"/>
                  <a:pt x="321385" y="720001"/>
                </a:cubicBezTo>
                <a:cubicBezTo>
                  <a:pt x="208852" y="720001"/>
                  <a:pt x="0" y="558055"/>
                  <a:pt x="0" y="404866"/>
                </a:cubicBezTo>
                <a:lnTo>
                  <a:pt x="0" y="128793"/>
                </a:lnTo>
                <a:cubicBezTo>
                  <a:pt x="0" y="112242"/>
                  <a:pt x="11899" y="98377"/>
                  <a:pt x="27542" y="96701"/>
                </a:cubicBezTo>
                <a:cubicBezTo>
                  <a:pt x="99727" y="88967"/>
                  <a:pt x="149753" y="79976"/>
                  <a:pt x="177619" y="69728"/>
                </a:cubicBezTo>
                <a:cubicBezTo>
                  <a:pt x="222172" y="52608"/>
                  <a:pt x="264914" y="30934"/>
                  <a:pt x="305840" y="4704"/>
                </a:cubicBezTo>
                <a:cubicBezTo>
                  <a:pt x="315627" y="-1569"/>
                  <a:pt x="327920" y="-1570"/>
                  <a:pt x="337707" y="4701"/>
                </a:cubicBezTo>
                <a:cubicBezTo>
                  <a:pt x="378652" y="30932"/>
                  <a:pt x="421379" y="52608"/>
                  <a:pt x="465883" y="69728"/>
                </a:cubicBezTo>
                <a:moveTo>
                  <a:pt x="298562" y="390266"/>
                </a:moveTo>
                <a:lnTo>
                  <a:pt x="233556" y="321839"/>
                </a:lnTo>
                <a:cubicBezTo>
                  <a:pt x="221586" y="309242"/>
                  <a:pt x="202184" y="309242"/>
                  <a:pt x="190216" y="321839"/>
                </a:cubicBezTo>
                <a:cubicBezTo>
                  <a:pt x="178249" y="334436"/>
                  <a:pt x="178249" y="354859"/>
                  <a:pt x="190216" y="367459"/>
                </a:cubicBezTo>
                <a:lnTo>
                  <a:pt x="276892" y="458697"/>
                </a:lnTo>
                <a:cubicBezTo>
                  <a:pt x="288859" y="471293"/>
                  <a:pt x="308265" y="471293"/>
                  <a:pt x="320232" y="458697"/>
                </a:cubicBezTo>
                <a:lnTo>
                  <a:pt x="471916" y="299029"/>
                </a:lnTo>
                <a:cubicBezTo>
                  <a:pt x="483883" y="286432"/>
                  <a:pt x="483883" y="266009"/>
                  <a:pt x="471916" y="253408"/>
                </a:cubicBezTo>
                <a:cubicBezTo>
                  <a:pt x="459949" y="240812"/>
                  <a:pt x="440544" y="240812"/>
                  <a:pt x="428577" y="253408"/>
                </a:cubicBezTo>
                <a:lnTo>
                  <a:pt x="298562" y="390266"/>
                </a:lnTo>
              </a:path>
            </a:pathLst>
          </a:custGeom>
          <a:solidFill>
            <a:schemeClr val="accent1"/>
          </a:solidFill>
          <a:ln w="37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>
              <a:cs typeface="Arial" panose="020B0604020202020204" pitchFamily="34" charset="0"/>
            </a:endParaRPr>
          </a:p>
        </p:txBody>
      </p:sp>
      <p:sp>
        <p:nvSpPr>
          <p:cNvPr id="22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797243" y="4467073"/>
            <a:ext cx="2231744" cy="517511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500" b="1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58288" cy="5143500"/>
          </a:xfrm>
          <a:prstGeom prst="rect">
            <a:avLst/>
          </a:prstGeom>
          <a:gradFill>
            <a:gsLst>
              <a:gs pos="0">
                <a:schemeClr val="bg2">
                  <a:alpha val="75000"/>
                </a:schemeClr>
              </a:gs>
              <a:gs pos="100000">
                <a:schemeClr val="bg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cs typeface="Arial" panose="020B0604020202020204" pitchFamily="34" charset="0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4" hasCustomPrompt="1"/>
            <p:custDataLst>
              <p:tags r:id="rId3"/>
            </p:custDataLst>
          </p:nvPr>
        </p:nvSpPr>
        <p:spPr>
          <a:xfrm>
            <a:off x="456300" y="1975050"/>
            <a:ext cx="8226900" cy="35694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35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514350" marR="0" lvl="1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857250" marR="0" lvl="2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200150" marR="0" lvl="3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1543050" marR="0" lvl="4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 algn="l">
              <a:buClrTx/>
              <a:buSzTx/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3" hasCustomPrompt="1"/>
            <p:custDataLst>
              <p:tags r:id="rId4"/>
            </p:custDataLst>
          </p:nvPr>
        </p:nvSpPr>
        <p:spPr>
          <a:xfrm>
            <a:off x="456300" y="1313550"/>
            <a:ext cx="8226900" cy="5292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700" b="1" i="0" u="none" strike="noStrike" kern="1200" cap="none" spc="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4"/>
                    </a:gs>
                    <a:gs pos="100000">
                      <a:schemeClr val="accent1"/>
                    </a:gs>
                  </a:gsLst>
                  <a:lin ang="4800000" scaled="0"/>
                </a:gradFill>
                <a:latin typeface="+mj-lt"/>
              </a:defRPr>
            </a:lvl1pPr>
          </a:lstStyle>
          <a:p>
            <a:pPr lvl="0"/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5"/>
            </p:custDataLst>
          </p:nvPr>
        </p:nvSpPr>
        <p:spPr>
          <a:xfrm>
            <a:off x="-14287" y="857250"/>
            <a:ext cx="547211" cy="561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9" h="1180">
                <a:moveTo>
                  <a:pt x="600" y="0"/>
                </a:moveTo>
                <a:lnTo>
                  <a:pt x="1144" y="0"/>
                </a:lnTo>
                <a:lnTo>
                  <a:pt x="1146" y="17"/>
                </a:lnTo>
                <a:cubicBezTo>
                  <a:pt x="1148" y="44"/>
                  <a:pt x="1149" y="72"/>
                  <a:pt x="1149" y="100"/>
                </a:cubicBezTo>
                <a:cubicBezTo>
                  <a:pt x="1149" y="696"/>
                  <a:pt x="665" y="1180"/>
                  <a:pt x="69" y="1180"/>
                </a:cubicBezTo>
                <a:cubicBezTo>
                  <a:pt x="50" y="1180"/>
                  <a:pt x="32" y="1180"/>
                  <a:pt x="13" y="1179"/>
                </a:cubicBezTo>
                <a:lnTo>
                  <a:pt x="0" y="1178"/>
                </a:lnTo>
                <a:lnTo>
                  <a:pt x="0" y="635"/>
                </a:lnTo>
                <a:lnTo>
                  <a:pt x="14" y="637"/>
                </a:lnTo>
                <a:cubicBezTo>
                  <a:pt x="32" y="639"/>
                  <a:pt x="50" y="640"/>
                  <a:pt x="69" y="640"/>
                </a:cubicBezTo>
                <a:cubicBezTo>
                  <a:pt x="367" y="640"/>
                  <a:pt x="609" y="398"/>
                  <a:pt x="609" y="100"/>
                </a:cubicBezTo>
                <a:cubicBezTo>
                  <a:pt x="609" y="72"/>
                  <a:pt x="607" y="45"/>
                  <a:pt x="603" y="18"/>
                </a:cubicBezTo>
                <a:lnTo>
                  <a:pt x="600" y="0"/>
                </a:lnTo>
                <a:close/>
              </a:path>
            </a:pathLst>
          </a:custGeom>
          <a:gradFill>
            <a:gsLst>
              <a:gs pos="5000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 sz="1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任意多边形 17"/>
          <p:cNvSpPr/>
          <p:nvPr>
            <p:custDataLst>
              <p:tags r:id="rId6"/>
            </p:custDataLst>
          </p:nvPr>
        </p:nvSpPr>
        <p:spPr>
          <a:xfrm>
            <a:off x="8253750" y="5238611"/>
            <a:ext cx="890250" cy="76213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69" h="1600">
                <a:moveTo>
                  <a:pt x="1089" y="0"/>
                </a:moveTo>
                <a:cubicBezTo>
                  <a:pt x="1196" y="1"/>
                  <a:pt x="1306" y="18"/>
                  <a:pt x="1414" y="53"/>
                </a:cubicBezTo>
                <a:cubicBezTo>
                  <a:pt x="1591" y="111"/>
                  <a:pt x="1743" y="210"/>
                  <a:pt x="1863" y="336"/>
                </a:cubicBezTo>
                <a:lnTo>
                  <a:pt x="1869" y="343"/>
                </a:lnTo>
                <a:lnTo>
                  <a:pt x="1869" y="1600"/>
                </a:lnTo>
                <a:lnTo>
                  <a:pt x="1226" y="1600"/>
                </a:lnTo>
                <a:lnTo>
                  <a:pt x="1229" y="1599"/>
                </a:lnTo>
                <a:cubicBezTo>
                  <a:pt x="1396" y="1552"/>
                  <a:pt x="1536" y="1424"/>
                  <a:pt x="1594" y="1247"/>
                </a:cubicBezTo>
                <a:cubicBezTo>
                  <a:pt x="1686" y="964"/>
                  <a:pt x="1531" y="659"/>
                  <a:pt x="1247" y="567"/>
                </a:cubicBezTo>
                <a:cubicBezTo>
                  <a:pt x="1194" y="549"/>
                  <a:pt x="1140" y="541"/>
                  <a:pt x="1087" y="540"/>
                </a:cubicBezTo>
                <a:cubicBezTo>
                  <a:pt x="857" y="537"/>
                  <a:pt x="642" y="683"/>
                  <a:pt x="567" y="913"/>
                </a:cubicBezTo>
                <a:cubicBezTo>
                  <a:pt x="475" y="1197"/>
                  <a:pt x="630" y="1502"/>
                  <a:pt x="913" y="1594"/>
                </a:cubicBezTo>
                <a:lnTo>
                  <a:pt x="935" y="1600"/>
                </a:lnTo>
                <a:lnTo>
                  <a:pt x="134" y="1600"/>
                </a:lnTo>
                <a:lnTo>
                  <a:pt x="130" y="1594"/>
                </a:lnTo>
                <a:cubicBezTo>
                  <a:pt x="-5" y="1343"/>
                  <a:pt x="-42" y="1039"/>
                  <a:pt x="53" y="747"/>
                </a:cubicBezTo>
                <a:cubicBezTo>
                  <a:pt x="200" y="295"/>
                  <a:pt x="617" y="6"/>
                  <a:pt x="1067" y="0"/>
                </a:cubicBezTo>
                <a:cubicBezTo>
                  <a:pt x="1074" y="0"/>
                  <a:pt x="1081" y="0"/>
                  <a:pt x="1089" y="0"/>
                </a:cubicBezTo>
                <a:close/>
              </a:path>
            </a:pathLst>
          </a:custGeom>
          <a:gradFill>
            <a:gsLst>
              <a:gs pos="5000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 sz="1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59000" y="559305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658200" y="559305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58288" cy="5143500"/>
          </a:xfrm>
          <a:prstGeom prst="rect">
            <a:avLst/>
          </a:prstGeom>
          <a:gradFill>
            <a:gsLst>
              <a:gs pos="0">
                <a:schemeClr val="bg2">
                  <a:alpha val="75000"/>
                </a:schemeClr>
              </a:gs>
              <a:gs pos="100000">
                <a:schemeClr val="bg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cs typeface="Arial" panose="020B0604020202020204" pitchFamily="34" charset="0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5" hasCustomPrompt="1"/>
            <p:custDataLst>
              <p:tags r:id="rId3"/>
            </p:custDataLst>
          </p:nvPr>
        </p:nvSpPr>
        <p:spPr>
          <a:xfrm>
            <a:off x="890111" y="3118961"/>
            <a:ext cx="2771775" cy="48482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85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 algn="ctr"/>
            <a:r>
              <a:rPr lang="en-US"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椭圆 6"/>
          <p:cNvSpPr>
            <a:spLocks noChangeAspect="1"/>
          </p:cNvSpPr>
          <p:nvPr>
            <p:custDataLst>
              <p:tags r:id="rId4"/>
            </p:custDataLst>
          </p:nvPr>
        </p:nvSpPr>
        <p:spPr>
          <a:xfrm rot="3180000">
            <a:off x="1777841" y="2890838"/>
            <a:ext cx="972026" cy="972026"/>
          </a:xfrm>
          <a:prstGeom prst="ellipse">
            <a:avLst/>
          </a:prstGeom>
          <a:noFill/>
          <a:ln>
            <a:solidFill>
              <a:schemeClr val="accent1">
                <a:lumMod val="75000"/>
                <a:alpha val="1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cs typeface="Arial" panose="020B0604020202020204" pitchFamily="34" charset="0"/>
            </a:endParaRPr>
          </a:p>
        </p:txBody>
      </p:sp>
      <p:sp>
        <p:nvSpPr>
          <p:cNvPr id="6" name="弧 9"/>
          <p:cNvSpPr/>
          <p:nvPr>
            <p:custDataLst>
              <p:tags r:id="rId5"/>
            </p:custDataLst>
          </p:nvPr>
        </p:nvSpPr>
        <p:spPr>
          <a:xfrm rot="2040000" flipH="1">
            <a:off x="550069" y="1662589"/>
            <a:ext cx="3427571" cy="3427571"/>
          </a:xfrm>
          <a:prstGeom prst="arc">
            <a:avLst>
              <a:gd name="adj1" fmla="val 6417921"/>
              <a:gd name="adj2" fmla="val 15911004"/>
            </a:avLst>
          </a:prstGeom>
          <a:ln>
            <a:gradFill>
              <a:gsLst>
                <a:gs pos="0">
                  <a:schemeClr val="accent1">
                    <a:alpha val="100000"/>
                  </a:schemeClr>
                </a:gs>
                <a:gs pos="100000">
                  <a:srgbClr val="FF8D41">
                    <a:alpha val="20000"/>
                  </a:srgbClr>
                </a:gs>
                <a:gs pos="80000">
                  <a:schemeClr val="accent1">
                    <a:alpha val="2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sz="1350">
              <a:cs typeface="Arial" panose="020B0604020202020204" pitchFamily="34" charset="0"/>
            </a:endParaRPr>
          </a:p>
        </p:txBody>
      </p:sp>
      <p:sp>
        <p:nvSpPr>
          <p:cNvPr id="17" name="椭圆 12"/>
          <p:cNvSpPr/>
          <p:nvPr>
            <p:custDataLst>
              <p:tags r:id="rId6"/>
            </p:custDataLst>
          </p:nvPr>
        </p:nvSpPr>
        <p:spPr>
          <a:xfrm rot="1740000">
            <a:off x="3300413" y="2007870"/>
            <a:ext cx="87154" cy="871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schemeClr val="accent1">
                <a:alpha val="3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350">
              <a:cs typeface="Arial" panose="020B0604020202020204" pitchFamily="34" charset="0"/>
            </a:endParaRPr>
          </a:p>
        </p:txBody>
      </p:sp>
      <p:sp>
        <p:nvSpPr>
          <p:cNvPr id="36" name="椭圆 2"/>
          <p:cNvSpPr/>
          <p:nvPr>
            <p:custDataLst>
              <p:tags r:id="rId7"/>
            </p:custDataLst>
          </p:nvPr>
        </p:nvSpPr>
        <p:spPr>
          <a:xfrm rot="18540000" flipH="1">
            <a:off x="951548" y="2064068"/>
            <a:ext cx="2625090" cy="2625090"/>
          </a:xfrm>
          <a:prstGeom prst="donut">
            <a:avLst>
              <a:gd name="adj" fmla="val 11124"/>
            </a:avLst>
          </a:prstGeom>
          <a:gradFill>
            <a:gsLst>
              <a:gs pos="0">
                <a:schemeClr val="accent2">
                  <a:alpha val="90000"/>
                </a:schemeClr>
              </a:gs>
              <a:gs pos="100000">
                <a:schemeClr val="accent4">
                  <a:alpha val="30000"/>
                </a:schemeClr>
              </a:gs>
            </a:gsLst>
            <a:lin ang="15600000" scaled="0"/>
          </a:gra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kumimoji="1" lang="en-US" sz="1350"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459000" y="559305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658200" y="559305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58288" cy="5143500"/>
          </a:xfrm>
          <a:prstGeom prst="rect">
            <a:avLst/>
          </a:prstGeom>
          <a:gradFill>
            <a:gsLst>
              <a:gs pos="0">
                <a:schemeClr val="bg2">
                  <a:alpha val="75000"/>
                </a:schemeClr>
              </a:gs>
              <a:gs pos="100000">
                <a:schemeClr val="bg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cs typeface="Arial" panose="020B0604020202020204" pitchFamily="34" charset="0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5" hasCustomPrompt="1"/>
            <p:custDataLst>
              <p:tags r:id="rId3"/>
            </p:custDataLst>
          </p:nvPr>
        </p:nvSpPr>
        <p:spPr>
          <a:xfrm>
            <a:off x="832757" y="2551271"/>
            <a:ext cx="2431460" cy="1396365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4950" b="1" i="0" u="none" strike="noStrike" kern="1200" cap="none" spc="0" normalizeH="0" baseline="0" noProof="1" dirty="0">
                <a:ln>
                  <a:solidFill>
                    <a:schemeClr val="accent1"/>
                  </a:solidFill>
                </a:ln>
                <a:noFill/>
                <a:latin typeface="+mn-lt"/>
              </a:defRPr>
            </a:lvl1pPr>
          </a:lstStyle>
          <a:p>
            <a:pPr lvl="0" algn="r"/>
            <a:r>
              <a:rPr dirty="0">
                <a:sym typeface="+mn-ea"/>
              </a:rPr>
              <a:t>text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4" hasCustomPrompt="1"/>
            <p:custDataLst>
              <p:tags r:id="rId4"/>
            </p:custDataLst>
          </p:nvPr>
        </p:nvSpPr>
        <p:spPr>
          <a:xfrm>
            <a:off x="3482816" y="2390775"/>
            <a:ext cx="4994978" cy="170592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750" b="1" i="0" u="none" strike="noStrike" kern="1200" cap="none" spc="0" normalizeH="0" baseline="0" noProof="1">
                <a:solidFill>
                  <a:schemeClr val="accent1"/>
                </a:solidFill>
                <a:latin typeface="+mj-lt"/>
                <a:sym typeface="+mn-ea"/>
              </a:defRPr>
            </a:lvl1pPr>
          </a:lstStyle>
          <a:p>
            <a:pPr lvl="0" algn="l"/>
            <a:r>
              <a:rPr lang="en-US"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5" name="任意多边形 14"/>
          <p:cNvSpPr/>
          <p:nvPr>
            <p:custDataLst>
              <p:tags r:id="rId5"/>
            </p:custDataLst>
          </p:nvPr>
        </p:nvSpPr>
        <p:spPr>
          <a:xfrm>
            <a:off x="-3334" y="5083190"/>
            <a:ext cx="9146858" cy="924580"/>
          </a:xfrm>
          <a:custGeom>
            <a:avLst/>
            <a:gdLst>
              <a:gd name="connsiteX0" fmla="*/ 0 w 19206"/>
              <a:gd name="connsiteY0" fmla="*/ 283 h 1941"/>
              <a:gd name="connsiteX1" fmla="*/ 5107 w 19206"/>
              <a:gd name="connsiteY1" fmla="*/ 655 h 1941"/>
              <a:gd name="connsiteX2" fmla="*/ 19206 w 19206"/>
              <a:gd name="connsiteY2" fmla="*/ 1591 h 1941"/>
              <a:gd name="connsiteX3" fmla="*/ 19206 w 19206"/>
              <a:gd name="connsiteY3" fmla="*/ 1941 h 1941"/>
              <a:gd name="connsiteX4" fmla="*/ 7 w 19206"/>
              <a:gd name="connsiteY4" fmla="*/ 1941 h 1941"/>
              <a:gd name="connsiteX5" fmla="*/ 0 w 19206"/>
              <a:gd name="connsiteY5" fmla="*/ 283 h 1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06" h="1941">
                <a:moveTo>
                  <a:pt x="0" y="283"/>
                </a:moveTo>
                <a:cubicBezTo>
                  <a:pt x="943" y="76"/>
                  <a:pt x="2511" y="-388"/>
                  <a:pt x="5107" y="655"/>
                </a:cubicBezTo>
                <a:cubicBezTo>
                  <a:pt x="7703" y="1697"/>
                  <a:pt x="10626" y="1762"/>
                  <a:pt x="19206" y="1591"/>
                </a:cubicBezTo>
                <a:lnTo>
                  <a:pt x="19206" y="1941"/>
                </a:lnTo>
                <a:lnTo>
                  <a:pt x="7" y="1941"/>
                </a:lnTo>
                <a:lnTo>
                  <a:pt x="0" y="283"/>
                </a:lnTo>
                <a:close/>
              </a:path>
            </a:pathLst>
          </a:custGeom>
          <a:gradFill>
            <a:gsLst>
              <a:gs pos="22000">
                <a:schemeClr val="accent1"/>
              </a:gs>
              <a:gs pos="100000">
                <a:schemeClr val="accent3">
                  <a:lumMod val="20000"/>
                  <a:lumOff val="80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lt1"/>
              </a:solidFill>
              <a:cs typeface="Arial" panose="020B0604020202020204" pitchFamily="34" charset="0"/>
            </a:endParaRPr>
          </a:p>
        </p:txBody>
      </p:sp>
      <p:sp>
        <p:nvSpPr>
          <p:cNvPr id="16" name="任意多边形 15"/>
          <p:cNvSpPr/>
          <p:nvPr>
            <p:custDataLst>
              <p:tags r:id="rId6"/>
            </p:custDataLst>
          </p:nvPr>
        </p:nvSpPr>
        <p:spPr>
          <a:xfrm flipH="1">
            <a:off x="-14764" y="4931569"/>
            <a:ext cx="9144000" cy="1070610"/>
          </a:xfrm>
          <a:custGeom>
            <a:avLst/>
            <a:gdLst>
              <a:gd name="connsiteX0" fmla="*/ 0 w 19200"/>
              <a:gd name="connsiteY0" fmla="*/ 747 h 2557"/>
              <a:gd name="connsiteX1" fmla="*/ 3975 w 19200"/>
              <a:gd name="connsiteY1" fmla="*/ 106 h 2557"/>
              <a:gd name="connsiteX2" fmla="*/ 19200 w 19200"/>
              <a:gd name="connsiteY2" fmla="*/ 2160 h 2557"/>
              <a:gd name="connsiteX3" fmla="*/ 19200 w 19200"/>
              <a:gd name="connsiteY3" fmla="*/ 2558 h 2557"/>
              <a:gd name="connsiteX4" fmla="*/ 1 w 19200"/>
              <a:gd name="connsiteY4" fmla="*/ 2558 h 2557"/>
              <a:gd name="connsiteX5" fmla="*/ 0 w 19200"/>
              <a:gd name="connsiteY5" fmla="*/ 747 h 2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00" h="2558">
                <a:moveTo>
                  <a:pt x="0" y="747"/>
                </a:moveTo>
                <a:cubicBezTo>
                  <a:pt x="203" y="607"/>
                  <a:pt x="1793" y="-305"/>
                  <a:pt x="3975" y="106"/>
                </a:cubicBezTo>
                <a:cubicBezTo>
                  <a:pt x="6157" y="517"/>
                  <a:pt x="7452" y="2105"/>
                  <a:pt x="19200" y="2160"/>
                </a:cubicBezTo>
                <a:lnTo>
                  <a:pt x="19200" y="2558"/>
                </a:lnTo>
                <a:lnTo>
                  <a:pt x="1" y="2558"/>
                </a:lnTo>
                <a:lnTo>
                  <a:pt x="0" y="747"/>
                </a:lnTo>
                <a:close/>
              </a:path>
            </a:pathLst>
          </a:custGeom>
          <a:gradFill>
            <a:gsLst>
              <a:gs pos="32000">
                <a:schemeClr val="accent1">
                  <a:alpha val="20000"/>
                </a:schemeClr>
              </a:gs>
              <a:gs pos="90000">
                <a:schemeClr val="accent3">
                  <a:lumMod val="40000"/>
                  <a:lumOff val="60000"/>
                  <a:alpha val="64000"/>
                </a:schemeClr>
              </a:gs>
            </a:gsLst>
            <a:lin ang="52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lt1"/>
              </a:solidFill>
              <a:cs typeface="Arial" panose="020B0604020202020204" pitchFamily="34" charset="0"/>
            </a:endParaRPr>
          </a:p>
        </p:txBody>
      </p:sp>
      <p:sp>
        <p:nvSpPr>
          <p:cNvPr id="22" name="任意多边形 21"/>
          <p:cNvSpPr/>
          <p:nvPr>
            <p:custDataLst>
              <p:tags r:id="rId7"/>
            </p:custDataLst>
          </p:nvPr>
        </p:nvSpPr>
        <p:spPr>
          <a:xfrm flipH="1">
            <a:off x="-17621" y="5353526"/>
            <a:ext cx="9161145" cy="654844"/>
          </a:xfrm>
          <a:custGeom>
            <a:avLst/>
            <a:gdLst>
              <a:gd name="connsiteX0" fmla="*/ 0 w 19206"/>
              <a:gd name="connsiteY0" fmla="*/ 534 h 1465"/>
              <a:gd name="connsiteX1" fmla="*/ 5787 w 19206"/>
              <a:gd name="connsiteY1" fmla="*/ 384 h 1465"/>
              <a:gd name="connsiteX2" fmla="*/ 19206 w 19206"/>
              <a:gd name="connsiteY2" fmla="*/ 553 h 1465"/>
              <a:gd name="connsiteX3" fmla="*/ 19206 w 19206"/>
              <a:gd name="connsiteY3" fmla="*/ 1465 h 1465"/>
              <a:gd name="connsiteX4" fmla="*/ 7 w 19206"/>
              <a:gd name="connsiteY4" fmla="*/ 1465 h 1465"/>
              <a:gd name="connsiteX5" fmla="*/ 0 w 19206"/>
              <a:gd name="connsiteY5" fmla="*/ 534 h 1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06" h="1465">
                <a:moveTo>
                  <a:pt x="0" y="534"/>
                </a:moveTo>
                <a:cubicBezTo>
                  <a:pt x="1073" y="-26"/>
                  <a:pt x="3196" y="-252"/>
                  <a:pt x="5787" y="384"/>
                </a:cubicBezTo>
                <a:cubicBezTo>
                  <a:pt x="8378" y="1020"/>
                  <a:pt x="15553" y="1551"/>
                  <a:pt x="19206" y="553"/>
                </a:cubicBezTo>
                <a:lnTo>
                  <a:pt x="19206" y="1465"/>
                </a:lnTo>
                <a:lnTo>
                  <a:pt x="7" y="1465"/>
                </a:lnTo>
                <a:lnTo>
                  <a:pt x="0" y="534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60000"/>
                </a:schemeClr>
              </a:gs>
              <a:gs pos="78000">
                <a:schemeClr val="accent3">
                  <a:lumMod val="20000"/>
                  <a:lumOff val="80000"/>
                  <a:alpha val="25000"/>
                </a:schemeClr>
              </a:gs>
            </a:gsLst>
            <a:lin ang="4200000" scaled="0"/>
          </a:gradFill>
          <a:ln>
            <a:noFill/>
          </a:ln>
          <a:effectLst>
            <a:outerShdw blurRad="177800" dist="508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>
                <a:solidFill>
                  <a:schemeClr val="dk1"/>
                </a:solidFill>
                <a:cs typeface="Arial" panose="020B0604020202020204" pitchFamily="34" charset="0"/>
              </a:rPr>
              <a:t> </a:t>
            </a:r>
            <a:endParaRPr lang="en-US" sz="1350">
              <a:solidFill>
                <a:schemeClr val="dk1"/>
              </a:solidFill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459000" y="559305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658200" y="559305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58288" cy="5143500"/>
          </a:xfrm>
          <a:prstGeom prst="rect">
            <a:avLst/>
          </a:prstGeom>
          <a:gradFill>
            <a:gsLst>
              <a:gs pos="0">
                <a:schemeClr val="bg2">
                  <a:alpha val="75000"/>
                </a:schemeClr>
              </a:gs>
              <a:gs pos="100000">
                <a:schemeClr val="bg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cs typeface="Arial" panose="020B0604020202020204" pitchFamily="34" charset="0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5" hasCustomPrompt="1"/>
            <p:custDataLst>
              <p:tags r:id="rId3"/>
            </p:custDataLst>
          </p:nvPr>
        </p:nvSpPr>
        <p:spPr>
          <a:xfrm>
            <a:off x="4800604" y="1975018"/>
            <a:ext cx="3882600" cy="356942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35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514350" marR="0" lvl="1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857250" marR="0" lvl="2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200150" marR="0" lvl="3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1543050" marR="0" lvl="4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 algn="l">
              <a:buClrTx/>
              <a:buSzTx/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4" hasCustomPrompt="1"/>
            <p:custDataLst>
              <p:tags r:id="rId4"/>
            </p:custDataLst>
          </p:nvPr>
        </p:nvSpPr>
        <p:spPr>
          <a:xfrm>
            <a:off x="456300" y="1975018"/>
            <a:ext cx="3882600" cy="3569427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35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514350" marR="0" lvl="1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857250" marR="0" lvl="2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200150" marR="0" lvl="3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1543050" marR="0" lvl="4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456300" y="1313550"/>
            <a:ext cx="8226900" cy="5292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700" b="1" i="0" u="none" strike="noStrike" kern="1200" cap="none" spc="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4"/>
                    </a:gs>
                    <a:gs pos="100000">
                      <a:schemeClr val="accent1"/>
                    </a:gs>
                  </a:gsLst>
                  <a:lin ang="4800000" scaled="0"/>
                </a:gra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6"/>
            </p:custDataLst>
          </p:nvPr>
        </p:nvSpPr>
        <p:spPr>
          <a:xfrm>
            <a:off x="-14287" y="857250"/>
            <a:ext cx="547211" cy="561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9" h="1180">
                <a:moveTo>
                  <a:pt x="600" y="0"/>
                </a:moveTo>
                <a:lnTo>
                  <a:pt x="1144" y="0"/>
                </a:lnTo>
                <a:lnTo>
                  <a:pt x="1146" y="17"/>
                </a:lnTo>
                <a:cubicBezTo>
                  <a:pt x="1148" y="44"/>
                  <a:pt x="1149" y="72"/>
                  <a:pt x="1149" y="100"/>
                </a:cubicBezTo>
                <a:cubicBezTo>
                  <a:pt x="1149" y="696"/>
                  <a:pt x="665" y="1180"/>
                  <a:pt x="69" y="1180"/>
                </a:cubicBezTo>
                <a:cubicBezTo>
                  <a:pt x="50" y="1180"/>
                  <a:pt x="32" y="1180"/>
                  <a:pt x="13" y="1179"/>
                </a:cubicBezTo>
                <a:lnTo>
                  <a:pt x="0" y="1178"/>
                </a:lnTo>
                <a:lnTo>
                  <a:pt x="0" y="635"/>
                </a:lnTo>
                <a:lnTo>
                  <a:pt x="14" y="637"/>
                </a:lnTo>
                <a:cubicBezTo>
                  <a:pt x="32" y="639"/>
                  <a:pt x="50" y="640"/>
                  <a:pt x="69" y="640"/>
                </a:cubicBezTo>
                <a:cubicBezTo>
                  <a:pt x="367" y="640"/>
                  <a:pt x="609" y="398"/>
                  <a:pt x="609" y="100"/>
                </a:cubicBezTo>
                <a:cubicBezTo>
                  <a:pt x="609" y="72"/>
                  <a:pt x="607" y="45"/>
                  <a:pt x="603" y="18"/>
                </a:cubicBezTo>
                <a:lnTo>
                  <a:pt x="600" y="0"/>
                </a:lnTo>
                <a:close/>
              </a:path>
            </a:pathLst>
          </a:custGeom>
          <a:gradFill>
            <a:gsLst>
              <a:gs pos="5000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 sz="1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任意多边形 17"/>
          <p:cNvSpPr/>
          <p:nvPr>
            <p:custDataLst>
              <p:tags r:id="rId7"/>
            </p:custDataLst>
          </p:nvPr>
        </p:nvSpPr>
        <p:spPr>
          <a:xfrm>
            <a:off x="8253750" y="5238611"/>
            <a:ext cx="890250" cy="76213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69" h="1600">
                <a:moveTo>
                  <a:pt x="1089" y="0"/>
                </a:moveTo>
                <a:cubicBezTo>
                  <a:pt x="1196" y="1"/>
                  <a:pt x="1306" y="18"/>
                  <a:pt x="1414" y="53"/>
                </a:cubicBezTo>
                <a:cubicBezTo>
                  <a:pt x="1591" y="111"/>
                  <a:pt x="1743" y="210"/>
                  <a:pt x="1863" y="336"/>
                </a:cubicBezTo>
                <a:lnTo>
                  <a:pt x="1869" y="343"/>
                </a:lnTo>
                <a:lnTo>
                  <a:pt x="1869" y="1600"/>
                </a:lnTo>
                <a:lnTo>
                  <a:pt x="1226" y="1600"/>
                </a:lnTo>
                <a:lnTo>
                  <a:pt x="1229" y="1599"/>
                </a:lnTo>
                <a:cubicBezTo>
                  <a:pt x="1396" y="1552"/>
                  <a:pt x="1536" y="1424"/>
                  <a:pt x="1594" y="1247"/>
                </a:cubicBezTo>
                <a:cubicBezTo>
                  <a:pt x="1686" y="964"/>
                  <a:pt x="1531" y="659"/>
                  <a:pt x="1247" y="567"/>
                </a:cubicBezTo>
                <a:cubicBezTo>
                  <a:pt x="1194" y="549"/>
                  <a:pt x="1140" y="541"/>
                  <a:pt x="1087" y="540"/>
                </a:cubicBezTo>
                <a:cubicBezTo>
                  <a:pt x="857" y="537"/>
                  <a:pt x="642" y="683"/>
                  <a:pt x="567" y="913"/>
                </a:cubicBezTo>
                <a:cubicBezTo>
                  <a:pt x="475" y="1197"/>
                  <a:pt x="630" y="1502"/>
                  <a:pt x="913" y="1594"/>
                </a:cubicBezTo>
                <a:lnTo>
                  <a:pt x="935" y="1600"/>
                </a:lnTo>
                <a:lnTo>
                  <a:pt x="134" y="1600"/>
                </a:lnTo>
                <a:lnTo>
                  <a:pt x="130" y="1594"/>
                </a:lnTo>
                <a:cubicBezTo>
                  <a:pt x="-5" y="1343"/>
                  <a:pt x="-42" y="1039"/>
                  <a:pt x="53" y="747"/>
                </a:cubicBezTo>
                <a:cubicBezTo>
                  <a:pt x="200" y="295"/>
                  <a:pt x="617" y="6"/>
                  <a:pt x="1067" y="0"/>
                </a:cubicBezTo>
                <a:cubicBezTo>
                  <a:pt x="1074" y="0"/>
                  <a:pt x="1081" y="0"/>
                  <a:pt x="1089" y="0"/>
                </a:cubicBezTo>
                <a:close/>
              </a:path>
            </a:pathLst>
          </a:custGeom>
          <a:gradFill>
            <a:gsLst>
              <a:gs pos="5000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 sz="1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459000" y="559305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658200" y="559305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58288" cy="5143500"/>
          </a:xfrm>
          <a:prstGeom prst="rect">
            <a:avLst/>
          </a:prstGeom>
          <a:gradFill>
            <a:gsLst>
              <a:gs pos="0">
                <a:schemeClr val="bg2">
                  <a:alpha val="75000"/>
                </a:schemeClr>
              </a:gs>
              <a:gs pos="100000">
                <a:schemeClr val="bg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cs typeface="Arial" panose="020B0604020202020204" pitchFamily="34" charset="0"/>
            </a:endParaRPr>
          </a:p>
        </p:txBody>
      </p:sp>
      <p:sp>
        <p:nvSpPr>
          <p:cNvPr id="15" name="正文"/>
          <p:cNvSpPr txBox="1">
            <a:spLocks noGrp="1"/>
          </p:cNvSpPr>
          <p:nvPr>
            <p:ph idx="7" hasCustomPrompt="1"/>
            <p:custDataLst>
              <p:tags r:id="rId3"/>
            </p:custDataLst>
          </p:nvPr>
        </p:nvSpPr>
        <p:spPr>
          <a:xfrm>
            <a:off x="4676400" y="2247750"/>
            <a:ext cx="4006800" cy="32967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35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514350" marR="0" lvl="1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857250" marR="0" lvl="2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200150" marR="0" lvl="3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1543050" marR="0" lvl="4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 algn="l">
              <a:buClrTx/>
              <a:buSzTx/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6" hasCustomPrompt="1"/>
            <p:custDataLst>
              <p:tags r:id="rId4"/>
            </p:custDataLst>
          </p:nvPr>
        </p:nvSpPr>
        <p:spPr>
          <a:xfrm>
            <a:off x="4676400" y="1921553"/>
            <a:ext cx="4006800" cy="31527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5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5" hasCustomPrompt="1"/>
            <p:custDataLst>
              <p:tags r:id="rId5"/>
            </p:custDataLst>
          </p:nvPr>
        </p:nvSpPr>
        <p:spPr>
          <a:xfrm>
            <a:off x="456300" y="2247750"/>
            <a:ext cx="4006800" cy="32967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35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514350" marR="0" lvl="1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857250" marR="0" lvl="2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200150" marR="0" lvl="3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1543050" marR="0" lvl="4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 algn="l">
              <a:buClrTx/>
              <a:buSzTx/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4" hasCustomPrompt="1"/>
            <p:custDataLst>
              <p:tags r:id="rId6"/>
            </p:custDataLst>
          </p:nvPr>
        </p:nvSpPr>
        <p:spPr>
          <a:xfrm>
            <a:off x="456300" y="1921553"/>
            <a:ext cx="4006800" cy="31527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5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lvl="0"/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3" hasCustomPrompt="1"/>
            <p:custDataLst>
              <p:tags r:id="rId7"/>
            </p:custDataLst>
          </p:nvPr>
        </p:nvSpPr>
        <p:spPr>
          <a:xfrm>
            <a:off x="456300" y="1313550"/>
            <a:ext cx="8226900" cy="5292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700" b="1" i="0" u="none" strike="noStrike" kern="1200" cap="none" spc="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4"/>
                    </a:gs>
                    <a:gs pos="100000">
                      <a:schemeClr val="accent1"/>
                    </a:gs>
                  </a:gsLst>
                  <a:lin ang="4800000" scaled="0"/>
                </a:gra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8"/>
            </p:custDataLst>
          </p:nvPr>
        </p:nvSpPr>
        <p:spPr>
          <a:xfrm>
            <a:off x="-14287" y="857250"/>
            <a:ext cx="547211" cy="561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9" h="1180">
                <a:moveTo>
                  <a:pt x="600" y="0"/>
                </a:moveTo>
                <a:lnTo>
                  <a:pt x="1144" y="0"/>
                </a:lnTo>
                <a:lnTo>
                  <a:pt x="1146" y="17"/>
                </a:lnTo>
                <a:cubicBezTo>
                  <a:pt x="1148" y="44"/>
                  <a:pt x="1149" y="72"/>
                  <a:pt x="1149" y="100"/>
                </a:cubicBezTo>
                <a:cubicBezTo>
                  <a:pt x="1149" y="696"/>
                  <a:pt x="665" y="1180"/>
                  <a:pt x="69" y="1180"/>
                </a:cubicBezTo>
                <a:cubicBezTo>
                  <a:pt x="50" y="1180"/>
                  <a:pt x="32" y="1180"/>
                  <a:pt x="13" y="1179"/>
                </a:cubicBezTo>
                <a:lnTo>
                  <a:pt x="0" y="1178"/>
                </a:lnTo>
                <a:lnTo>
                  <a:pt x="0" y="635"/>
                </a:lnTo>
                <a:lnTo>
                  <a:pt x="14" y="637"/>
                </a:lnTo>
                <a:cubicBezTo>
                  <a:pt x="32" y="639"/>
                  <a:pt x="50" y="640"/>
                  <a:pt x="69" y="640"/>
                </a:cubicBezTo>
                <a:cubicBezTo>
                  <a:pt x="367" y="640"/>
                  <a:pt x="609" y="398"/>
                  <a:pt x="609" y="100"/>
                </a:cubicBezTo>
                <a:cubicBezTo>
                  <a:pt x="609" y="72"/>
                  <a:pt x="607" y="45"/>
                  <a:pt x="603" y="18"/>
                </a:cubicBezTo>
                <a:lnTo>
                  <a:pt x="600" y="0"/>
                </a:lnTo>
                <a:close/>
              </a:path>
            </a:pathLst>
          </a:custGeom>
          <a:gradFill>
            <a:gsLst>
              <a:gs pos="5000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 sz="1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任意多边形 17"/>
          <p:cNvSpPr/>
          <p:nvPr>
            <p:custDataLst>
              <p:tags r:id="rId9"/>
            </p:custDataLst>
          </p:nvPr>
        </p:nvSpPr>
        <p:spPr>
          <a:xfrm>
            <a:off x="8253750" y="5238611"/>
            <a:ext cx="890250" cy="76213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69" h="1600">
                <a:moveTo>
                  <a:pt x="1089" y="0"/>
                </a:moveTo>
                <a:cubicBezTo>
                  <a:pt x="1196" y="1"/>
                  <a:pt x="1306" y="18"/>
                  <a:pt x="1414" y="53"/>
                </a:cubicBezTo>
                <a:cubicBezTo>
                  <a:pt x="1591" y="111"/>
                  <a:pt x="1743" y="210"/>
                  <a:pt x="1863" y="336"/>
                </a:cubicBezTo>
                <a:lnTo>
                  <a:pt x="1869" y="343"/>
                </a:lnTo>
                <a:lnTo>
                  <a:pt x="1869" y="1600"/>
                </a:lnTo>
                <a:lnTo>
                  <a:pt x="1226" y="1600"/>
                </a:lnTo>
                <a:lnTo>
                  <a:pt x="1229" y="1599"/>
                </a:lnTo>
                <a:cubicBezTo>
                  <a:pt x="1396" y="1552"/>
                  <a:pt x="1536" y="1424"/>
                  <a:pt x="1594" y="1247"/>
                </a:cubicBezTo>
                <a:cubicBezTo>
                  <a:pt x="1686" y="964"/>
                  <a:pt x="1531" y="659"/>
                  <a:pt x="1247" y="567"/>
                </a:cubicBezTo>
                <a:cubicBezTo>
                  <a:pt x="1194" y="549"/>
                  <a:pt x="1140" y="541"/>
                  <a:pt x="1087" y="540"/>
                </a:cubicBezTo>
                <a:cubicBezTo>
                  <a:pt x="857" y="537"/>
                  <a:pt x="642" y="683"/>
                  <a:pt x="567" y="913"/>
                </a:cubicBezTo>
                <a:cubicBezTo>
                  <a:pt x="475" y="1197"/>
                  <a:pt x="630" y="1502"/>
                  <a:pt x="913" y="1594"/>
                </a:cubicBezTo>
                <a:lnTo>
                  <a:pt x="935" y="1600"/>
                </a:lnTo>
                <a:lnTo>
                  <a:pt x="134" y="1600"/>
                </a:lnTo>
                <a:lnTo>
                  <a:pt x="130" y="1594"/>
                </a:lnTo>
                <a:cubicBezTo>
                  <a:pt x="-5" y="1343"/>
                  <a:pt x="-42" y="1039"/>
                  <a:pt x="53" y="747"/>
                </a:cubicBezTo>
                <a:cubicBezTo>
                  <a:pt x="200" y="295"/>
                  <a:pt x="617" y="6"/>
                  <a:pt x="1067" y="0"/>
                </a:cubicBezTo>
                <a:cubicBezTo>
                  <a:pt x="1074" y="0"/>
                  <a:pt x="1081" y="0"/>
                  <a:pt x="1089" y="0"/>
                </a:cubicBezTo>
                <a:close/>
              </a:path>
            </a:pathLst>
          </a:custGeom>
          <a:gradFill>
            <a:gsLst>
              <a:gs pos="5000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 sz="1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459000" y="559305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6658200" y="559305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58288" cy="5143500"/>
          </a:xfrm>
          <a:prstGeom prst="rect">
            <a:avLst/>
          </a:prstGeom>
          <a:gradFill>
            <a:gsLst>
              <a:gs pos="0">
                <a:schemeClr val="bg2">
                  <a:alpha val="75000"/>
                </a:schemeClr>
              </a:gs>
              <a:gs pos="100000">
                <a:schemeClr val="bg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cs typeface="Arial" panose="020B0604020202020204" pitchFamily="34" charset="0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3"/>
            </p:custDataLst>
          </p:nvPr>
        </p:nvSpPr>
        <p:spPr>
          <a:xfrm>
            <a:off x="456300" y="1313550"/>
            <a:ext cx="8226900" cy="5292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700" b="1" i="0" u="none" strike="noStrike" kern="1200" cap="none" spc="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4"/>
                    </a:gs>
                    <a:gs pos="100000">
                      <a:schemeClr val="accent1"/>
                    </a:gs>
                  </a:gsLst>
                  <a:lin ang="4800000" scaled="0"/>
                </a:gra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>
            <a:off x="-14287" y="857250"/>
            <a:ext cx="547211" cy="561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9" h="1180">
                <a:moveTo>
                  <a:pt x="600" y="0"/>
                </a:moveTo>
                <a:lnTo>
                  <a:pt x="1144" y="0"/>
                </a:lnTo>
                <a:lnTo>
                  <a:pt x="1146" y="17"/>
                </a:lnTo>
                <a:cubicBezTo>
                  <a:pt x="1148" y="44"/>
                  <a:pt x="1149" y="72"/>
                  <a:pt x="1149" y="100"/>
                </a:cubicBezTo>
                <a:cubicBezTo>
                  <a:pt x="1149" y="696"/>
                  <a:pt x="665" y="1180"/>
                  <a:pt x="69" y="1180"/>
                </a:cubicBezTo>
                <a:cubicBezTo>
                  <a:pt x="50" y="1180"/>
                  <a:pt x="32" y="1180"/>
                  <a:pt x="13" y="1179"/>
                </a:cubicBezTo>
                <a:lnTo>
                  <a:pt x="0" y="1178"/>
                </a:lnTo>
                <a:lnTo>
                  <a:pt x="0" y="635"/>
                </a:lnTo>
                <a:lnTo>
                  <a:pt x="14" y="637"/>
                </a:lnTo>
                <a:cubicBezTo>
                  <a:pt x="32" y="639"/>
                  <a:pt x="50" y="640"/>
                  <a:pt x="69" y="640"/>
                </a:cubicBezTo>
                <a:cubicBezTo>
                  <a:pt x="367" y="640"/>
                  <a:pt x="609" y="398"/>
                  <a:pt x="609" y="100"/>
                </a:cubicBezTo>
                <a:cubicBezTo>
                  <a:pt x="609" y="72"/>
                  <a:pt x="607" y="45"/>
                  <a:pt x="603" y="18"/>
                </a:cubicBezTo>
                <a:lnTo>
                  <a:pt x="600" y="0"/>
                </a:lnTo>
                <a:close/>
              </a:path>
            </a:pathLst>
          </a:custGeom>
          <a:gradFill>
            <a:gsLst>
              <a:gs pos="5000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 sz="1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任意多边形 17"/>
          <p:cNvSpPr/>
          <p:nvPr>
            <p:custDataLst>
              <p:tags r:id="rId5"/>
            </p:custDataLst>
          </p:nvPr>
        </p:nvSpPr>
        <p:spPr>
          <a:xfrm>
            <a:off x="8253750" y="5238611"/>
            <a:ext cx="890250" cy="76213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69" h="1600">
                <a:moveTo>
                  <a:pt x="1089" y="0"/>
                </a:moveTo>
                <a:cubicBezTo>
                  <a:pt x="1196" y="1"/>
                  <a:pt x="1306" y="18"/>
                  <a:pt x="1414" y="53"/>
                </a:cubicBezTo>
                <a:cubicBezTo>
                  <a:pt x="1591" y="111"/>
                  <a:pt x="1743" y="210"/>
                  <a:pt x="1863" y="336"/>
                </a:cubicBezTo>
                <a:lnTo>
                  <a:pt x="1869" y="343"/>
                </a:lnTo>
                <a:lnTo>
                  <a:pt x="1869" y="1600"/>
                </a:lnTo>
                <a:lnTo>
                  <a:pt x="1226" y="1600"/>
                </a:lnTo>
                <a:lnTo>
                  <a:pt x="1229" y="1599"/>
                </a:lnTo>
                <a:cubicBezTo>
                  <a:pt x="1396" y="1552"/>
                  <a:pt x="1536" y="1424"/>
                  <a:pt x="1594" y="1247"/>
                </a:cubicBezTo>
                <a:cubicBezTo>
                  <a:pt x="1686" y="964"/>
                  <a:pt x="1531" y="659"/>
                  <a:pt x="1247" y="567"/>
                </a:cubicBezTo>
                <a:cubicBezTo>
                  <a:pt x="1194" y="549"/>
                  <a:pt x="1140" y="541"/>
                  <a:pt x="1087" y="540"/>
                </a:cubicBezTo>
                <a:cubicBezTo>
                  <a:pt x="857" y="537"/>
                  <a:pt x="642" y="683"/>
                  <a:pt x="567" y="913"/>
                </a:cubicBezTo>
                <a:cubicBezTo>
                  <a:pt x="475" y="1197"/>
                  <a:pt x="630" y="1502"/>
                  <a:pt x="913" y="1594"/>
                </a:cubicBezTo>
                <a:lnTo>
                  <a:pt x="935" y="1600"/>
                </a:lnTo>
                <a:lnTo>
                  <a:pt x="134" y="1600"/>
                </a:lnTo>
                <a:lnTo>
                  <a:pt x="130" y="1594"/>
                </a:lnTo>
                <a:cubicBezTo>
                  <a:pt x="-5" y="1343"/>
                  <a:pt x="-42" y="1039"/>
                  <a:pt x="53" y="747"/>
                </a:cubicBezTo>
                <a:cubicBezTo>
                  <a:pt x="200" y="295"/>
                  <a:pt x="617" y="6"/>
                  <a:pt x="1067" y="0"/>
                </a:cubicBezTo>
                <a:cubicBezTo>
                  <a:pt x="1074" y="0"/>
                  <a:pt x="1081" y="0"/>
                  <a:pt x="1089" y="0"/>
                </a:cubicBezTo>
                <a:close/>
              </a:path>
            </a:pathLst>
          </a:custGeom>
          <a:gradFill>
            <a:gsLst>
              <a:gs pos="5000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 sz="1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59000" y="559305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658200" y="559305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58288" cy="5143500"/>
          </a:xfrm>
          <a:prstGeom prst="rect">
            <a:avLst/>
          </a:prstGeom>
          <a:gradFill>
            <a:gsLst>
              <a:gs pos="0">
                <a:schemeClr val="bg2">
                  <a:alpha val="75000"/>
                </a:schemeClr>
              </a:gs>
              <a:gs pos="100000">
                <a:schemeClr val="bg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cs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>
            <p:custDataLst>
              <p:tags r:id="rId3"/>
            </p:custDataLst>
          </p:nvPr>
        </p:nvSpPr>
        <p:spPr>
          <a:xfrm>
            <a:off x="8253750" y="5238611"/>
            <a:ext cx="890250" cy="76213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69" h="1600">
                <a:moveTo>
                  <a:pt x="1089" y="0"/>
                </a:moveTo>
                <a:cubicBezTo>
                  <a:pt x="1196" y="1"/>
                  <a:pt x="1306" y="18"/>
                  <a:pt x="1414" y="53"/>
                </a:cubicBezTo>
                <a:cubicBezTo>
                  <a:pt x="1591" y="111"/>
                  <a:pt x="1743" y="210"/>
                  <a:pt x="1863" y="336"/>
                </a:cubicBezTo>
                <a:lnTo>
                  <a:pt x="1869" y="343"/>
                </a:lnTo>
                <a:lnTo>
                  <a:pt x="1869" y="1600"/>
                </a:lnTo>
                <a:lnTo>
                  <a:pt x="1226" y="1600"/>
                </a:lnTo>
                <a:lnTo>
                  <a:pt x="1229" y="1599"/>
                </a:lnTo>
                <a:cubicBezTo>
                  <a:pt x="1396" y="1552"/>
                  <a:pt x="1536" y="1424"/>
                  <a:pt x="1594" y="1247"/>
                </a:cubicBezTo>
                <a:cubicBezTo>
                  <a:pt x="1686" y="964"/>
                  <a:pt x="1531" y="659"/>
                  <a:pt x="1247" y="567"/>
                </a:cubicBezTo>
                <a:cubicBezTo>
                  <a:pt x="1194" y="549"/>
                  <a:pt x="1140" y="541"/>
                  <a:pt x="1087" y="540"/>
                </a:cubicBezTo>
                <a:cubicBezTo>
                  <a:pt x="857" y="537"/>
                  <a:pt x="642" y="683"/>
                  <a:pt x="567" y="913"/>
                </a:cubicBezTo>
                <a:cubicBezTo>
                  <a:pt x="475" y="1197"/>
                  <a:pt x="630" y="1502"/>
                  <a:pt x="913" y="1594"/>
                </a:cubicBezTo>
                <a:lnTo>
                  <a:pt x="935" y="1600"/>
                </a:lnTo>
                <a:lnTo>
                  <a:pt x="134" y="1600"/>
                </a:lnTo>
                <a:lnTo>
                  <a:pt x="130" y="1594"/>
                </a:lnTo>
                <a:cubicBezTo>
                  <a:pt x="-5" y="1343"/>
                  <a:pt x="-42" y="1039"/>
                  <a:pt x="53" y="747"/>
                </a:cubicBezTo>
                <a:cubicBezTo>
                  <a:pt x="200" y="295"/>
                  <a:pt x="617" y="6"/>
                  <a:pt x="1067" y="0"/>
                </a:cubicBezTo>
                <a:cubicBezTo>
                  <a:pt x="1074" y="0"/>
                  <a:pt x="1081" y="0"/>
                  <a:pt x="1089" y="0"/>
                </a:cubicBezTo>
                <a:close/>
              </a:path>
            </a:pathLst>
          </a:custGeom>
          <a:gradFill>
            <a:gsLst>
              <a:gs pos="5000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 sz="1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>
            <a:off x="-14287" y="857250"/>
            <a:ext cx="547211" cy="561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9" h="1180">
                <a:moveTo>
                  <a:pt x="600" y="0"/>
                </a:moveTo>
                <a:lnTo>
                  <a:pt x="1144" y="0"/>
                </a:lnTo>
                <a:lnTo>
                  <a:pt x="1146" y="17"/>
                </a:lnTo>
                <a:cubicBezTo>
                  <a:pt x="1148" y="44"/>
                  <a:pt x="1149" y="72"/>
                  <a:pt x="1149" y="100"/>
                </a:cubicBezTo>
                <a:cubicBezTo>
                  <a:pt x="1149" y="696"/>
                  <a:pt x="665" y="1180"/>
                  <a:pt x="69" y="1180"/>
                </a:cubicBezTo>
                <a:cubicBezTo>
                  <a:pt x="50" y="1180"/>
                  <a:pt x="32" y="1180"/>
                  <a:pt x="13" y="1179"/>
                </a:cubicBezTo>
                <a:lnTo>
                  <a:pt x="0" y="1178"/>
                </a:lnTo>
                <a:lnTo>
                  <a:pt x="0" y="635"/>
                </a:lnTo>
                <a:lnTo>
                  <a:pt x="14" y="637"/>
                </a:lnTo>
                <a:cubicBezTo>
                  <a:pt x="32" y="639"/>
                  <a:pt x="50" y="640"/>
                  <a:pt x="69" y="640"/>
                </a:cubicBezTo>
                <a:cubicBezTo>
                  <a:pt x="367" y="640"/>
                  <a:pt x="609" y="398"/>
                  <a:pt x="609" y="100"/>
                </a:cubicBezTo>
                <a:cubicBezTo>
                  <a:pt x="609" y="72"/>
                  <a:pt x="607" y="45"/>
                  <a:pt x="603" y="18"/>
                </a:cubicBezTo>
                <a:lnTo>
                  <a:pt x="600" y="0"/>
                </a:lnTo>
                <a:close/>
              </a:path>
            </a:pathLst>
          </a:custGeom>
          <a:gradFill>
            <a:gsLst>
              <a:gs pos="5000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 sz="1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58288" cy="5143500"/>
          </a:xfrm>
          <a:prstGeom prst="rect">
            <a:avLst/>
          </a:prstGeom>
          <a:gradFill>
            <a:gsLst>
              <a:gs pos="0">
                <a:schemeClr val="bg2">
                  <a:alpha val="75000"/>
                </a:schemeClr>
              </a:gs>
              <a:gs pos="100000">
                <a:schemeClr val="bg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cs typeface="Arial" panose="020B0604020202020204" pitchFamily="34" charset="0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3" hasCustomPrompt="1"/>
            <p:custDataLst>
              <p:tags r:id="rId3"/>
            </p:custDataLst>
          </p:nvPr>
        </p:nvSpPr>
        <p:spPr>
          <a:xfrm>
            <a:off x="521970" y="1127284"/>
            <a:ext cx="8101489" cy="4363403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35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sym typeface="+mn-ea"/>
              </a:defRPr>
            </a:lvl1pPr>
            <a:lvl2pPr marL="514350" marR="0" lvl="1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2pPr>
            <a:lvl3pPr marL="857250" marR="0" lvl="2" indent="-17145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2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3pPr>
            <a:lvl4pPr marL="1200150" marR="0" lvl="3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4pPr>
            <a:lvl5pPr marL="1543050" marR="0" lvl="4" indent="-17145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05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</a:lvl6pPr>
            <a:lvl7pPr marL="22288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7pPr>
            <a:lvl8pPr marL="25717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8pPr>
            <a:lvl9pPr marL="2914650" indent="-1714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9pPr>
          </a:lstStyle>
          <a:p>
            <a:pPr lvl="0" algn="l">
              <a:buClrTx/>
              <a:buSzTx/>
            </a:pPr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>
            <a:off x="-14287" y="857250"/>
            <a:ext cx="547211" cy="561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9" h="1180">
                <a:moveTo>
                  <a:pt x="600" y="0"/>
                </a:moveTo>
                <a:lnTo>
                  <a:pt x="1144" y="0"/>
                </a:lnTo>
                <a:lnTo>
                  <a:pt x="1146" y="17"/>
                </a:lnTo>
                <a:cubicBezTo>
                  <a:pt x="1148" y="44"/>
                  <a:pt x="1149" y="72"/>
                  <a:pt x="1149" y="100"/>
                </a:cubicBezTo>
                <a:cubicBezTo>
                  <a:pt x="1149" y="696"/>
                  <a:pt x="665" y="1180"/>
                  <a:pt x="69" y="1180"/>
                </a:cubicBezTo>
                <a:cubicBezTo>
                  <a:pt x="50" y="1180"/>
                  <a:pt x="32" y="1180"/>
                  <a:pt x="13" y="1179"/>
                </a:cubicBezTo>
                <a:lnTo>
                  <a:pt x="0" y="1178"/>
                </a:lnTo>
                <a:lnTo>
                  <a:pt x="0" y="635"/>
                </a:lnTo>
                <a:lnTo>
                  <a:pt x="14" y="637"/>
                </a:lnTo>
                <a:cubicBezTo>
                  <a:pt x="32" y="639"/>
                  <a:pt x="50" y="640"/>
                  <a:pt x="69" y="640"/>
                </a:cubicBezTo>
                <a:cubicBezTo>
                  <a:pt x="367" y="640"/>
                  <a:pt x="609" y="398"/>
                  <a:pt x="609" y="100"/>
                </a:cubicBezTo>
                <a:cubicBezTo>
                  <a:pt x="609" y="72"/>
                  <a:pt x="607" y="45"/>
                  <a:pt x="603" y="18"/>
                </a:cubicBezTo>
                <a:lnTo>
                  <a:pt x="600" y="0"/>
                </a:lnTo>
                <a:close/>
              </a:path>
            </a:pathLst>
          </a:custGeom>
          <a:gradFill>
            <a:gsLst>
              <a:gs pos="5000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 sz="1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任意多边形 17"/>
          <p:cNvSpPr/>
          <p:nvPr>
            <p:custDataLst>
              <p:tags r:id="rId5"/>
            </p:custDataLst>
          </p:nvPr>
        </p:nvSpPr>
        <p:spPr>
          <a:xfrm>
            <a:off x="8253750" y="5238611"/>
            <a:ext cx="890250" cy="76213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69" h="1600">
                <a:moveTo>
                  <a:pt x="1089" y="0"/>
                </a:moveTo>
                <a:cubicBezTo>
                  <a:pt x="1196" y="1"/>
                  <a:pt x="1306" y="18"/>
                  <a:pt x="1414" y="53"/>
                </a:cubicBezTo>
                <a:cubicBezTo>
                  <a:pt x="1591" y="111"/>
                  <a:pt x="1743" y="210"/>
                  <a:pt x="1863" y="336"/>
                </a:cubicBezTo>
                <a:lnTo>
                  <a:pt x="1869" y="343"/>
                </a:lnTo>
                <a:lnTo>
                  <a:pt x="1869" y="1600"/>
                </a:lnTo>
                <a:lnTo>
                  <a:pt x="1226" y="1600"/>
                </a:lnTo>
                <a:lnTo>
                  <a:pt x="1229" y="1599"/>
                </a:lnTo>
                <a:cubicBezTo>
                  <a:pt x="1396" y="1552"/>
                  <a:pt x="1536" y="1424"/>
                  <a:pt x="1594" y="1247"/>
                </a:cubicBezTo>
                <a:cubicBezTo>
                  <a:pt x="1686" y="964"/>
                  <a:pt x="1531" y="659"/>
                  <a:pt x="1247" y="567"/>
                </a:cubicBezTo>
                <a:cubicBezTo>
                  <a:pt x="1194" y="549"/>
                  <a:pt x="1140" y="541"/>
                  <a:pt x="1087" y="540"/>
                </a:cubicBezTo>
                <a:cubicBezTo>
                  <a:pt x="857" y="537"/>
                  <a:pt x="642" y="683"/>
                  <a:pt x="567" y="913"/>
                </a:cubicBezTo>
                <a:cubicBezTo>
                  <a:pt x="475" y="1197"/>
                  <a:pt x="630" y="1502"/>
                  <a:pt x="913" y="1594"/>
                </a:cubicBezTo>
                <a:lnTo>
                  <a:pt x="935" y="1600"/>
                </a:lnTo>
                <a:lnTo>
                  <a:pt x="134" y="1600"/>
                </a:lnTo>
                <a:lnTo>
                  <a:pt x="130" y="1594"/>
                </a:lnTo>
                <a:cubicBezTo>
                  <a:pt x="-5" y="1343"/>
                  <a:pt x="-42" y="1039"/>
                  <a:pt x="53" y="747"/>
                </a:cubicBezTo>
                <a:cubicBezTo>
                  <a:pt x="200" y="295"/>
                  <a:pt x="617" y="6"/>
                  <a:pt x="1067" y="0"/>
                </a:cubicBezTo>
                <a:cubicBezTo>
                  <a:pt x="1074" y="0"/>
                  <a:pt x="1081" y="0"/>
                  <a:pt x="1089" y="0"/>
                </a:cubicBezTo>
                <a:close/>
              </a:path>
            </a:pathLst>
          </a:custGeom>
          <a:gradFill>
            <a:gsLst>
              <a:gs pos="5000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 sz="1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459000" y="559305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658200" y="559305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58288" cy="5143500"/>
          </a:xfrm>
          <a:prstGeom prst="rect">
            <a:avLst/>
          </a:prstGeom>
          <a:gradFill>
            <a:gsLst>
              <a:gs pos="0">
                <a:schemeClr val="bg2">
                  <a:alpha val="75000"/>
                </a:schemeClr>
              </a:gs>
              <a:gs pos="100000">
                <a:schemeClr val="bg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 dirty="0">
              <a:cs typeface="Arial" panose="020B0604020202020204" pitchFamily="34" charset="0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4" hasCustomPrompt="1"/>
            <p:custDataLst>
              <p:tags r:id="rId3"/>
            </p:custDataLst>
          </p:nvPr>
        </p:nvSpPr>
        <p:spPr>
          <a:xfrm>
            <a:off x="521970" y="1833563"/>
            <a:ext cx="8099316" cy="300038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5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j-lt"/>
              </a:defRPr>
            </a:lvl1pPr>
          </a:lstStyle>
          <a:p>
            <a:pPr lvl="0" algn="l"/>
            <a:r>
              <a:rPr dirty="0"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4"/>
            </p:custDataLst>
          </p:nvPr>
        </p:nvSpPr>
        <p:spPr>
          <a:xfrm>
            <a:off x="456300" y="1313550"/>
            <a:ext cx="8226900" cy="5292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700" b="1" i="0" u="none" strike="noStrike" kern="1200" cap="none" spc="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4"/>
                    </a:gs>
                    <a:gs pos="100000">
                      <a:schemeClr val="accent1"/>
                    </a:gs>
                  </a:gsLst>
                  <a:lin ang="4800000" scaled="0"/>
                </a:gra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11" name="任意多边形 10"/>
          <p:cNvSpPr/>
          <p:nvPr>
            <p:custDataLst>
              <p:tags r:id="rId5"/>
            </p:custDataLst>
          </p:nvPr>
        </p:nvSpPr>
        <p:spPr>
          <a:xfrm>
            <a:off x="-14287" y="857250"/>
            <a:ext cx="547211" cy="561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9" h="1180">
                <a:moveTo>
                  <a:pt x="600" y="0"/>
                </a:moveTo>
                <a:lnTo>
                  <a:pt x="1144" y="0"/>
                </a:lnTo>
                <a:lnTo>
                  <a:pt x="1146" y="17"/>
                </a:lnTo>
                <a:cubicBezTo>
                  <a:pt x="1148" y="44"/>
                  <a:pt x="1149" y="72"/>
                  <a:pt x="1149" y="100"/>
                </a:cubicBezTo>
                <a:cubicBezTo>
                  <a:pt x="1149" y="696"/>
                  <a:pt x="665" y="1180"/>
                  <a:pt x="69" y="1180"/>
                </a:cubicBezTo>
                <a:cubicBezTo>
                  <a:pt x="50" y="1180"/>
                  <a:pt x="32" y="1180"/>
                  <a:pt x="13" y="1179"/>
                </a:cubicBezTo>
                <a:lnTo>
                  <a:pt x="0" y="1178"/>
                </a:lnTo>
                <a:lnTo>
                  <a:pt x="0" y="635"/>
                </a:lnTo>
                <a:lnTo>
                  <a:pt x="14" y="637"/>
                </a:lnTo>
                <a:cubicBezTo>
                  <a:pt x="32" y="639"/>
                  <a:pt x="50" y="640"/>
                  <a:pt x="69" y="640"/>
                </a:cubicBezTo>
                <a:cubicBezTo>
                  <a:pt x="367" y="640"/>
                  <a:pt x="609" y="398"/>
                  <a:pt x="609" y="100"/>
                </a:cubicBezTo>
                <a:cubicBezTo>
                  <a:pt x="609" y="72"/>
                  <a:pt x="607" y="45"/>
                  <a:pt x="603" y="18"/>
                </a:cubicBezTo>
                <a:lnTo>
                  <a:pt x="600" y="0"/>
                </a:lnTo>
                <a:close/>
              </a:path>
            </a:pathLst>
          </a:custGeom>
          <a:gradFill>
            <a:gsLst>
              <a:gs pos="5000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 sz="1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18" name="任意多边形 17"/>
          <p:cNvSpPr/>
          <p:nvPr>
            <p:custDataLst>
              <p:tags r:id="rId6"/>
            </p:custDataLst>
          </p:nvPr>
        </p:nvSpPr>
        <p:spPr>
          <a:xfrm>
            <a:off x="8253750" y="5238611"/>
            <a:ext cx="890250" cy="76213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69" h="1600">
                <a:moveTo>
                  <a:pt x="1089" y="0"/>
                </a:moveTo>
                <a:cubicBezTo>
                  <a:pt x="1196" y="1"/>
                  <a:pt x="1306" y="18"/>
                  <a:pt x="1414" y="53"/>
                </a:cubicBezTo>
                <a:cubicBezTo>
                  <a:pt x="1591" y="111"/>
                  <a:pt x="1743" y="210"/>
                  <a:pt x="1863" y="336"/>
                </a:cubicBezTo>
                <a:lnTo>
                  <a:pt x="1869" y="343"/>
                </a:lnTo>
                <a:lnTo>
                  <a:pt x="1869" y="1600"/>
                </a:lnTo>
                <a:lnTo>
                  <a:pt x="1226" y="1600"/>
                </a:lnTo>
                <a:lnTo>
                  <a:pt x="1229" y="1599"/>
                </a:lnTo>
                <a:cubicBezTo>
                  <a:pt x="1396" y="1552"/>
                  <a:pt x="1536" y="1424"/>
                  <a:pt x="1594" y="1247"/>
                </a:cubicBezTo>
                <a:cubicBezTo>
                  <a:pt x="1686" y="964"/>
                  <a:pt x="1531" y="659"/>
                  <a:pt x="1247" y="567"/>
                </a:cubicBezTo>
                <a:cubicBezTo>
                  <a:pt x="1194" y="549"/>
                  <a:pt x="1140" y="541"/>
                  <a:pt x="1087" y="540"/>
                </a:cubicBezTo>
                <a:cubicBezTo>
                  <a:pt x="857" y="537"/>
                  <a:pt x="642" y="683"/>
                  <a:pt x="567" y="913"/>
                </a:cubicBezTo>
                <a:cubicBezTo>
                  <a:pt x="475" y="1197"/>
                  <a:pt x="630" y="1502"/>
                  <a:pt x="913" y="1594"/>
                </a:cubicBezTo>
                <a:lnTo>
                  <a:pt x="935" y="1600"/>
                </a:lnTo>
                <a:lnTo>
                  <a:pt x="134" y="1600"/>
                </a:lnTo>
                <a:lnTo>
                  <a:pt x="130" y="1594"/>
                </a:lnTo>
                <a:cubicBezTo>
                  <a:pt x="-5" y="1343"/>
                  <a:pt x="-42" y="1039"/>
                  <a:pt x="53" y="747"/>
                </a:cubicBezTo>
                <a:cubicBezTo>
                  <a:pt x="200" y="295"/>
                  <a:pt x="617" y="6"/>
                  <a:pt x="1067" y="0"/>
                </a:cubicBezTo>
                <a:cubicBezTo>
                  <a:pt x="1074" y="0"/>
                  <a:pt x="1081" y="0"/>
                  <a:pt x="1089" y="0"/>
                </a:cubicBezTo>
                <a:close/>
              </a:path>
            </a:pathLst>
          </a:custGeom>
          <a:gradFill>
            <a:gsLst>
              <a:gs pos="5000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 sz="1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cs typeface="Arial" panose="020B0604020202020204" pitchFamily="34" charset="0"/>
              <a:sym typeface="+mn-lt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459000" y="559305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658200" y="559305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857250"/>
            <a:ext cx="9158288" cy="51435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alpha val="10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sz="1350" dirty="0">
              <a:cs typeface="Arial" panose="020B0604020202020204" pitchFamily="34" charset="0"/>
              <a:sym typeface="+mn-lt"/>
            </a:endParaRPr>
          </a:p>
        </p:txBody>
      </p:sp>
      <p:sp>
        <p:nvSpPr>
          <p:cNvPr id="14" name="椭圆 4"/>
          <p:cNvSpPr/>
          <p:nvPr userDrawn="1">
            <p:custDataLst>
              <p:tags r:id="rId3"/>
            </p:custDataLst>
          </p:nvPr>
        </p:nvSpPr>
        <p:spPr>
          <a:xfrm flipH="1">
            <a:off x="9525" y="843439"/>
            <a:ext cx="2757964" cy="2282666"/>
          </a:xfrm>
          <a:custGeom>
            <a:avLst/>
            <a:gdLst>
              <a:gd name="connsiteX0" fmla="*/ 5791 w 5791"/>
              <a:gd name="connsiteY0" fmla="*/ 4793 h 4793"/>
              <a:gd name="connsiteX1" fmla="*/ 0 w 5791"/>
              <a:gd name="connsiteY1" fmla="*/ 0 h 4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91" h="4793">
                <a:moveTo>
                  <a:pt x="5791" y="4793"/>
                </a:moveTo>
                <a:cubicBezTo>
                  <a:pt x="3491" y="4753"/>
                  <a:pt x="411" y="3773"/>
                  <a:pt x="0" y="0"/>
                </a:cubicBezTo>
              </a:path>
            </a:pathLst>
          </a:custGeom>
          <a:noFill/>
          <a:ln w="12700">
            <a:gradFill>
              <a:gsLst>
                <a:gs pos="0">
                  <a:schemeClr val="accent1">
                    <a:alpha val="30000"/>
                  </a:schemeClr>
                </a:gs>
                <a:gs pos="100000">
                  <a:schemeClr val="accent6">
                    <a:alpha val="0"/>
                  </a:schemeClr>
                </a:gs>
              </a:gsLst>
              <a:lin ang="15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kumimoji="1" lang="en-US" sz="1350"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椭圆 2"/>
          <p:cNvSpPr/>
          <p:nvPr userDrawn="1">
            <p:custDataLst>
              <p:tags r:id="rId4"/>
            </p:custDataLst>
          </p:nvPr>
        </p:nvSpPr>
        <p:spPr>
          <a:xfrm flipH="1">
            <a:off x="5645468" y="2423920"/>
            <a:ext cx="3498533" cy="3576830"/>
          </a:xfrm>
          <a:custGeom>
            <a:avLst/>
            <a:gdLst>
              <a:gd name="adj" fmla="val 4778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346" h="7510">
                <a:moveTo>
                  <a:pt x="0" y="0"/>
                </a:moveTo>
                <a:lnTo>
                  <a:pt x="2" y="0"/>
                </a:lnTo>
                <a:cubicBezTo>
                  <a:pt x="4067" y="51"/>
                  <a:pt x="7346" y="3363"/>
                  <a:pt x="7346" y="7439"/>
                </a:cubicBezTo>
                <a:lnTo>
                  <a:pt x="7346" y="7510"/>
                </a:lnTo>
                <a:lnTo>
                  <a:pt x="6635" y="7510"/>
                </a:lnTo>
                <a:lnTo>
                  <a:pt x="6635" y="7439"/>
                </a:lnTo>
                <a:cubicBezTo>
                  <a:pt x="6635" y="3781"/>
                  <a:pt x="3716" y="805"/>
                  <a:pt x="80" y="713"/>
                </a:cubicBezTo>
                <a:lnTo>
                  <a:pt x="0" y="71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5000000" scaled="0"/>
          </a:gradFill>
          <a:ln w="254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kumimoji="1" lang="en-US" sz="1350">
              <a:cs typeface="Arial" panose="020B0604020202020204" pitchFamily="34" charset="0"/>
              <a:sym typeface="+mn-lt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8" hasCustomPrompt="1"/>
            <p:custDataLst>
              <p:tags r:id="rId5"/>
            </p:custDataLst>
          </p:nvPr>
        </p:nvSpPr>
        <p:spPr>
          <a:xfrm>
            <a:off x="872966" y="1952521"/>
            <a:ext cx="4140041" cy="1454244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4500" b="1" i="0" u="none" strike="noStrike" kern="1200" cap="all" spc="0" normalizeH="0" baseline="0" noProof="0">
                <a:ln w="12700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101600" dir="5400000" algn="ctr" rotWithShape="0">
                    <a:schemeClr val="accent1">
                      <a:alpha val="12000"/>
                    </a:schemeClr>
                  </a:outerShdw>
                </a:effectLst>
                <a:uLnTx/>
                <a:uFillTx/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dirty="0">
                <a:sym typeface="+mn-ea"/>
              </a:rPr>
              <a:t>Click to add title</a:t>
            </a:r>
            <a:endParaRPr lang="en-US" dirty="0">
              <a:sym typeface="+mn-ea"/>
            </a:endParaRPr>
          </a:p>
        </p:txBody>
      </p:sp>
      <p:sp>
        <p:nvSpPr>
          <p:cNvPr id="10" name="椭圆 12"/>
          <p:cNvSpPr/>
          <p:nvPr userDrawn="1">
            <p:custDataLst>
              <p:tags r:id="rId6"/>
            </p:custDataLst>
          </p:nvPr>
        </p:nvSpPr>
        <p:spPr>
          <a:xfrm>
            <a:off x="6964204" y="1516380"/>
            <a:ext cx="111919" cy="11191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schemeClr val="accent1">
                <a:alpha val="3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350">
              <a:cs typeface="Arial" panose="020B0604020202020204" pitchFamily="34" charset="0"/>
            </a:endParaRPr>
          </a:p>
        </p:txBody>
      </p:sp>
      <p:sp>
        <p:nvSpPr>
          <p:cNvPr id="11" name="弧 9"/>
          <p:cNvSpPr/>
          <p:nvPr userDrawn="1">
            <p:custDataLst>
              <p:tags r:id="rId7"/>
            </p:custDataLst>
          </p:nvPr>
        </p:nvSpPr>
        <p:spPr>
          <a:xfrm rot="300000" flipH="1">
            <a:off x="4481989" y="1543526"/>
            <a:ext cx="4381500" cy="4381500"/>
          </a:xfrm>
          <a:prstGeom prst="arc">
            <a:avLst>
              <a:gd name="adj1" fmla="val 6417921"/>
              <a:gd name="adj2" fmla="val 15911004"/>
            </a:avLst>
          </a:prstGeom>
          <a:ln>
            <a:gradFill>
              <a:gsLst>
                <a:gs pos="0">
                  <a:schemeClr val="accent1">
                    <a:alpha val="100000"/>
                  </a:schemeClr>
                </a:gs>
                <a:gs pos="100000">
                  <a:srgbClr val="FF8D41">
                    <a:alpha val="5000"/>
                  </a:srgbClr>
                </a:gs>
                <a:gs pos="81000">
                  <a:schemeClr val="accent1">
                    <a:alpha val="2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en-US" sz="1350">
              <a:cs typeface="Arial" panose="020B0604020202020204" pitchFamily="34" charset="0"/>
            </a:endParaRPr>
          </a:p>
        </p:txBody>
      </p:sp>
      <p:sp>
        <p:nvSpPr>
          <p:cNvPr id="12" name="弧 10"/>
          <p:cNvSpPr/>
          <p:nvPr userDrawn="1">
            <p:custDataLst>
              <p:tags r:id="rId8"/>
            </p:custDataLst>
          </p:nvPr>
        </p:nvSpPr>
        <p:spPr>
          <a:xfrm rot="21060000" flipH="1">
            <a:off x="5324475" y="2386013"/>
            <a:ext cx="2696528" cy="2696528"/>
          </a:xfrm>
          <a:prstGeom prst="arc">
            <a:avLst>
              <a:gd name="adj1" fmla="val 3916977"/>
              <a:gd name="adj2" fmla="val 18579731"/>
            </a:avLst>
          </a:prstGeom>
          <a:ln>
            <a:gradFill>
              <a:gsLst>
                <a:gs pos="0">
                  <a:schemeClr val="accent1">
                    <a:alpha val="100000"/>
                  </a:schemeClr>
                </a:gs>
                <a:gs pos="100000">
                  <a:srgbClr val="FF8D41">
                    <a:alpha val="5000"/>
                  </a:srgbClr>
                </a:gs>
                <a:gs pos="83000">
                  <a:schemeClr val="accent1">
                    <a:alpha val="2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kumimoji="1" lang="en-US" sz="1350">
              <a:cs typeface="Arial" panose="020B0604020202020204" pitchFamily="34" charset="0"/>
              <a:sym typeface="+mn-lt"/>
            </a:endParaRPr>
          </a:p>
        </p:txBody>
      </p:sp>
      <p:sp>
        <p:nvSpPr>
          <p:cNvPr id="13" name="bRQB5ljLEGlw4nI椭圆 15"/>
          <p:cNvSpPr/>
          <p:nvPr userDrawn="1">
            <p:custDataLst>
              <p:tags r:id="rId9"/>
            </p:custDataLst>
          </p:nvPr>
        </p:nvSpPr>
        <p:spPr>
          <a:xfrm flipH="1">
            <a:off x="6088618" y="3150156"/>
            <a:ext cx="1168241" cy="1168241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99000">
                <a:schemeClr val="bg1">
                  <a:lumMod val="95000"/>
                </a:schemeClr>
              </a:gs>
            </a:gsLst>
            <a:lin ang="2700000" scaled="1"/>
            <a:tileRect/>
          </a:gradFill>
          <a:ln w="3175">
            <a:solidFill>
              <a:schemeClr val="accent1">
                <a:alpha val="40000"/>
              </a:schemeClr>
            </a:solidFill>
          </a:ln>
          <a:effectLst>
            <a:outerShdw blurRad="152400" dist="152400" dir="8100000" algn="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350">
              <a:cs typeface="Arial" panose="020B0604020202020204" pitchFamily="34" charset="0"/>
            </a:endParaRPr>
          </a:p>
        </p:txBody>
      </p:sp>
      <p:sp>
        <p:nvSpPr>
          <p:cNvPr id="21" name="椭圆 11"/>
          <p:cNvSpPr/>
          <p:nvPr userDrawn="1">
            <p:custDataLst>
              <p:tags r:id="rId10"/>
            </p:custDataLst>
          </p:nvPr>
        </p:nvSpPr>
        <p:spPr>
          <a:xfrm>
            <a:off x="5627370" y="2769394"/>
            <a:ext cx="111919" cy="11191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8100000" algn="tr" rotWithShape="0">
              <a:schemeClr val="accent1">
                <a:alpha val="3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sz="1350"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459000" y="5593050"/>
            <a:ext cx="2025000" cy="2376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3087000" y="5593050"/>
            <a:ext cx="2970000" cy="23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6658200" y="5593050"/>
            <a:ext cx="2025000" cy="2376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3" name="图形 3" descr="3b343532353530353bc8cfd6a4c9f3bacb"/>
          <p:cNvSpPr/>
          <p:nvPr userDrawn="1">
            <p:custDataLst>
              <p:tags r:id="rId14"/>
            </p:custDataLst>
          </p:nvPr>
        </p:nvSpPr>
        <p:spPr>
          <a:xfrm>
            <a:off x="6431410" y="3464276"/>
            <a:ext cx="482657" cy="540002"/>
          </a:xfrm>
          <a:custGeom>
            <a:avLst/>
            <a:gdLst>
              <a:gd name="connsiteX0" fmla="*/ 465883 w 643543"/>
              <a:gd name="connsiteY0" fmla="*/ 69728 h 720002"/>
              <a:gd name="connsiteX1" fmla="*/ 614430 w 643543"/>
              <a:gd name="connsiteY1" fmla="*/ 98492 h 720002"/>
              <a:gd name="connsiteX2" fmla="*/ 643543 w 643543"/>
              <a:gd name="connsiteY2" fmla="*/ 130709 h 720002"/>
              <a:gd name="connsiteX3" fmla="*/ 643543 w 643543"/>
              <a:gd name="connsiteY3" fmla="*/ 404866 h 720002"/>
              <a:gd name="connsiteX4" fmla="*/ 321385 w 643543"/>
              <a:gd name="connsiteY4" fmla="*/ 720001 h 720002"/>
              <a:gd name="connsiteX5" fmla="*/ 0 w 643543"/>
              <a:gd name="connsiteY5" fmla="*/ 404866 h 720002"/>
              <a:gd name="connsiteX6" fmla="*/ 0 w 643543"/>
              <a:gd name="connsiteY6" fmla="*/ 128793 h 720002"/>
              <a:gd name="connsiteX7" fmla="*/ 27542 w 643543"/>
              <a:gd name="connsiteY7" fmla="*/ 96701 h 720002"/>
              <a:gd name="connsiteX8" fmla="*/ 177619 w 643543"/>
              <a:gd name="connsiteY8" fmla="*/ 69728 h 720002"/>
              <a:gd name="connsiteX9" fmla="*/ 305840 w 643543"/>
              <a:gd name="connsiteY9" fmla="*/ 4704 h 720002"/>
              <a:gd name="connsiteX10" fmla="*/ 337707 w 643543"/>
              <a:gd name="connsiteY10" fmla="*/ 4701 h 720002"/>
              <a:gd name="connsiteX11" fmla="*/ 465883 w 643543"/>
              <a:gd name="connsiteY11" fmla="*/ 69728 h 720002"/>
              <a:gd name="connsiteX12" fmla="*/ 298562 w 643543"/>
              <a:gd name="connsiteY12" fmla="*/ 390266 h 720002"/>
              <a:gd name="connsiteX13" fmla="*/ 233556 w 643543"/>
              <a:gd name="connsiteY13" fmla="*/ 321839 h 720002"/>
              <a:gd name="connsiteX14" fmla="*/ 190216 w 643543"/>
              <a:gd name="connsiteY14" fmla="*/ 321839 h 720002"/>
              <a:gd name="connsiteX15" fmla="*/ 190216 w 643543"/>
              <a:gd name="connsiteY15" fmla="*/ 367459 h 720002"/>
              <a:gd name="connsiteX16" fmla="*/ 276892 w 643543"/>
              <a:gd name="connsiteY16" fmla="*/ 458697 h 720002"/>
              <a:gd name="connsiteX17" fmla="*/ 320232 w 643543"/>
              <a:gd name="connsiteY17" fmla="*/ 458697 h 720002"/>
              <a:gd name="connsiteX18" fmla="*/ 471916 w 643543"/>
              <a:gd name="connsiteY18" fmla="*/ 299029 h 720002"/>
              <a:gd name="connsiteX19" fmla="*/ 471916 w 643543"/>
              <a:gd name="connsiteY19" fmla="*/ 253408 h 720002"/>
              <a:gd name="connsiteX20" fmla="*/ 428577 w 643543"/>
              <a:gd name="connsiteY20" fmla="*/ 253408 h 720002"/>
              <a:gd name="connsiteX21" fmla="*/ 298562 w 643543"/>
              <a:gd name="connsiteY21" fmla="*/ 390266 h 72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3543" h="720002">
                <a:moveTo>
                  <a:pt x="465883" y="69728"/>
                </a:moveTo>
                <a:cubicBezTo>
                  <a:pt x="507928" y="85903"/>
                  <a:pt x="557442" y="95491"/>
                  <a:pt x="614430" y="98492"/>
                </a:cubicBezTo>
                <a:cubicBezTo>
                  <a:pt x="630737" y="99350"/>
                  <a:pt x="643543" y="113520"/>
                  <a:pt x="643543" y="130709"/>
                </a:cubicBezTo>
                <a:lnTo>
                  <a:pt x="643543" y="404866"/>
                </a:lnTo>
                <a:cubicBezTo>
                  <a:pt x="643156" y="558055"/>
                  <a:pt x="433920" y="720001"/>
                  <a:pt x="321385" y="720001"/>
                </a:cubicBezTo>
                <a:cubicBezTo>
                  <a:pt x="208852" y="720001"/>
                  <a:pt x="0" y="558055"/>
                  <a:pt x="0" y="404866"/>
                </a:cubicBezTo>
                <a:lnTo>
                  <a:pt x="0" y="128793"/>
                </a:lnTo>
                <a:cubicBezTo>
                  <a:pt x="0" y="112242"/>
                  <a:pt x="11899" y="98377"/>
                  <a:pt x="27542" y="96701"/>
                </a:cubicBezTo>
                <a:cubicBezTo>
                  <a:pt x="99727" y="88967"/>
                  <a:pt x="149753" y="79976"/>
                  <a:pt x="177619" y="69728"/>
                </a:cubicBezTo>
                <a:cubicBezTo>
                  <a:pt x="222172" y="52608"/>
                  <a:pt x="264914" y="30934"/>
                  <a:pt x="305840" y="4704"/>
                </a:cubicBezTo>
                <a:cubicBezTo>
                  <a:pt x="315627" y="-1569"/>
                  <a:pt x="327920" y="-1570"/>
                  <a:pt x="337707" y="4701"/>
                </a:cubicBezTo>
                <a:cubicBezTo>
                  <a:pt x="378652" y="30932"/>
                  <a:pt x="421379" y="52608"/>
                  <a:pt x="465883" y="69728"/>
                </a:cubicBezTo>
                <a:moveTo>
                  <a:pt x="298562" y="390266"/>
                </a:moveTo>
                <a:lnTo>
                  <a:pt x="233556" y="321839"/>
                </a:lnTo>
                <a:cubicBezTo>
                  <a:pt x="221586" y="309242"/>
                  <a:pt x="202184" y="309242"/>
                  <a:pt x="190216" y="321839"/>
                </a:cubicBezTo>
                <a:cubicBezTo>
                  <a:pt x="178249" y="334436"/>
                  <a:pt x="178249" y="354859"/>
                  <a:pt x="190216" y="367459"/>
                </a:cubicBezTo>
                <a:lnTo>
                  <a:pt x="276892" y="458697"/>
                </a:lnTo>
                <a:cubicBezTo>
                  <a:pt x="288859" y="471293"/>
                  <a:pt x="308265" y="471293"/>
                  <a:pt x="320232" y="458697"/>
                </a:cubicBezTo>
                <a:lnTo>
                  <a:pt x="471916" y="299029"/>
                </a:lnTo>
                <a:cubicBezTo>
                  <a:pt x="483883" y="286432"/>
                  <a:pt x="483883" y="266009"/>
                  <a:pt x="471916" y="253408"/>
                </a:cubicBezTo>
                <a:cubicBezTo>
                  <a:pt x="459949" y="240812"/>
                  <a:pt x="440544" y="240812"/>
                  <a:pt x="428577" y="253408"/>
                </a:cubicBezTo>
                <a:lnTo>
                  <a:pt x="298562" y="390266"/>
                </a:lnTo>
              </a:path>
            </a:pathLst>
          </a:custGeom>
          <a:solidFill>
            <a:schemeClr val="accent1"/>
          </a:solidFill>
          <a:ln w="37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350">
              <a:cs typeface="Arial" panose="020B0604020202020204" pitchFamily="34" charset="0"/>
            </a:endParaRPr>
          </a:p>
        </p:txBody>
      </p:sp>
      <p:sp>
        <p:nvSpPr>
          <p:cNvPr id="16" name="署名占位符 10"/>
          <p:cNvSpPr>
            <a:spLocks noGrp="1"/>
          </p:cNvSpPr>
          <p:nvPr>
            <p:ph type="body" sz="quarter" idx="17" hasCustomPrompt="1"/>
            <p:custDataLst>
              <p:tags r:id="rId15"/>
            </p:custDataLst>
          </p:nvPr>
        </p:nvSpPr>
        <p:spPr>
          <a:xfrm>
            <a:off x="943414" y="3654743"/>
            <a:ext cx="2231744" cy="459000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500" b="1" spc="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112.xml"/><Relationship Id="rId20" Type="http://schemas.openxmlformats.org/officeDocument/2006/relationships/tags" Target="../tags/tag111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10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3"/>
            </p:custDataLst>
          </p:nvPr>
        </p:nvSpPr>
        <p:spPr>
          <a:xfrm>
            <a:off x="0" y="857250"/>
            <a:ext cx="9158288" cy="5143500"/>
          </a:xfrm>
          <a:prstGeom prst="rect">
            <a:avLst/>
          </a:prstGeom>
          <a:gradFill>
            <a:gsLst>
              <a:gs pos="0">
                <a:schemeClr val="bg2">
                  <a:alpha val="75000"/>
                </a:schemeClr>
              </a:gs>
              <a:gs pos="100000">
                <a:schemeClr val="bg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任意多边形 10"/>
          <p:cNvSpPr/>
          <p:nvPr>
            <p:custDataLst>
              <p:tags r:id="rId14"/>
            </p:custDataLst>
          </p:nvPr>
        </p:nvSpPr>
        <p:spPr>
          <a:xfrm>
            <a:off x="-14287" y="857250"/>
            <a:ext cx="547211" cy="56197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9" h="1180">
                <a:moveTo>
                  <a:pt x="600" y="0"/>
                </a:moveTo>
                <a:lnTo>
                  <a:pt x="1144" y="0"/>
                </a:lnTo>
                <a:lnTo>
                  <a:pt x="1146" y="17"/>
                </a:lnTo>
                <a:cubicBezTo>
                  <a:pt x="1148" y="44"/>
                  <a:pt x="1149" y="72"/>
                  <a:pt x="1149" y="100"/>
                </a:cubicBezTo>
                <a:cubicBezTo>
                  <a:pt x="1149" y="696"/>
                  <a:pt x="665" y="1180"/>
                  <a:pt x="69" y="1180"/>
                </a:cubicBezTo>
                <a:cubicBezTo>
                  <a:pt x="50" y="1180"/>
                  <a:pt x="32" y="1180"/>
                  <a:pt x="13" y="1179"/>
                </a:cubicBezTo>
                <a:lnTo>
                  <a:pt x="0" y="1178"/>
                </a:lnTo>
                <a:lnTo>
                  <a:pt x="0" y="635"/>
                </a:lnTo>
                <a:lnTo>
                  <a:pt x="14" y="637"/>
                </a:lnTo>
                <a:cubicBezTo>
                  <a:pt x="32" y="639"/>
                  <a:pt x="50" y="640"/>
                  <a:pt x="69" y="640"/>
                </a:cubicBezTo>
                <a:cubicBezTo>
                  <a:pt x="367" y="640"/>
                  <a:pt x="609" y="398"/>
                  <a:pt x="609" y="100"/>
                </a:cubicBezTo>
                <a:cubicBezTo>
                  <a:pt x="609" y="72"/>
                  <a:pt x="607" y="45"/>
                  <a:pt x="603" y="18"/>
                </a:cubicBezTo>
                <a:lnTo>
                  <a:pt x="600" y="0"/>
                </a:lnTo>
                <a:close/>
              </a:path>
            </a:pathLst>
          </a:custGeom>
          <a:gradFill>
            <a:gsLst>
              <a:gs pos="5000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 sz="1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8" name="任意多边形 17"/>
          <p:cNvSpPr/>
          <p:nvPr>
            <p:custDataLst>
              <p:tags r:id="rId15"/>
            </p:custDataLst>
          </p:nvPr>
        </p:nvSpPr>
        <p:spPr>
          <a:xfrm>
            <a:off x="8253750" y="5238611"/>
            <a:ext cx="890250" cy="762139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869" h="1600">
                <a:moveTo>
                  <a:pt x="1089" y="0"/>
                </a:moveTo>
                <a:cubicBezTo>
                  <a:pt x="1196" y="1"/>
                  <a:pt x="1306" y="18"/>
                  <a:pt x="1414" y="53"/>
                </a:cubicBezTo>
                <a:cubicBezTo>
                  <a:pt x="1591" y="111"/>
                  <a:pt x="1743" y="210"/>
                  <a:pt x="1863" y="336"/>
                </a:cubicBezTo>
                <a:lnTo>
                  <a:pt x="1869" y="343"/>
                </a:lnTo>
                <a:lnTo>
                  <a:pt x="1869" y="1600"/>
                </a:lnTo>
                <a:lnTo>
                  <a:pt x="1226" y="1600"/>
                </a:lnTo>
                <a:lnTo>
                  <a:pt x="1229" y="1599"/>
                </a:lnTo>
                <a:cubicBezTo>
                  <a:pt x="1396" y="1552"/>
                  <a:pt x="1536" y="1424"/>
                  <a:pt x="1594" y="1247"/>
                </a:cubicBezTo>
                <a:cubicBezTo>
                  <a:pt x="1686" y="964"/>
                  <a:pt x="1531" y="659"/>
                  <a:pt x="1247" y="567"/>
                </a:cubicBezTo>
                <a:cubicBezTo>
                  <a:pt x="1194" y="549"/>
                  <a:pt x="1140" y="541"/>
                  <a:pt x="1087" y="540"/>
                </a:cubicBezTo>
                <a:cubicBezTo>
                  <a:pt x="857" y="537"/>
                  <a:pt x="642" y="683"/>
                  <a:pt x="567" y="913"/>
                </a:cubicBezTo>
                <a:cubicBezTo>
                  <a:pt x="475" y="1197"/>
                  <a:pt x="630" y="1502"/>
                  <a:pt x="913" y="1594"/>
                </a:cubicBezTo>
                <a:lnTo>
                  <a:pt x="935" y="1600"/>
                </a:lnTo>
                <a:lnTo>
                  <a:pt x="134" y="1600"/>
                </a:lnTo>
                <a:lnTo>
                  <a:pt x="130" y="1594"/>
                </a:lnTo>
                <a:cubicBezTo>
                  <a:pt x="-5" y="1343"/>
                  <a:pt x="-42" y="1039"/>
                  <a:pt x="53" y="747"/>
                </a:cubicBezTo>
                <a:cubicBezTo>
                  <a:pt x="200" y="295"/>
                  <a:pt x="617" y="6"/>
                  <a:pt x="1067" y="0"/>
                </a:cubicBezTo>
                <a:cubicBezTo>
                  <a:pt x="1074" y="0"/>
                  <a:pt x="1081" y="0"/>
                  <a:pt x="1089" y="0"/>
                </a:cubicBezTo>
                <a:close/>
              </a:path>
            </a:pathLst>
          </a:custGeom>
          <a:gradFill>
            <a:gsLst>
              <a:gs pos="5000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lt"/>
                <a:cs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en-US" sz="1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521970" y="5624513"/>
            <a:ext cx="20574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3028950" y="5624513"/>
            <a:ext cx="30861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6565487" y="5624513"/>
            <a:ext cx="2057400" cy="273844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21970" y="1127250"/>
            <a:ext cx="8100000" cy="54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21970" y="1833562"/>
            <a:ext cx="8100000" cy="3655219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kumimoji="0" lang="en-US" sz="2400" b="1" i="0" u="none" strike="noStrike" kern="1200" cap="none" spc="0" normalizeH="0" baseline="0" smtClean="0">
          <a:ln>
            <a:noFill/>
            <a:prstDash val="sysDot"/>
          </a:ln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4800000" scaled="0"/>
          </a:gra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en-US" sz="1350" b="0" i="0" u="none" strike="noStrike" kern="1200" cap="none" spc="0" normalizeH="0" baseline="0" smtClean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kumimoji="0" lang="en-US" sz="1200" b="0" i="0" u="none" strike="noStrike" kern="1200" cap="none" spc="150" normalizeH="0" baseline="0" smtClean="0">
          <a:solidFill>
            <a:schemeClr val="tx1">
              <a:lumMod val="65000"/>
              <a:lumOff val="35000"/>
            </a:schemeClr>
          </a:solidFill>
          <a:uFillTx/>
          <a:latin typeface="+mj-ea"/>
          <a:ea typeface="+mj-ea"/>
          <a:cs typeface="Microsoft YaHei" panose="020B0503020204020204" charset="-122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en-US" sz="1200" b="0" i="0" u="none" strike="noStrike" kern="1200" cap="none" spc="150" normalizeH="0" baseline="0" smtClean="0">
          <a:solidFill>
            <a:schemeClr val="tx1">
              <a:lumMod val="65000"/>
              <a:lumOff val="35000"/>
            </a:schemeClr>
          </a:solidFill>
          <a:uFillTx/>
          <a:latin typeface="+mj-ea"/>
          <a:ea typeface="+mj-ea"/>
          <a:cs typeface="Microsoft YaHei" panose="020B0503020204020204" charset="-122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en-US" sz="1050" b="0" i="0" u="none" strike="noStrike" kern="1200" cap="none" spc="150" normalizeH="0" baseline="0" smtClean="0">
          <a:solidFill>
            <a:schemeClr val="tx1">
              <a:lumMod val="65000"/>
              <a:lumOff val="35000"/>
            </a:schemeClr>
          </a:solidFill>
          <a:uFillTx/>
          <a:latin typeface="+mj-ea"/>
          <a:ea typeface="+mj-ea"/>
          <a:cs typeface="Microsoft YaHei" panose="020B0503020204020204" charset="-122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en-US" sz="1050" b="0" i="0" u="none" strike="noStrike" kern="1200" cap="none" spc="150" normalizeH="0" baseline="0" smtClean="0">
          <a:solidFill>
            <a:schemeClr val="tx1">
              <a:lumMod val="65000"/>
              <a:lumOff val="35000"/>
            </a:schemeClr>
          </a:solidFill>
          <a:uFillTx/>
          <a:latin typeface="+mj-ea"/>
          <a:ea typeface="+mj-ea"/>
          <a:cs typeface="Microsoft YaHei" panose="020B0503020204020204" charset="-122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image" Target="../media/image11.png"/><Relationship Id="rId1" Type="http://schemas.openxmlformats.org/officeDocument/2006/relationships/tags" Target="../tags/tag14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image" Target="../media/image12.png"/><Relationship Id="rId2" Type="http://schemas.openxmlformats.org/officeDocument/2006/relationships/tags" Target="../tags/tag156.xml"/><Relationship Id="rId1" Type="http://schemas.openxmlformats.org/officeDocument/2006/relationships/tags" Target="../tags/tag15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image" Target="../media/image13.png"/><Relationship Id="rId1" Type="http://schemas.openxmlformats.org/officeDocument/2006/relationships/tags" Target="../tags/tag159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image" Target="../media/image2.png"/><Relationship Id="rId3" Type="http://schemas.openxmlformats.org/officeDocument/2006/relationships/tags" Target="../tags/tag129.xml"/><Relationship Id="rId2" Type="http://schemas.openxmlformats.org/officeDocument/2006/relationships/image" Target="../media/image1.png"/><Relationship Id="rId1" Type="http://schemas.openxmlformats.org/officeDocument/2006/relationships/tags" Target="../tags/tag12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image" Target="../media/image5.png"/><Relationship Id="rId5" Type="http://schemas.openxmlformats.org/officeDocument/2006/relationships/tags" Target="../tags/tag134.xml"/><Relationship Id="rId4" Type="http://schemas.openxmlformats.org/officeDocument/2006/relationships/image" Target="../media/image4.png"/><Relationship Id="rId3" Type="http://schemas.openxmlformats.org/officeDocument/2006/relationships/tags" Target="../tags/tag133.xml"/><Relationship Id="rId2" Type="http://schemas.openxmlformats.org/officeDocument/2006/relationships/image" Target="../media/image3.png"/><Relationship Id="rId1" Type="http://schemas.openxmlformats.org/officeDocument/2006/relationships/tags" Target="../tags/tag13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tags" Target="../tags/tag141.xml"/><Relationship Id="rId7" Type="http://schemas.openxmlformats.org/officeDocument/2006/relationships/image" Target="../media/image8.png"/><Relationship Id="rId6" Type="http://schemas.openxmlformats.org/officeDocument/2006/relationships/tags" Target="../tags/tag140.xml"/><Relationship Id="rId5" Type="http://schemas.openxmlformats.org/officeDocument/2006/relationships/image" Target="../media/image7.png"/><Relationship Id="rId4" Type="http://schemas.openxmlformats.org/officeDocument/2006/relationships/tags" Target="../tags/tag139.xml"/><Relationship Id="rId3" Type="http://schemas.openxmlformats.org/officeDocument/2006/relationships/image" Target="../media/image6.png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3.xml"/><Relationship Id="rId6" Type="http://schemas.openxmlformats.org/officeDocument/2006/relationships/tags" Target="../tags/tag145.xml"/><Relationship Id="rId5" Type="http://schemas.openxmlformats.org/officeDocument/2006/relationships/image" Target="../media/image10.png"/><Relationship Id="rId4" Type="http://schemas.openxmlformats.org/officeDocument/2006/relationships/tags" Target="../tags/tag144.xml"/><Relationship Id="rId3" Type="http://schemas.openxmlformats.org/officeDocument/2006/relationships/image" Target="../media/image9.png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标题 9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3750">
                <a:solidFill>
                  <a:srgbClr val="FF0000"/>
                </a:solidFill>
                <a:latin typeface="Elephant" panose="02020904090505020303" charset="0"/>
                <a:ea typeface="+mj-ea"/>
                <a:cs typeface="Elephant" panose="02020904090505020303" charset="0"/>
              </a:rPr>
              <a:t>Sales Forecasting Across Multiple Retail Stores</a:t>
            </a:r>
            <a:endParaRPr lang="en-US" sz="3750">
              <a:solidFill>
                <a:srgbClr val="FF0000"/>
              </a:solidFill>
              <a:latin typeface="Elephant" panose="02020904090505020303" charset="0"/>
              <a:ea typeface="+mj-ea"/>
              <a:cs typeface="Elephant" panose="02020904090505020303" charset="0"/>
            </a:endParaRPr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797560" y="4467225"/>
            <a:ext cx="4406900" cy="517525"/>
          </a:xfrm>
          <a:prstGeom prst="rect">
            <a:avLst/>
          </a:prstGeom>
          <a:ln>
            <a:noFill/>
            <a:prstDash val="sysDash"/>
          </a:ln>
        </p:spPr>
        <p:txBody>
          <a:bodyPr>
            <a:normAutofit fontScale="25000"/>
          </a:bodyPr>
          <a:p>
            <a:pPr marL="0" indent="-1714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endParaRPr sz="8000">
              <a:latin typeface="Elephant" panose="02020904090505020303" charset="0"/>
              <a:ea typeface="+mn-ea"/>
              <a:cs typeface="Elephant" panose="02020904090505020303" charset="0"/>
            </a:endParaRPr>
          </a:p>
          <a:p>
            <a:pPr marL="0" indent="-1714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sz="8000">
                <a:latin typeface="Elephant" panose="02020904090505020303" charset="0"/>
                <a:ea typeface="+mn-ea"/>
                <a:cs typeface="Elephant" panose="02020904090505020303" charset="0"/>
                <a:sym typeface="+mn-ea"/>
              </a:rPr>
              <a:t>Presented by: CHETHANA S AMRESH</a:t>
            </a:r>
            <a:endParaRPr sz="8000">
              <a:latin typeface="Elephant" panose="02020904090505020303" charset="0"/>
              <a:ea typeface="+mn-ea"/>
              <a:cs typeface="Elephant" panose="02020904090505020303" charset="0"/>
            </a:endParaRPr>
          </a:p>
          <a:p>
            <a:pPr marL="0" indent="-1714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r>
              <a:rPr sz="8000">
                <a:latin typeface="Elephant" panose="02020904090505020303" charset="0"/>
                <a:ea typeface="+mn-ea"/>
                <a:cs typeface="Elephant" panose="02020904090505020303" charset="0"/>
                <a:sym typeface="+mn-ea"/>
              </a:rPr>
              <a:t>NextHikes IT Solutions</a:t>
            </a:r>
            <a:endParaRPr sz="8000">
              <a:latin typeface="Elephant" panose="02020904090505020303" charset="0"/>
              <a:ea typeface="+mn-ea"/>
              <a:cs typeface="Elephant" panose="02020904090505020303" charset="0"/>
            </a:endParaRPr>
          </a:p>
          <a:p>
            <a:pPr marL="0" indent="-1714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ct val="100000"/>
            </a:pPr>
            <a:endParaRPr>
              <a:ea typeface="+mn-ea"/>
            </a:endParaRPr>
          </a:p>
          <a:p>
            <a:endParaRPr lang="en-US">
              <a:ea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3955" y="1600200"/>
            <a:ext cx="6921500" cy="4919980"/>
          </a:xfrm>
          <a:prstGeom prst="rect">
            <a:avLst/>
          </a:prstGeom>
        </p:spPr>
      </p:pic>
      <p:sp>
        <p:nvSpPr>
          <p:cNvPr id="8" name="Title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0000"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Elephant" panose="02020904090505020303" charset="0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Elephant" panose="02020904090505020303" charset="0"/>
              </a:rPr>
              <a:t>Pairplot (numerical features)</a:t>
            </a:r>
            <a:endParaRPr lang="en-US">
              <a:solidFill>
                <a:schemeClr val="tx1"/>
              </a:solidFill>
              <a:latin typeface="Elephant" panose="02020904090505020303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olidFill>
                  <a:schemeClr val="tx1"/>
                </a:solidFill>
                <a:cs typeface="Maiandra GD" panose="020E0502030308020204" charset="0"/>
              </a:rPr>
              <a:t>• </a:t>
            </a: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Promo – Strongest impact on sales.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CompetitionDistance – Nearby competitors reduce sales.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StoreType, Assortment – Influence customer choice.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DayOfWeek, Month – Reflect seasonality trends.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Elephant" panose="02020904090505020303" charset="0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Elephant" panose="02020904090505020303" charset="0"/>
              </a:rPr>
              <a:t>Feature Impact</a:t>
            </a:r>
            <a:endParaRPr lang="en-US">
              <a:solidFill>
                <a:schemeClr val="tx1"/>
              </a:solidFill>
              <a:latin typeface="Elephant" panose="02020904090505020303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olidFill>
                  <a:schemeClr val="tx1"/>
                </a:solidFill>
                <a:cs typeface="Maiandra GD" panose="020E0502030308020204" charset="0"/>
              </a:rPr>
              <a:t>• </a:t>
            </a: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Model: Gradient Boosting (LightGBM)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Reason: Fast, accurate, handles missing/categorical data well.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Steps: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  1. Data Preprocessing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  2. Feature Engineering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  3. Model Training with CV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  4. Log-transform on target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  5. Inverse transform predictions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Metric: RMSE (Root Mean Squared Error)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Elephant" panose="02020904090505020303" charset="0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Elephant" panose="02020904090505020303" charset="0"/>
              </a:rPr>
              <a:t>Model Used</a:t>
            </a:r>
            <a:endParaRPr lang="en-US">
              <a:solidFill>
                <a:schemeClr val="tx1"/>
              </a:solidFill>
              <a:latin typeface="Elephant" panose="02020904090505020303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</a:rPr>
              <a:t>•</a:t>
            </a:r>
            <a:r>
              <a:rPr>
                <a:solidFill>
                  <a:schemeClr val="tx1"/>
                </a:solidFill>
                <a:cs typeface="Maiandra GD" panose="020E0502030308020204" charset="0"/>
              </a:rPr>
              <a:t> </a:t>
            </a:r>
            <a:r>
              <a:rPr sz="2400"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Validation RMSE (log-transformed): </a:t>
            </a:r>
            <a:r>
              <a:rPr lang="en-US" sz="2400"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915.26</a:t>
            </a:r>
            <a:endParaRPr sz="2400"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endParaRPr sz="2400"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59485" y="2169795"/>
            <a:ext cx="7388225" cy="3933190"/>
          </a:xfrm>
          <a:prstGeom prst="rect">
            <a:avLst/>
          </a:prstGeom>
        </p:spPr>
      </p:pic>
      <p:sp>
        <p:nvSpPr>
          <p:cNvPr id="9" name="Title 7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Elephant" panose="02020904090505020303" charset="0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Elephant" panose="02020904090505020303" charset="0"/>
              </a:rPr>
              <a:t>Model Performance</a:t>
            </a:r>
            <a:endParaRPr lang="en-US">
              <a:solidFill>
                <a:schemeClr val="tx1"/>
              </a:solidFill>
              <a:latin typeface="Elephant" panose="02020904090505020303" charset="0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3125" y="1376680"/>
            <a:ext cx="7995285" cy="4807585"/>
          </a:xfrm>
          <a:prstGeom prst="rect">
            <a:avLst/>
          </a:prstGeom>
        </p:spPr>
      </p:pic>
      <p:sp>
        <p:nvSpPr>
          <p:cNvPr id="8" name="Title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Elephant" panose="02020904090505020303" charset="0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Elephant" panose="02020904090505020303" charset="0"/>
              </a:rPr>
              <a:t>Sample LGBM Results</a:t>
            </a:r>
            <a:endParaRPr lang="en-US">
              <a:solidFill>
                <a:schemeClr val="tx1"/>
              </a:solidFill>
              <a:latin typeface="Elephant" panose="02020904090505020303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olidFill>
                  <a:schemeClr val="tx1"/>
                </a:solidFill>
                <a:cs typeface="Maiandra GD" panose="020E0502030308020204" charset="0"/>
              </a:rPr>
              <a:t>• </a:t>
            </a: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Promotions significantly boost sales.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Competition proximity negatively impacts sales.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Seasonality (months, holidays) must be accounted for.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StoreType 'a' stores consistently outperform others.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Elephant" panose="02020904090505020303" charset="0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Elephant" panose="02020904090505020303" charset="0"/>
              </a:rPr>
              <a:t>Key Insights</a:t>
            </a:r>
            <a:endParaRPr lang="en-US">
              <a:solidFill>
                <a:schemeClr val="tx1"/>
              </a:solidFill>
              <a:latin typeface="Elephant" panose="02020904090505020303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• </a:t>
            </a: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Continue aggressive promotions on high-sales days.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Open new stores away from close competitors.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Tailor assortment by store type.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Plan for predictable seasonal drops/increases.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Elephant" panose="02020904090505020303" charset="0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Elephant" panose="02020904090505020303" charset="0"/>
              </a:rPr>
              <a:t>Recommendations</a:t>
            </a:r>
            <a:endParaRPr lang="en-US">
              <a:solidFill>
                <a:schemeClr val="tx1"/>
              </a:solidFill>
              <a:latin typeface="Elephant" panose="02020904090505020303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olidFill>
                  <a:schemeClr val="tx1"/>
                </a:solidFill>
              </a:rPr>
              <a:t>• </a:t>
            </a: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Deploy model as REST API for real-time predictions.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Dashboard for finance team with filters (store/date/promo).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Monitor model accuracy and retrain monthly.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Elephant" panose="02020904090505020303" charset="0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Elephant" panose="02020904090505020303" charset="0"/>
              </a:rPr>
              <a:t>Next Steps</a:t>
            </a:r>
            <a:endParaRPr lang="en-US">
              <a:solidFill>
                <a:schemeClr val="tx1"/>
              </a:solidFill>
              <a:latin typeface="Elephant" panose="02020904090505020303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771525" y="1306152"/>
            <a:ext cx="6929438" cy="2099494"/>
          </a:xfrm>
        </p:spPr>
        <p:txBody>
          <a:bodyPr/>
          <a:p>
            <a:r>
              <a:rPr lang="en-US">
                <a:latin typeface="Elephant" panose="02020904090505020303" charset="0"/>
                <a:ea typeface="+mj-ea"/>
                <a:cs typeface="Elephant" panose="02020904090505020303" charset="0"/>
              </a:rPr>
              <a:t>THANK YOU</a:t>
            </a:r>
            <a:endParaRPr lang="en-US" dirty="0">
              <a:latin typeface="Elephant" panose="02020904090505020303" charset="0"/>
              <a:ea typeface="+mj-ea"/>
              <a:cs typeface="Elephant" panose="02020904090505020303" charset="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olidFill>
                  <a:schemeClr val="tx1"/>
                </a:solidFill>
                <a:cs typeface="Maiandra GD" panose="020E0502030308020204" charset="0"/>
              </a:rPr>
              <a:t>• </a:t>
            </a: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Forecast daily sales for Rossmann stores 6 weeks in advance.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Assist store managers with data-driven decision-making.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Incorporate factors like promotions, holidays, competition, and seasonality.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</p:txBody>
      </p:sp>
      <p:sp>
        <p:nvSpPr>
          <p:cNvPr id="8" name="Title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Elephant" panose="02020904090505020303" charset="0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Elephant" panose="02020904090505020303" charset="0"/>
              </a:rPr>
              <a:t>Business Objective</a:t>
            </a:r>
            <a:endParaRPr lang="en-US">
              <a:solidFill>
                <a:schemeClr val="tx1"/>
              </a:solidFill>
              <a:latin typeface="Elephant" panose="02020904090505020303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olidFill>
                  <a:schemeClr val="tx1"/>
                </a:solidFill>
                <a:cs typeface="Maiandra GD" panose="020E0502030308020204" charset="0"/>
              </a:rPr>
              <a:t>• </a:t>
            </a: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train.csv: Historical sales data per store and date.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store.csv: Store-specific features (type, competition, promotions).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test.csv: Data to predict future sales.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Target Variable: Sales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Elephant" panose="02020904090505020303" charset="0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Elephant" panose="02020904090505020303" charset="0"/>
              </a:rPr>
              <a:t>Data Overview</a:t>
            </a:r>
            <a:endParaRPr lang="en-US">
              <a:solidFill>
                <a:schemeClr val="tx1"/>
              </a:solidFill>
              <a:latin typeface="Elephant" panose="02020904090505020303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olidFill>
                  <a:schemeClr val="tx1"/>
                </a:solidFill>
                <a:cs typeface="Maiandra GD" panose="020E0502030308020204" charset="0"/>
              </a:rPr>
              <a:t>• </a:t>
            </a: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StoreType, Assortment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CompetitionDistance, CompetitionOpenSince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Promo, Promo2, PromoInterval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StateHoliday, SchoolHoliday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DayOfWeek, Month, Year, WeekOfYear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Note: Excluded 'Customers' during modeling to avoid data leakage.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Elephant" panose="02020904090505020303" charset="0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Elephant" panose="02020904090505020303" charset="0"/>
              </a:rPr>
              <a:t>Key Features</a:t>
            </a:r>
            <a:endParaRPr lang="en-US">
              <a:solidFill>
                <a:schemeClr val="tx1"/>
              </a:solidFill>
              <a:latin typeface="Elephant" panose="02020904090505020303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olidFill>
                  <a:schemeClr val="tx1"/>
                </a:solidFill>
                <a:cs typeface="Maiandra GD" panose="020E0502030308020204" charset="0"/>
              </a:rPr>
              <a:t>• </a:t>
            </a: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Sales Distribution: Normalized using log transform.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Sales by Day of Week: Lower sales on Sundays.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  <a:p>
            <a:pPr marL="0" indent="0">
              <a:buNone/>
            </a:pPr>
            <a:r>
              <a:rPr>
                <a:solidFill>
                  <a:schemeClr val="tx1"/>
                </a:solidFill>
                <a:latin typeface="Maiandra GD" panose="020E0502030308020204" charset="0"/>
                <a:cs typeface="Maiandra GD" panose="020E0502030308020204" charset="0"/>
              </a:rPr>
              <a:t>• Sales by StoreType: Type 'a' stores have the highest average sales.</a:t>
            </a:r>
            <a:endParaRPr>
              <a:solidFill>
                <a:schemeClr val="tx1"/>
              </a:solidFill>
              <a:latin typeface="Maiandra GD" panose="020E0502030308020204" charset="0"/>
              <a:cs typeface="Maiandra GD" panose="020E050203030802020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Elephant" panose="02020904090505020303" charset="0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Elephant" panose="02020904090505020303" charset="0"/>
              </a:rPr>
              <a:t>Exploratory Data Analysis</a:t>
            </a:r>
            <a:endParaRPr lang="en-US">
              <a:solidFill>
                <a:schemeClr val="tx1"/>
              </a:solidFill>
              <a:latin typeface="Elephant" panose="02020904090505020303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1417955"/>
            <a:ext cx="4111625" cy="41757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83405" y="2091055"/>
            <a:ext cx="4372610" cy="2675890"/>
          </a:xfrm>
          <a:prstGeom prst="rect">
            <a:avLst/>
          </a:prstGeom>
        </p:spPr>
      </p:pic>
      <p:sp>
        <p:nvSpPr>
          <p:cNvPr id="9" name="Title 7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Elephant" panose="02020904090505020303" charset="0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Elephant" panose="02020904090505020303" charset="0"/>
              </a:rPr>
              <a:t>Continued.....</a:t>
            </a:r>
            <a:endParaRPr lang="en-US">
              <a:solidFill>
                <a:schemeClr val="tx1"/>
              </a:solidFill>
              <a:latin typeface="Elephant" panose="02020904090505020303" charset="0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1162685"/>
            <a:ext cx="2944495" cy="4443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16250" y="1162685"/>
            <a:ext cx="2567940" cy="44430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823585" y="1097280"/>
            <a:ext cx="2682240" cy="4531995"/>
          </a:xfrm>
          <a:prstGeom prst="rect">
            <a:avLst/>
          </a:prstGeom>
        </p:spPr>
      </p:pic>
      <p:sp>
        <p:nvSpPr>
          <p:cNvPr id="10" name="Title 8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Elephant" panose="02020904090505020303" charset="0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Elephant" panose="02020904090505020303" charset="0"/>
              </a:rPr>
              <a:t>Continued...</a:t>
            </a:r>
            <a:endParaRPr lang="en-US">
              <a:solidFill>
                <a:schemeClr val="tx1"/>
              </a:solidFill>
              <a:latin typeface="Elephant" panose="02020904090505020303" charset="0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altLang="en-US" sz="1700">
                <a:solidFill>
                  <a:schemeClr val="tx1"/>
                </a:solidFill>
                <a:latin typeface="+mn-lt"/>
              </a:rPr>
            </a:br>
            <a:r>
              <a:rPr lang="en-US" altLang="en-US" sz="3900">
                <a:solidFill>
                  <a:schemeClr val="tx1"/>
                </a:solidFill>
                <a:latin typeface="Elephant" panose="02020904090505020303" charset="0"/>
                <a:cs typeface="Elephant" panose="02020904090505020303" charset="0"/>
              </a:rPr>
              <a:t>Bivariate Analysis (Two Variables)</a:t>
            </a:r>
            <a:br>
              <a:rPr lang="en-US" altLang="en-US" sz="3900">
                <a:solidFill>
                  <a:schemeClr val="tx1"/>
                </a:solidFill>
                <a:latin typeface="Elephant" panose="02020904090505020303" charset="0"/>
                <a:cs typeface="Elephant" panose="02020904090505020303" charset="0"/>
              </a:rPr>
            </a:br>
            <a:r>
              <a:rPr lang="en-US" altLang="en-US" sz="3900">
                <a:solidFill>
                  <a:schemeClr val="tx1"/>
                </a:solidFill>
                <a:latin typeface="Elephant" panose="02020904090505020303" charset="0"/>
                <a:cs typeface="Elephant" panose="02020904090505020303" charset="0"/>
              </a:rPr>
              <a:t>Categorical vs Sales (Boxplots)</a:t>
            </a:r>
            <a:endParaRPr lang="en-US" altLang="en-US" sz="3900">
              <a:solidFill>
                <a:schemeClr val="tx1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200" y="2162175"/>
            <a:ext cx="3152775" cy="3712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93515" y="2161540"/>
            <a:ext cx="4285615" cy="2271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663950" y="4683125"/>
            <a:ext cx="5022850" cy="206946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700">
                <a:solidFill>
                  <a:schemeClr val="tx1"/>
                </a:solidFill>
                <a:latin typeface="Elephant" panose="02020904090505020303" charset="0"/>
                <a:cs typeface="Elephant" panose="02020904090505020303" charset="0"/>
              </a:rPr>
              <a:t>Numerical vs Sales (Scatterplots)</a:t>
            </a:r>
            <a:br>
              <a:rPr lang="en-US" altLang="en-US" sz="2700">
                <a:solidFill>
                  <a:schemeClr val="tx1"/>
                </a:solidFill>
                <a:latin typeface="Elephant" panose="02020904090505020303" charset="0"/>
                <a:cs typeface="Elephant" panose="02020904090505020303" charset="0"/>
              </a:rPr>
            </a:br>
            <a:r>
              <a:rPr lang="en-US" altLang="en-US" sz="2700">
                <a:solidFill>
                  <a:schemeClr val="tx1"/>
                </a:solidFill>
                <a:latin typeface="Elephant" panose="02020904090505020303" charset="0"/>
                <a:cs typeface="Elephant" panose="02020904090505020303" charset="0"/>
              </a:rPr>
              <a:t>&amp;</a:t>
            </a:r>
            <a:br>
              <a:rPr lang="en-US" altLang="en-US" sz="2700">
                <a:solidFill>
                  <a:schemeClr val="tx1"/>
                </a:solidFill>
                <a:latin typeface="Elephant" panose="02020904090505020303" charset="0"/>
                <a:cs typeface="Elephant" panose="02020904090505020303" charset="0"/>
              </a:rPr>
            </a:br>
            <a:r>
              <a:rPr lang="en-US" altLang="en-US" sz="2700">
                <a:solidFill>
                  <a:schemeClr val="tx1"/>
                </a:solidFill>
                <a:latin typeface="Elephant" panose="02020904090505020303" charset="0"/>
                <a:cs typeface="Elephant" panose="02020904090505020303" charset="0"/>
              </a:rPr>
              <a:t>Correlation Heatmap (Only Numeric Features)</a:t>
            </a:r>
            <a:endParaRPr lang="en-US" altLang="en-US" sz="2700">
              <a:solidFill>
                <a:schemeClr val="tx1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7200" y="1657985"/>
            <a:ext cx="3470275" cy="45262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805555" y="1657985"/>
            <a:ext cx="5082540" cy="49720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25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你的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1*i*9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1*f*4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3444"/>
</p:tagLst>
</file>

<file path=ppt/tags/tag111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3.0"/>
  <p:tag name="KSO_WM_BEAUTIFY_FLAG" val="#wm#"/>
  <p:tag name="KSO_WM_TEMPLATE_CATEGORY" val="custom"/>
  <p:tag name="KSO_WM_TEMPLATE_INDEX" val="20233444"/>
</p:tagLst>
</file>

<file path=ppt/tags/tag112.xml><?xml version="1.0" encoding="utf-8"?>
<p:tagLst xmlns:p="http://schemas.openxmlformats.org/presentationml/2006/main">
  <p:tag name="KSO_WM_SPECIAL_SOURCE" val="bdnull"/>
  <p:tag name="KSO_WM_TEMPLATE_THUMBS_INDEX" val="1、9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44"/>
</p:tagLst>
</file>

<file path=ppt/tags/tag113.xml><?xml version="1.0" encoding="utf-8"?>
<p:tagLst xmlns:p="http://schemas.openxmlformats.org/presentationml/2006/main">
  <p:tag name="KSO_WM_UNIT_ISCONTENTSTITLE" val="1"/>
  <p:tag name="KSO_WM_UNIT_ISNUMDGMTITLE" val="0"/>
  <p:tag name="KSO_WM_UNIT_PRESET_TEXT_INDEX" val="-1"/>
  <p:tag name="KSO_WM_UNIT_PRESET_TEXT_LEN" val="0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44_1*a*1"/>
  <p:tag name="KSO_WM_TEMPLATE_CATEGORY" val="custom"/>
  <p:tag name="KSO_WM_TEMPLATE_INDEX" val="20233444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3444_1*f*1"/>
  <p:tag name="KSO_WM_TEMPLATE_CATEGORY" val="custom"/>
  <p:tag name="KSO_WM_TEMPLATE_INDEX" val="20233444"/>
  <p:tag name="KSO_WM_UNIT_LAYERLEVEL" val="1"/>
  <p:tag name="KSO_WM_TAG_VERSION" val="3.0"/>
  <p:tag name="KSO_WM_BEAUTIFY_FLAG" val="#wm#"/>
  <p:tag name="KSO_WM_UNIT_PRESET_TEXT" val="Name"/>
</p:tagLst>
</file>

<file path=ppt/tags/tag115.xml><?xml version="1.0" encoding="utf-8"?>
<p:tagLst xmlns:p="http://schemas.openxmlformats.org/presentationml/2006/main">
  <p:tag name="KSO_WM_SPECIAL_SOURCE" val="bdnull"/>
  <p:tag name="KSO_WM_TEMPLATE_THUMBS_INDEX" val="1、9"/>
  <p:tag name="KSO_WM_SLIDE_CONTENT_AREA" val="{&quot;left&quot;:&quot;38&quot;,&quot;top&quot;:&quot;120.7&quot;,&quot;width&quot;:&quot;552.8&quot;,&quot;height&quot;:&quot;259.25&quot;}"/>
  <p:tag name="KSO_WM_SLIDE_ID" val="custom20233444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44"/>
  <p:tag name="KSO_WM_SLIDE_LAYOUT" val="a_b_f"/>
  <p:tag name="KSO_WM_SLIDE_LAYOUT_CNT" val="1_1_1"/>
  <p:tag name="KSO_WM_SLIDE_THEME_ID" val="3320168"/>
  <p:tag name="KSO_WM_SLIDE_THEME_NAME" val="Z_20233444_Orange Star Trail"/>
</p:tagLst>
</file>

<file path=ppt/tags/tag116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17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18.xml><?xml version="1.0" encoding="utf-8"?>
<p:tagLst xmlns:p="http://schemas.openxmlformats.org/presentationml/2006/main">
  <p:tag name="KSO_WM_SLIDE_TYPE" val="text"/>
  <p:tag name="KSO_WM_BEAUTIFY_FLAG" val="#wm#"/>
</p:tagLst>
</file>

<file path=ppt/tags/tag119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21.xml><?xml version="1.0" encoding="utf-8"?>
<p:tagLst xmlns:p="http://schemas.openxmlformats.org/presentationml/2006/main">
  <p:tag name="KSO_WM_SLIDE_TYPE" val="text"/>
  <p:tag name="KSO_WM_BEAUTIFY_FLAG" val="#wm#"/>
</p:tagLst>
</file>

<file path=ppt/tags/tag122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2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24.xml><?xml version="1.0" encoding="utf-8"?>
<p:tagLst xmlns:p="http://schemas.openxmlformats.org/presentationml/2006/main">
  <p:tag name="KSO_WM_SLIDE_TYPE" val="text"/>
  <p:tag name="KSO_WM_BEAUTIFY_FLAG" val="#wm#"/>
</p:tagLst>
</file>

<file path=ppt/tags/tag125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26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27.xml><?xml version="1.0" encoding="utf-8"?>
<p:tagLst xmlns:p="http://schemas.openxmlformats.org/presentationml/2006/main">
  <p:tag name="KSO_WM_SLIDE_TYPE" val="text"/>
  <p:tag name="KSO_WM_BEAUTIFY_FLAG" val="#wm#"/>
</p:tagLst>
</file>

<file path=ppt/tags/tag128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129.xml><?xml version="1.0" encoding="utf-8"?>
<p:tagLst xmlns:p="http://schemas.openxmlformats.org/presentationml/2006/main">
  <p:tag name="KSO_WM_UNIT_INDEX" val="3"/>
  <p:tag name="KSO_WM_UNIT_TYPE" val="d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31.xml><?xml version="1.0" encoding="utf-8"?>
<p:tagLst xmlns:p="http://schemas.openxmlformats.org/presentationml/2006/main">
  <p:tag name="KSO_WM_SLIDE_TYPE" val="text"/>
  <p:tag name="KSO_WM_BEAUTIFY_FLAG" val="#wm#"/>
</p:tagLst>
</file>

<file path=ppt/tags/tag132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133.xml><?xml version="1.0" encoding="utf-8"?>
<p:tagLst xmlns:p="http://schemas.openxmlformats.org/presentationml/2006/main">
  <p:tag name="KSO_WM_UNIT_INDEX" val="3"/>
  <p:tag name="KSO_WM_UNIT_TYPE" val="d"/>
  <p:tag name="KSO_WM_BEAUTIFY_FLAG" val="#wm#"/>
</p:tagLst>
</file>

<file path=ppt/tags/tag134.xml><?xml version="1.0" encoding="utf-8"?>
<p:tagLst xmlns:p="http://schemas.openxmlformats.org/presentationml/2006/main">
  <p:tag name="KSO_WM_UNIT_INDEX" val="4"/>
  <p:tag name="KSO_WM_UNIT_TYPE" val="d"/>
  <p:tag name="KSO_WM_BEAUTIFY_FLAG" val="#wm#"/>
</p:tagLst>
</file>

<file path=ppt/tags/tag135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36.xml><?xml version="1.0" encoding="utf-8"?>
<p:tagLst xmlns:p="http://schemas.openxmlformats.org/presentationml/2006/main">
  <p:tag name="KSO_WM_SLIDE_TYPE" val="text"/>
  <p:tag name="KSO_WM_BEAUTIFY_FLAG" val="#wm#"/>
</p:tagLst>
</file>

<file path=ppt/tags/tag137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138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139.xml><?xml version="1.0" encoding="utf-8"?>
<p:tagLst xmlns:p="http://schemas.openxmlformats.org/presentationml/2006/main">
  <p:tag name="KSO_WM_UNIT_INDEX" val="3"/>
  <p:tag name="KSO_WM_UNIT_TYPE" val="d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UNIT_INDEX" val="4"/>
  <p:tag name="KSO_WM_UNIT_TYPE" val="d"/>
  <p:tag name="KSO_WM_BEAUTIFY_FLAG" val="#wm#"/>
</p:tagLst>
</file>

<file path=ppt/tags/tag141.xml><?xml version="1.0" encoding="utf-8"?>
<p:tagLst xmlns:p="http://schemas.openxmlformats.org/presentationml/2006/main">
  <p:tag name="KSO_WM_SLIDE_TYPE" val="text"/>
  <p:tag name="KSO_WM_BEAUTIFY_FLAG" val="#wm#"/>
</p:tagLst>
</file>

<file path=ppt/tags/tag142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143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144.xml><?xml version="1.0" encoding="utf-8"?>
<p:tagLst xmlns:p="http://schemas.openxmlformats.org/presentationml/2006/main">
  <p:tag name="KSO_WM_UNIT_INDEX" val="3"/>
  <p:tag name="KSO_WM_UNIT_TYPE" val="d"/>
  <p:tag name="KSO_WM_BEAUTIFY_FLAG" val="#wm#"/>
</p:tagLst>
</file>

<file path=ppt/tags/tag145.xml><?xml version="1.0" encoding="utf-8"?>
<p:tagLst xmlns:p="http://schemas.openxmlformats.org/presentationml/2006/main">
  <p:tag name="KSO_WM_SLIDE_TYPE" val="text"/>
  <p:tag name="KSO_WM_BEAUTIFY_FLAG" val="#wm#"/>
</p:tagLst>
</file>

<file path=ppt/tags/tag146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147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48.xml><?xml version="1.0" encoding="utf-8"?>
<p:tagLst xmlns:p="http://schemas.openxmlformats.org/presentationml/2006/main">
  <p:tag name="KSO_WM_SLIDE_TYPE" val="text"/>
  <p:tag name="KSO_WM_BEAUTIFY_FLAG" val="#wm#"/>
</p:tagLst>
</file>

<file path=ppt/tags/tag149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5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*f*4"/>
  <p:tag name="KSO_WM_UNIT_LAYERLEVEL" val="1"/>
  <p:tag name="KSO_WM_TAG_VERSION" val="3.0"/>
  <p:tag name="KSO_WM_BEAUTIFY_FLAG" val="#wm#"/>
</p:tagLst>
</file>

<file path=ppt/tags/tag150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51.xml><?xml version="1.0" encoding="utf-8"?>
<p:tagLst xmlns:p="http://schemas.openxmlformats.org/presentationml/2006/main">
  <p:tag name="KSO_WM_SLIDE_TYPE" val="text"/>
  <p:tag name="KSO_WM_BEAUTIFY_FLAG" val="#wm#"/>
</p:tagLst>
</file>

<file path=ppt/tags/tag152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5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54.xml><?xml version="1.0" encoding="utf-8"?>
<p:tagLst xmlns:p="http://schemas.openxmlformats.org/presentationml/2006/main">
  <p:tag name="KSO_WM_SLIDE_TYPE" val="text"/>
  <p:tag name="KSO_WM_BEAUTIFY_FLAG" val="#wm#"/>
</p:tagLst>
</file>

<file path=ppt/tags/tag155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56.xml><?xml version="1.0" encoding="utf-8"?>
<p:tagLst xmlns:p="http://schemas.openxmlformats.org/presentationml/2006/main">
  <p:tag name="KSO_WM_UNIT_INDEX" val="3"/>
  <p:tag name="KSO_WM_UNIT_TYPE" val="d"/>
  <p:tag name="KSO_WM_BEAUTIFY_FLAG" val="#wm#"/>
</p:tagLst>
</file>

<file path=ppt/tags/tag157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58.xml><?xml version="1.0" encoding="utf-8"?>
<p:tagLst xmlns:p="http://schemas.openxmlformats.org/presentationml/2006/main">
  <p:tag name="KSO_WM_SLIDE_TYPE" val="text"/>
  <p:tag name="KSO_WM_BEAUTIFY_FLAG" val="#wm#"/>
</p:tagLst>
</file>

<file path=ppt/tags/tag159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3.0"/>
  <p:tag name="KSO_WM_BEAUTIFY_FLAG" val="#wm#"/>
</p:tagLst>
</file>

<file path=ppt/tags/tag160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61.xml><?xml version="1.0" encoding="utf-8"?>
<p:tagLst xmlns:p="http://schemas.openxmlformats.org/presentationml/2006/main">
  <p:tag name="KSO_WM_SLIDE_TYPE" val="text"/>
  <p:tag name="KSO_WM_BEAUTIFY_FLAG" val="#wm#"/>
</p:tagLst>
</file>

<file path=ppt/tags/tag162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6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64.xml><?xml version="1.0" encoding="utf-8"?>
<p:tagLst xmlns:p="http://schemas.openxmlformats.org/presentationml/2006/main">
  <p:tag name="KSO_WM_SLIDE_TYPE" val="text"/>
  <p:tag name="KSO_WM_BEAUTIFY_FLAG" val="#wm#"/>
</p:tagLst>
</file>

<file path=ppt/tags/tag165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66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67.xml><?xml version="1.0" encoding="utf-8"?>
<p:tagLst xmlns:p="http://schemas.openxmlformats.org/presentationml/2006/main">
  <p:tag name="KSO_WM_SLIDE_TYPE" val="text"/>
  <p:tag name="KSO_WM_BEAUTIFY_FLAG" val="#wm#"/>
</p:tagLst>
</file>

<file path=ppt/tags/tag168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6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7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70.xml><?xml version="1.0" encoding="utf-8"?>
<p:tagLst xmlns:p="http://schemas.openxmlformats.org/presentationml/2006/main">
  <p:tag name="KSO_WM_SLIDE_TYPE" val="text"/>
  <p:tag name="KSO_WM_BEAUTIFY_FLAG" val="#wm#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023_9*a*1"/>
  <p:tag name="KSO_WM_TEMPLATE_CATEGORY" val="custom"/>
  <p:tag name="KSO_WM_TEMPLATE_INDEX" val="20238023"/>
  <p:tag name="KSO_WM_UNIT_LAYERLEVEL" val="1"/>
  <p:tag name="KSO_WM_TAG_VERSION" val="3.0"/>
  <p:tag name="KSO_WM_BEAUTIFY_FLAG" val="#wm#"/>
  <p:tag name="KSO_WM_UNIT_PRESET_TEXT" val="THANK YOU"/>
</p:tagLst>
</file>

<file path=ppt/tags/tag172.xml><?xml version="1.0" encoding="utf-8"?>
<p:tagLst xmlns:p="http://schemas.openxmlformats.org/presentationml/2006/main">
  <p:tag name="KSO_WM_SPECIAL_SOURCE" val="bdnull"/>
  <p:tag name="KSO_WM_SLIDE_ID" val="custom20238023_9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8023"/>
  <p:tag name="KSO_WM_SLIDE_LAYOUT" val="a_f"/>
  <p:tag name="KSO_WM_SLIDE_LAYOUT_CNT" val="1_1"/>
  <p:tag name="KSO_WM_SLIDE_THEME_ID" val="3321273"/>
  <p:tag name="KSO_WM_SLIDE_THEME_NAME" val="Z_20238023_Green Gradient"/>
</p:tagLst>
</file>

<file path=ppt/tags/tag1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2*i*1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页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Click to add subtitle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5*i*1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6*i*3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6*i*2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7*i*3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7*i*1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7*i*2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8*i*1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9*i*1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0*i*1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1*i*8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1*i*7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自定义 34">
      <a:dk1>
        <a:srgbClr val="000000"/>
      </a:dk1>
      <a:lt1>
        <a:srgbClr val="FFFFFF"/>
      </a:lt1>
      <a:dk2>
        <a:srgbClr val="581D00"/>
      </a:dk2>
      <a:lt2>
        <a:srgbClr val="FFE3D4"/>
      </a:lt2>
      <a:accent1>
        <a:srgbClr val="FF7429"/>
      </a:accent1>
      <a:accent2>
        <a:srgbClr val="F84949"/>
      </a:accent2>
      <a:accent3>
        <a:srgbClr val="FFB108"/>
      </a:accent3>
      <a:accent4>
        <a:srgbClr val="DE3500"/>
      </a:accent4>
      <a:accent5>
        <a:srgbClr val="FFCC66"/>
      </a:accent5>
      <a:accent6>
        <a:srgbClr val="92D050"/>
      </a:accent6>
      <a:hlink>
        <a:srgbClr val="0563C1"/>
      </a:hlink>
      <a:folHlink>
        <a:srgbClr val="954F72"/>
      </a:folHlink>
    </a:clrScheme>
    <a:fontScheme name="字体-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2314</Words>
  <Application>WPS Presentation</Application>
  <PresentationFormat>On-screen Show (4:3)</PresentationFormat>
  <Paragraphs>93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6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Algerian</vt:lpstr>
      <vt:lpstr>Elephant</vt:lpstr>
      <vt:lpstr>Cooper Black</vt:lpstr>
      <vt:lpstr>Engravers MT</vt:lpstr>
      <vt:lpstr>Times New Roman</vt:lpstr>
      <vt:lpstr>Broadway</vt:lpstr>
      <vt:lpstr>Bradley Hand ITC</vt:lpstr>
      <vt:lpstr>Britannic Bold</vt:lpstr>
      <vt:lpstr>Bookman Old Style</vt:lpstr>
      <vt:lpstr>Book Antiqua</vt:lpstr>
      <vt:lpstr>Bahnschrift SemiLight SemiCondensed</vt:lpstr>
      <vt:lpstr>Baskerville Old Face</vt:lpstr>
      <vt:lpstr>Bahnschrift SemiBold</vt:lpstr>
      <vt:lpstr>Franklin Gothic Heavy</vt:lpstr>
      <vt:lpstr>Franklin Gothic Demi Cond</vt:lpstr>
      <vt:lpstr>Franklin Gothic Medium</vt:lpstr>
      <vt:lpstr>Franklin Gothic Medium Cond</vt:lpstr>
      <vt:lpstr>Gabriola</vt:lpstr>
      <vt:lpstr>Gadugi</vt:lpstr>
      <vt:lpstr>Garamond</vt:lpstr>
      <vt:lpstr>Georgia</vt:lpstr>
      <vt:lpstr>Microsoft JhengHei</vt:lpstr>
      <vt:lpstr>Lucida Fax</vt:lpstr>
      <vt:lpstr>Lucida Handwriting</vt:lpstr>
      <vt:lpstr>Lucida Sans Unicode</vt:lpstr>
      <vt:lpstr>Malgun Gothic</vt:lpstr>
      <vt:lpstr>Malgun Gothic Semilight</vt:lpstr>
      <vt:lpstr>Maiandra GD</vt:lpstr>
      <vt:lpstr>Calibri</vt:lpstr>
      <vt:lpstr>Calibri Light</vt:lpstr>
      <vt:lpstr>Manrope ExtraBold</vt:lpstr>
      <vt:lpstr>Segoe Print</vt:lpstr>
      <vt:lpstr>Lato</vt:lpstr>
      <vt:lpstr>Nunito Sans ExtraBold</vt:lpstr>
      <vt:lpstr>Nunito Sans</vt:lpstr>
      <vt:lpstr>Wingdings</vt:lpstr>
      <vt:lpstr>Office Theme</vt:lpstr>
      <vt:lpstr>1_Office Theme</vt:lpstr>
      <vt:lpstr>Sales Forecasting Across Multiple Retail Stores</vt:lpstr>
      <vt:lpstr>Business Objective</vt:lpstr>
      <vt:lpstr>Data Overview</vt:lpstr>
      <vt:lpstr>Key Features</vt:lpstr>
      <vt:lpstr>Exploratory Data Analysis</vt:lpstr>
      <vt:lpstr>Continued.....</vt:lpstr>
      <vt:lpstr>Continued...</vt:lpstr>
      <vt:lpstr> Bivariate Analysis (Two Variables) Categorical vs Sales (Boxplots)</vt:lpstr>
      <vt:lpstr>Numerical vs Sales (Scatterplots) &amp; Correlation Heatmap (Only Numeric Features)</vt:lpstr>
      <vt:lpstr>Pairplot (numerical features)</vt:lpstr>
      <vt:lpstr>Feature Impact</vt:lpstr>
      <vt:lpstr>Model Used</vt:lpstr>
      <vt:lpstr>Model Performance</vt:lpstr>
      <vt:lpstr>Sample LGBM Results</vt:lpstr>
      <vt:lpstr>Key Insights</vt:lpstr>
      <vt:lpstr>Recommendations</vt:lpstr>
      <vt:lpstr>Next Steps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WPS_1713582851</cp:lastModifiedBy>
  <cp:revision>3</cp:revision>
  <dcterms:created xsi:type="dcterms:W3CDTF">2013-01-27T09:14:00Z</dcterms:created>
  <dcterms:modified xsi:type="dcterms:W3CDTF">2025-06-30T20:39:57Z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54095F980A374ADD9D2168471340CDF5_13</vt:lpwstr>
  </property>
  <property fmtid="{D5CDD505-2E9C-101B-9397-08002B2CF9AE}" pid="3" name="KSOProductBuildVer">
    <vt:lpwstr>1033-12.2.0.21546</vt:lpwstr>
  </property>
</Properties>
</file>