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73" d="100"/>
          <a:sy n="73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8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10486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5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6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7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4858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859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48591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t>9/9/2024</a:t>
            </a:fld>
            <a:endParaRPr lang="en-US"/>
          </a:p>
        </p:txBody>
      </p:sp>
      <p:sp>
        <p:nvSpPr>
          <p:cNvPr id="1048649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48651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4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5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6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t>9/9/2024</a:t>
            </a:fld>
            <a:endParaRPr lang="en-US"/>
          </a:p>
        </p:txBody>
      </p:sp>
      <p:sp>
        <p:nvSpPr>
          <p:cNvPr id="104866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4866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4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9/9/2024</a:t>
            </a:fld>
            <a:endParaRPr lang="en-US"/>
          </a:p>
        </p:txBody>
      </p:sp>
      <p:sp>
        <p:nvSpPr>
          <p:cNvPr id="1048605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48606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t>9/9/2024</a:t>
            </a:fld>
            <a:endParaRPr lang="en-US"/>
          </a:p>
        </p:txBody>
      </p:sp>
      <p:sp>
        <p:nvSpPr>
          <p:cNvPr id="1048674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48675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4867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t>9/9/2024</a:t>
            </a:fld>
            <a:endParaRPr lang="en-US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t>9/9/2024</a:t>
            </a:fld>
            <a:endParaRPr lang="en-US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t>9/9/2024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5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6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65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t>9/9/2024</a:t>
            </a:fld>
            <a:endParaRPr lang="en-US"/>
          </a:p>
        </p:txBody>
      </p:sp>
      <p:sp>
        <p:nvSpPr>
          <p:cNvPr id="104866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04866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7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857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48579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0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1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48583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476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3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67857" lnSpcReduction="20000"/>
          </a:bodyPr>
          <a:lstStyle/>
          <a:p>
            <a:r>
              <a:rPr lang="en-US" altLang="en-US" dirty="0"/>
              <a:t>22AIC14 &amp; INTERNET OF THINGS AND IT'S APPLICATIONS</a:t>
            </a:r>
            <a:endParaRPr lang="zh-CN" altLang="en-US"/>
          </a:p>
        </p:txBody>
      </p:sp>
      <p:sp>
        <p:nvSpPr>
          <p:cNvPr id="1048594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Dr.K.Lalitha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595" name="TextBox 7"/>
          <p:cNvSpPr txBox="1"/>
          <p:nvPr/>
        </p:nvSpPr>
        <p:spPr>
          <a:xfrm rot="21600000">
            <a:off x="6818254" y="3092207"/>
            <a:ext cx="213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  <a:r>
              <a:rPr lang="en-IN" dirty="0"/>
              <a:t> 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Chethanand</a:t>
            </a:r>
            <a:r>
              <a:rPr lang="en-US" dirty="0">
                <a:solidFill>
                  <a:srgbClr val="FF0000"/>
                </a:solidFill>
              </a:rPr>
              <a:t> V</a:t>
            </a:r>
            <a:endParaRPr lang="zh-CN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      Dinesh Kumar</a:t>
            </a:r>
            <a:r>
              <a:rPr lang="en-IN" altLang="en-US" dirty="0">
                <a:solidFill>
                  <a:srgbClr val="FF0000"/>
                </a:solidFill>
              </a:rPr>
              <a:t> B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zh-CN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      </a:t>
            </a:r>
            <a:r>
              <a:rPr lang="en-IN" altLang="en-US" dirty="0">
                <a:solidFill>
                  <a:srgbClr val="FF0000"/>
                </a:solidFill>
              </a:rPr>
              <a:t>Manoj</a:t>
            </a:r>
            <a:r>
              <a:rPr lang="en-US" altLang="en-US" dirty="0">
                <a:solidFill>
                  <a:srgbClr val="FF0000"/>
                </a:solidFill>
              </a:rPr>
              <a:t> J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V</a:t>
            </a:r>
            <a:endParaRPr lang="zh-CN" altLang="en-US" dirty="0"/>
          </a:p>
        </p:txBody>
      </p:sp>
      <p:sp>
        <p:nvSpPr>
          <p:cNvPr id="1048596" name="TextBox 1"/>
          <p:cNvSpPr txBox="1"/>
          <p:nvPr/>
        </p:nvSpPr>
        <p:spPr>
          <a:xfrm>
            <a:off x="36575" y="1125821"/>
            <a:ext cx="8840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IOT IMPLEMENTED </a:t>
            </a:r>
            <a:r>
              <a:rPr lang="en-IN" sz="4000" dirty="0"/>
              <a:t>SAFETY </a:t>
            </a:r>
            <a:r>
              <a:rPr lang="en-US" sz="4000" dirty="0"/>
              <a:t>WATCH</a:t>
            </a:r>
            <a:r>
              <a:rPr lang="en-US" sz="4800" dirty="0"/>
              <a:t> </a:t>
            </a:r>
            <a:endParaRPr lang="zh-CN" altLang="en-US" dirty="0"/>
          </a:p>
        </p:txBody>
      </p:sp>
      <p:sp>
        <p:nvSpPr>
          <p:cNvPr id="1048597" name="TextBox 2"/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: 06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048608" name="TextBox 1048607"/>
          <p:cNvSpPr txBox="1"/>
          <p:nvPr/>
        </p:nvSpPr>
        <p:spPr>
          <a:xfrm>
            <a:off x="609600" y="1602254"/>
            <a:ext cx="8857859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A wearable safety device using </a:t>
            </a:r>
            <a:r>
              <a:rPr lang="en-IN" sz="2400" dirty="0" err="1">
                <a:solidFill>
                  <a:srgbClr val="000000"/>
                </a:solidFill>
              </a:rPr>
              <a:t>IoT</a:t>
            </a:r>
            <a:r>
              <a:rPr lang="en-IN" sz="24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Detects sound (scream) and abnormal heart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Sends real-time GPS location to emergency contacts via SMS.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Uses sensors and GSM module to provide quick response in dangerous situation 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715961"/>
            <a:ext cx="8735439" cy="2715035"/>
          </a:xfrm>
        </p:spPr>
        <p:txBody>
          <a:bodyPr>
            <a:normAutofit fontScale="97155"/>
          </a:bodyPr>
          <a:lstStyle/>
          <a:p>
            <a:r>
              <a:rPr lang="en-IN" dirty="0"/>
              <a:t>Monitor sound and heart rate for distress signals.</a:t>
            </a:r>
          </a:p>
          <a:p>
            <a:r>
              <a:rPr lang="en-IN" dirty="0"/>
              <a:t>Trigger an alarm upon detection of danger.</a:t>
            </a:r>
          </a:p>
          <a:p>
            <a:r>
              <a:rPr lang="en-IN" dirty="0"/>
              <a:t>Send GPS location to predefined contacts through SMS.</a:t>
            </a:r>
          </a:p>
          <a:p>
            <a:r>
              <a:rPr lang="en-IN" dirty="0"/>
              <a:t>Provide immediate response to ensure user safety in emergencies.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1048618" name="Rectangle 2"/>
          <p:cNvSpPr>
            <a:spLocks noGrp="1"/>
          </p:cNvSpPr>
          <p:nvPr>
            <p:ph sz="quarter" idx="13"/>
          </p:nvPr>
        </p:nvSpPr>
        <p:spPr>
          <a:xfrm>
            <a:off x="138910" y="1471610"/>
            <a:ext cx="8562253" cy="3515346"/>
          </a:xfrm>
        </p:spPr>
        <p:txBody>
          <a:bodyPr anchor="ctr">
            <a:normAutofit fontScale="84615" lnSpcReduction="20000"/>
          </a:bodyPr>
          <a:lstStyle/>
          <a:p>
            <a:pPr marL="274320" lvl="1">
              <a:buNone/>
            </a:pPr>
            <a:r>
              <a:rPr lang="en-US" altLang="x-none" dirty="0"/>
              <a:t>1. </a:t>
            </a:r>
            <a:r>
              <a:rPr lang="en-US" altLang="x-none" b="1" dirty="0"/>
              <a:t>Arduino Uno</a:t>
            </a:r>
            <a:r>
              <a:rPr lang="en-US" altLang="x-none" dirty="0"/>
              <a:t>– Microcontroller to control sensors and modules.</a:t>
            </a:r>
          </a:p>
          <a:p>
            <a:pPr marL="274320" lvl="1">
              <a:buNone/>
            </a:pPr>
            <a:r>
              <a:rPr lang="en-US" altLang="x-none" dirty="0"/>
              <a:t>2. </a:t>
            </a:r>
            <a:r>
              <a:rPr lang="en-US" altLang="x-none" b="1" dirty="0"/>
              <a:t>LM393 Sound Sensor</a:t>
            </a:r>
            <a:r>
              <a:rPr lang="en-US" altLang="x-none" dirty="0"/>
              <a:t>– To detect abnormal sound levels (e.g., screams).</a:t>
            </a:r>
          </a:p>
          <a:p>
            <a:pPr marL="274320" lvl="1">
              <a:buNone/>
            </a:pPr>
            <a:r>
              <a:rPr lang="en-US" altLang="x-none" dirty="0"/>
              <a:t>3.</a:t>
            </a:r>
            <a:r>
              <a:rPr lang="en-US" altLang="x-none" b="1" dirty="0"/>
              <a:t> Heart Rate Sensor (PulseSensor)</a:t>
            </a:r>
            <a:r>
              <a:rPr lang="en-US" altLang="x-none" dirty="0"/>
              <a:t>– To monitor heart rate fluctuations.</a:t>
            </a:r>
          </a:p>
          <a:p>
            <a:pPr marL="274320" lvl="1">
              <a:buNone/>
            </a:pPr>
            <a:r>
              <a:rPr lang="en-US" altLang="x-none" dirty="0"/>
              <a:t>4. </a:t>
            </a:r>
            <a:r>
              <a:rPr lang="en-US" altLang="x-none" b="1" dirty="0">
                <a:solidFill>
                  <a:srgbClr val="000000"/>
                </a:solidFill>
              </a:rPr>
              <a:t>SIM800L GSM Module</a:t>
            </a:r>
            <a:r>
              <a:rPr lang="en-US" altLang="x-none" dirty="0"/>
              <a:t>– To send SMS alerts with GPS location.</a:t>
            </a:r>
          </a:p>
          <a:p>
            <a:pPr marL="274320" lvl="1">
              <a:buNone/>
            </a:pPr>
            <a:r>
              <a:rPr lang="en-US" altLang="x-none" dirty="0"/>
              <a:t>5. </a:t>
            </a:r>
            <a:r>
              <a:rPr lang="en-US" altLang="x-none" b="1" dirty="0"/>
              <a:t>Neo-6M GPS Module</a:t>
            </a:r>
            <a:r>
              <a:rPr lang="en-US" altLang="x-none" dirty="0"/>
              <a:t>– To determine the user's current location.</a:t>
            </a:r>
          </a:p>
          <a:p>
            <a:pPr marL="274320" lvl="1">
              <a:buNone/>
            </a:pPr>
            <a:r>
              <a:rPr lang="en-US" altLang="x-none" dirty="0"/>
              <a:t>6. </a:t>
            </a:r>
            <a:r>
              <a:rPr lang="en-US" altLang="x-none" b="1" dirty="0"/>
              <a:t>Buzzer</a:t>
            </a:r>
            <a:r>
              <a:rPr lang="en-US" altLang="x-none" dirty="0"/>
              <a:t>– To sound an alarm during emergencies.</a:t>
            </a:r>
          </a:p>
          <a:p>
            <a:pPr marL="274320" lvl="1">
              <a:buNone/>
            </a:pPr>
            <a:r>
              <a:rPr lang="en-US" altLang="x-none" dirty="0"/>
              <a:t>7. </a:t>
            </a:r>
            <a:r>
              <a:rPr lang="en-US" altLang="x-none" b="1" dirty="0"/>
              <a:t>Power Supply</a:t>
            </a:r>
            <a:r>
              <a:rPr lang="en-US" altLang="x-none" dirty="0"/>
              <a:t>– To power all components (e.g., Li-Po battery).</a:t>
            </a:r>
          </a:p>
          <a:p>
            <a:pPr marL="274320" lvl="1">
              <a:buNone/>
            </a:pPr>
            <a:r>
              <a:rPr lang="en-US" altLang="x-none" dirty="0"/>
              <a:t>8. </a:t>
            </a:r>
            <a:r>
              <a:rPr lang="en-US" altLang="x-none" b="1" dirty="0"/>
              <a:t>Resistors, wires, and connectors</a:t>
            </a:r>
            <a:r>
              <a:rPr lang="en-US" altLang="x-none" dirty="0"/>
              <a:t>– For connections and circuit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"/>
          <p:cNvSpPr txBox="1"/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</a:t>
            </a:r>
            <a:r>
              <a:rPr lang="en-US" dirty="0"/>
              <a:t>Flow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B036C-95B5-37DC-3AE5-CF9476B60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9" y="2165737"/>
            <a:ext cx="7436331" cy="1600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Design: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quarter" idx="13"/>
          </p:nvPr>
        </p:nvSpPr>
        <p:spPr>
          <a:xfrm>
            <a:off x="1135847" y="1607212"/>
            <a:ext cx="6400800" cy="3200400"/>
          </a:xfrm>
        </p:spPr>
        <p:txBody>
          <a:bodyPr/>
          <a:lstStyle/>
          <a:p>
            <a:endParaRPr lang="en-IN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35846" y="1571379"/>
            <a:ext cx="6538504" cy="3236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1048638" name="TextBox 1048637"/>
          <p:cNvSpPr txBox="1"/>
          <p:nvPr/>
        </p:nvSpPr>
        <p:spPr>
          <a:xfrm rot="1561">
            <a:off x="487715" y="1734285"/>
            <a:ext cx="8849074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</a:rPr>
              <a:t>1. </a:t>
            </a:r>
            <a:r>
              <a:rPr lang="en-IN" sz="1600" b="1" dirty="0">
                <a:solidFill>
                  <a:srgbClr val="000000"/>
                </a:solidFill>
              </a:rPr>
              <a:t>Sensor Integration</a:t>
            </a:r>
            <a:r>
              <a:rPr lang="en-IN" sz="1600" dirty="0">
                <a:solidFill>
                  <a:srgbClr val="000000"/>
                </a:solidFill>
              </a:rPr>
              <a:t>: 
   - Connect the LM393 sound sensor and the heart rate sensor to the Arduino’s </a:t>
            </a:r>
            <a:r>
              <a:rPr lang="en-IN" sz="1600" dirty="0" err="1">
                <a:solidFill>
                  <a:srgbClr val="000000"/>
                </a:solidFill>
              </a:rPr>
              <a:t>analog</a:t>
            </a:r>
            <a:r>
              <a:rPr lang="en-IN" sz="1600" dirty="0">
                <a:solidFill>
                  <a:srgbClr val="000000"/>
                </a:solidFill>
              </a:rPr>
              <a:t> pins.
2</a:t>
            </a:r>
            <a:r>
              <a:rPr lang="en-IN" sz="1600" b="1" dirty="0">
                <a:solidFill>
                  <a:srgbClr val="000000"/>
                </a:solidFill>
              </a:rPr>
              <a:t>. GSM and GPS Setup: 
  </a:t>
            </a:r>
            <a:r>
              <a:rPr lang="en-IN" sz="1600" dirty="0">
                <a:solidFill>
                  <a:srgbClr val="000000"/>
                </a:solidFill>
              </a:rPr>
              <a:t> - Connect the SIM800L GSM module and Neo-6M GPS module to the Arduino</a:t>
            </a:r>
            <a:r>
              <a:rPr lang="en-GB" sz="1600" dirty="0">
                <a:solidFill>
                  <a:srgbClr val="000000"/>
                </a:solidFill>
              </a:rPr>
              <a:t>.</a:t>
            </a:r>
            <a:r>
              <a:rPr lang="en-IN" sz="1600" dirty="0">
                <a:solidFill>
                  <a:srgbClr val="000000"/>
                </a:solidFill>
              </a:rPr>
              <a:t>
3. </a:t>
            </a:r>
            <a:r>
              <a:rPr lang="en-IN" sz="1600" b="1" dirty="0">
                <a:solidFill>
                  <a:srgbClr val="000000"/>
                </a:solidFill>
              </a:rPr>
              <a:t>Code Development</a:t>
            </a:r>
            <a:r>
              <a:rPr lang="en-IN" sz="1600" dirty="0">
                <a:solidFill>
                  <a:srgbClr val="000000"/>
                </a:solidFill>
              </a:rPr>
              <a:t>:
   - Write the Arduino code to monitor sound and heart rate levels, fetch GPS location, and send SMS via GSM when danger is detected.
4</a:t>
            </a:r>
            <a:r>
              <a:rPr lang="en-IN" sz="1600" b="1" dirty="0">
                <a:solidFill>
                  <a:srgbClr val="000000"/>
                </a:solidFill>
              </a:rPr>
              <a:t>. Alarm Activation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en-IN" sz="1600" dirty="0">
                <a:solidFill>
                  <a:srgbClr val="000000"/>
                </a:solidFill>
              </a:rPr>
              <a:t>
   - Program the buzzer to activate when a distress signal (sound or abnormal heart rate) is detected.
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91448" y="2414930"/>
            <a:ext cx="7971551" cy="1483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</a:t>
            </a:r>
            <a:r>
              <a:rPr lang="en-IN" dirty="0">
                <a:solidFill>
                  <a:srgbClr val="FF0000"/>
                </a:solidFill>
              </a:rPr>
              <a:t>ANK </a:t>
            </a:r>
            <a:r>
              <a:rPr lang="en-US" dirty="0">
                <a:solidFill>
                  <a:srgbClr val="FF0000"/>
                </a:solidFill>
              </a:rPr>
              <a:t>YOU.....!!!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Design:</vt:lpstr>
      <vt:lpstr>Implementation:</vt:lpstr>
      <vt:lpstr>THANK YOU.....!!!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>M2010J19CI</dc:creator>
  <cp:lastModifiedBy>DINESH KUMAR</cp:lastModifiedBy>
  <cp:revision>6</cp:revision>
  <dcterms:created xsi:type="dcterms:W3CDTF">2015-08-09T22:36:54Z</dcterms:created>
  <dcterms:modified xsi:type="dcterms:W3CDTF">2024-09-09T10:43:33Z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ICV">
    <vt:lpwstr>1aa0409f10894025be6658d7764c2787</vt:lpwstr>
  </property>
</Properties>
</file>