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83C9-9B20-448D-A4A5-1C894172752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7EA4-F128-4435-B77C-F6CEA069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165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Databases and Database Users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29600" cy="86834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7150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Actors on the scene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>
              <a:lnSpc>
                <a:spcPct val="120000"/>
              </a:lnSpc>
              <a:defRPr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Database administrators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responsible for authorizing access to the database, for coordinating and monitoring its use, acquiring software, and hardware resources, controlling its use and monitoring efficiency of operations.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Database Designers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responsible to define the content, the structure, the constraints, and functions or transactions against the database. They must communicate with the end-users and understand their needs.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End-users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they use the data for queries, reports and some of them actually update the database content.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System Analysts and Application Programmers(Software Engineers)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System Analyst determine the requirements of end users, especially Naïve and parametric end users and develop specifications for canned transactions that meet these requirements.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Application Programmers implement these specifications as programs, then they test, debug, document and maintain these canned transactions.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Categories of End-users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643602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Casual</a:t>
            </a:r>
          </a:p>
          <a:p>
            <a:pPr lvl="1" algn="just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access database occasionally when needed</a:t>
            </a:r>
          </a:p>
          <a:p>
            <a:pPr algn="just"/>
            <a:endParaRPr lang="en-US" sz="18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Naive or Parametric</a:t>
            </a:r>
          </a:p>
          <a:p>
            <a:pPr lvl="1" algn="just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they make up a large section of the end-user population. They use previously well-defined functions in the form of  “canned transactions” against the database. Examples are bank-tellers or reservation clerks who do this activity for an entire shift of operations.</a:t>
            </a:r>
          </a:p>
          <a:p>
            <a:pPr lvl="1" algn="just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defRPr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Sophisticated</a:t>
            </a:r>
          </a:p>
          <a:p>
            <a:pPr lvl="1" algn="just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include engineers, scientists, business analysts, and others who thoroughly familiarize themselves with the facilities of the DBMS in order to implement their own applications</a:t>
            </a:r>
          </a:p>
          <a:p>
            <a:pPr lvl="1" algn="just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defRPr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Stand-alone</a:t>
            </a:r>
          </a:p>
          <a:p>
            <a:pPr lvl="1" algn="just"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mostly maintain personal databases using ready-to-use packaged applications. An example is a tax program user that creates his or her own internal database.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686800" cy="521497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Workers behind the scene 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DBMS System Designers and Implementers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design and implement the DBMS modules and interfaces as a software package.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Tool Developers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design and implement tools—the software packages that facilitate database modeling and design, database system design, and improved performance. 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Operators and Maintenance Personnel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are responsible for the actual running and maintenance of the hardware and software environment for the database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Advantages of Using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18" y="1600200"/>
            <a:ext cx="8686800" cy="48291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Controlling redundancy in data storage and in development and maintenance efforts.</a:t>
            </a:r>
          </a:p>
          <a:p>
            <a:pPr algn="just"/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Restricting unauthorized access to data.</a:t>
            </a:r>
          </a:p>
          <a:p>
            <a:pPr algn="just"/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Providing persistent storage for program Objects</a:t>
            </a:r>
          </a:p>
          <a:p>
            <a:pPr algn="just"/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Providing Storage Structures for efficient Query Processing</a:t>
            </a:r>
          </a:p>
          <a:p>
            <a:pPr algn="just"/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Advantages of Using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Providing backup and recovery services.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Providing multiple interfaces to different classes of users.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Representing complex relationships among data.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Enforcing integrity constraints on the database.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214290"/>
            <a:ext cx="8229600" cy="92869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Additional Implications of Using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686800" cy="5500726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Potential for enforcing standards: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  <a:p>
            <a:pPr lvl="1"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This is very crucial for the success of database applications in large organizations Standards refer to data item names, display formats, screens, report structures, meta-data (description of data) etc.</a:t>
            </a:r>
          </a:p>
          <a:p>
            <a:pPr algn="just"/>
            <a:endParaRPr lang="en-US" sz="2000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Reduced application development time: </a:t>
            </a:r>
          </a:p>
          <a:p>
            <a:pPr lvl="1"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Incremental time to add each new application is reduced.</a:t>
            </a:r>
          </a:p>
          <a:p>
            <a:pPr lvl="1" algn="just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Flexibility to change data structures: </a:t>
            </a:r>
          </a:p>
          <a:p>
            <a:pPr lvl="1" algn="just"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Database structure may evolve as new requirements are defined. </a:t>
            </a:r>
          </a:p>
          <a:p>
            <a:pPr algn="just">
              <a:defRPr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Availability of up-to-date information:</a:t>
            </a:r>
          </a:p>
          <a:p>
            <a:pPr lvl="1" algn="just"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Very important for on-line transaction systems such as airline, hotel, car reservations.</a:t>
            </a:r>
          </a:p>
          <a:p>
            <a:pPr lvl="1" algn="just"/>
            <a:endParaRPr lang="en-US" sz="2000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Basic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643998" cy="571504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Database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 </a:t>
            </a:r>
          </a:p>
          <a:p>
            <a:pPr lvl="1"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collection of related data.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Data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 </a:t>
            </a:r>
          </a:p>
          <a:p>
            <a:pPr lvl="1"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facts that can be recorded and have an implicit meaning.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Mini-world or Universe of discourse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 </a:t>
            </a:r>
          </a:p>
          <a:p>
            <a:pPr lvl="1"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Some part of the real world about which data is stored in a database. For example, student grades and transcripts at a university.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Database Management System (DBMS)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 </a:t>
            </a:r>
          </a:p>
          <a:p>
            <a:pPr lvl="1"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collection of programs that enables users to create and maintain database. DBMS is a general purpose software system that facilitates the processes of defining, constructing, manipulating and sharing databases among various users and applications.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Database System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 </a:t>
            </a:r>
          </a:p>
          <a:p>
            <a:pPr lvl="1"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DBMS software together with the database.  Sometimes, the applications are also included.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Typical DBMS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28641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Define a database</a:t>
            </a:r>
          </a:p>
          <a:p>
            <a:pPr lvl="1" algn="just"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In terms of data types, structures and constraints.</a:t>
            </a:r>
          </a:p>
          <a:p>
            <a:pPr algn="just"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Construct or Load the Database on a secondary storage medium.</a:t>
            </a:r>
          </a:p>
          <a:p>
            <a:pPr algn="just"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Manipulating the database</a:t>
            </a:r>
          </a:p>
          <a:p>
            <a:pPr lvl="1" algn="just"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Querying, generating reports, insertions, deletions and modifications to its content.</a:t>
            </a:r>
          </a:p>
          <a:p>
            <a:pPr algn="just"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Concurrent Processing and Sharing by a set of users and programs – yet, keeping all data valid and consistent.</a:t>
            </a:r>
          </a:p>
          <a:p>
            <a:pPr algn="just"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Metadata : The database definition or descriptive information present in the database in the form of data catalog or data dictionary.</a:t>
            </a:r>
          </a:p>
          <a:p>
            <a:pPr algn="just"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Protection or Security measures to prevent unauthorized access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itchFamily="66" charset="0"/>
              </a:rPr>
              <a:t>Example of a Database System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739599" cy="488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828676"/>
            <a:ext cx="5852044" cy="517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3978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mic Sans MS" pitchFamily="66" charset="0"/>
              </a:rPr>
              <a:t>Main 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18" y="1243010"/>
            <a:ext cx="8686800" cy="132873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Self-describing nature of a database system: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  <a:p>
            <a:pPr lvl="1" algn="just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DBMS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catalog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stores the description  of the database. The description is called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meta-data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 This allows the DBMS software to work with different databases.</a:t>
            </a:r>
          </a:p>
          <a:p>
            <a:pPr algn="just"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278" y="2500306"/>
            <a:ext cx="651554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572560" cy="6286544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Insulation between programs and data: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Program – data independence</a:t>
            </a:r>
          </a:p>
          <a:p>
            <a:pPr lvl="2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Allows changing data storage structures and operations without having to change the DBMS access programs.</a:t>
            </a:r>
          </a:p>
          <a:p>
            <a:pPr lvl="1"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Program – operation independence</a:t>
            </a:r>
          </a:p>
          <a:p>
            <a:pPr lvl="2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User application programs can operate on the data by invoking operations through their names and parameters regardless how operations are implemented.</a:t>
            </a:r>
          </a:p>
          <a:p>
            <a:pPr lvl="1"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Data Abstraction: </a:t>
            </a:r>
          </a:p>
          <a:p>
            <a:pPr lvl="2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characteristic that allows program – data independence and program – operation independence is called data abstraction.</a:t>
            </a:r>
          </a:p>
          <a:p>
            <a:pPr lvl="2"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data model is used to hide storage details and present the users with a conceptual view  of the database.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1428759"/>
          </a:xfrm>
        </p:spPr>
        <p:txBody>
          <a:bodyPr>
            <a:normAutofit/>
          </a:bodyPr>
          <a:lstStyle/>
          <a:p>
            <a:pPr algn="just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Support of multiple views of the data: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  <a:p>
            <a:pPr lvl="1"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Each user may see a different view of the database, which describes only  the data of interest to that user.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endParaRPr lang="en-US" sz="36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144" y="1828808"/>
            <a:ext cx="8675574" cy="345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429684" cy="614366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800" u="sng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Sharing of data and multiuser transaction processing :</a:t>
            </a:r>
          </a:p>
          <a:p>
            <a:pPr lvl="1" algn="just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Allowing a set of concurrent users to retrieve and to update the  database. Concurrency control within the DBMS guarantees that each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transaction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is correctly executed or completely aborted. 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OLTP (Online Transaction Processing) is a major part of database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936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Databases and Database Users</vt:lpstr>
      <vt:lpstr>Basic Definitions</vt:lpstr>
      <vt:lpstr>Typical DBMS Functionality</vt:lpstr>
      <vt:lpstr>Example of a Database System</vt:lpstr>
      <vt:lpstr>PowerPoint Presentation</vt:lpstr>
      <vt:lpstr>Main Characteristics of the Database Approach</vt:lpstr>
      <vt:lpstr>PowerPoint Presentation</vt:lpstr>
      <vt:lpstr>PowerPoint Presentation</vt:lpstr>
      <vt:lpstr>PowerPoint Presentation</vt:lpstr>
      <vt:lpstr>Database Users</vt:lpstr>
      <vt:lpstr>Categories of End-users</vt:lpstr>
      <vt:lpstr>Database Users</vt:lpstr>
      <vt:lpstr>Advantages of Using the Database Approach</vt:lpstr>
      <vt:lpstr>Advantages of Using the Database Approach</vt:lpstr>
      <vt:lpstr>Additional Implications of Using the Database Approach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Database Users</dc:title>
  <dc:creator>Admin</dc:creator>
  <cp:lastModifiedBy>adril dsa</cp:lastModifiedBy>
  <cp:revision>55</cp:revision>
  <dcterms:created xsi:type="dcterms:W3CDTF">2023-04-20T09:36:43Z</dcterms:created>
  <dcterms:modified xsi:type="dcterms:W3CDTF">2023-05-15T17:03:59Z</dcterms:modified>
</cp:coreProperties>
</file>