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92" r:id="rId7"/>
    <p:sldId id="296" r:id="rId8"/>
    <p:sldId id="297" r:id="rId9"/>
    <p:sldId id="293" r:id="rId10"/>
    <p:sldId id="294" r:id="rId11"/>
    <p:sldId id="295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9" r:id="rId36"/>
    <p:sldId id="310" r:id="rId37"/>
    <p:sldId id="311" r:id="rId38"/>
    <p:sldId id="312" r:id="rId39"/>
    <p:sldId id="31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25C0-78FB-46C3-94A8-8AB260A444E5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8810"/>
            <a:ext cx="8229600" cy="235744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SQL and Database Programming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REFERENTIAL INTEGRITY OPTIONS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1000108"/>
            <a:ext cx="8472518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CREATE TABLE EMPLOYEE  (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VARCHAR(15) NOT NULL,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Minit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CHAR ,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VARCHAR(15) NOT NULL,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CHAR(9) NOT NULL,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Bdate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DATE,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Address VARCHAR(30),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Sex CHAR,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Salary DECIMAL(10 , 2),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Super_ssn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CHAR(9),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Dno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INT NOT NULL DEFAULT 1,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CONSTRAINT EMPPK PRIMARY KEY (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CONSTRAINT EMPSUPERFK FOREIGN KEY (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Super_ssn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REFERENCES EMPLOYEE(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ON DELETE SET NULL ON UPDATE CASCADE,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CONSTRAINT EMPDEPTFK  FOREIGN KEY (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Dno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REFERENCES DEPARTMENT(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Dnumber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ON DELETE SET DEFAULT ON UPDATE CASCADE ) ;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Constraints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143536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Another type of constraint can restrict attribute or domain values using the CHECK clause following an attribute or domain definition. </a:t>
            </a: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example, suppose that department numbers are restricted to integer numbers between 1 and 20; then, we can change the attribute declaration of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in the DEPARTMENT table to the following:</a:t>
            </a:r>
          </a:p>
          <a:p>
            <a:pPr algn="just">
              <a:spcBef>
                <a:spcPts val="1200"/>
              </a:spcBef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INT NOT NULL CHECK (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&gt; 0 AND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Dnumber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&lt; 21);</a:t>
            </a: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CREATE DOMAIN DN AS INTERGER CHECK (DN &gt;0 AND DN&lt;21)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Retrieval Queries in SQL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60491"/>
            <a:ext cx="8572560" cy="524034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SQL has one basic statement for retrieving information from a database; the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SELECT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statement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is not the same as the SELECT operation of the relational algebra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Important distinction between SQL and the formal relational model: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SQL allows a table (relation) to have two or more tuples that are identical in all their attribute values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Hence, an SQL relation (table) is  a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multi-set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(sometimes called a 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bag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of tuples; it is not  a set of tuples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SQL relations can be constrained to be sets by specifying PRIMARY KEY or UNIQUE attributes, or by using the DISTINCT option in a query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Retrieval Queries in SQL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Basic form of the SQL SELECT statement 	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SELECT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	&lt;attribute list&gt;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FROM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	&lt;table list&gt;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WHERE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&lt;condition&gt;</a:t>
            </a:r>
          </a:p>
          <a:p>
            <a:pPr lvl="1" algn="just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&lt;attribute list&gt; is a list of attribute names whose values are to be retrieved by the query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&lt;table list&gt; is a list of the relation names required to process the query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&lt;condition&gt; is a conditional (Boolean) expression that identifies the tuples to be retrieved by the query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Simple SQL Queries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1260491"/>
            <a:ext cx="8586790" cy="488315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Basic SQL queries correspond to using the following operations of the relational algebra:</a:t>
            </a:r>
          </a:p>
          <a:p>
            <a:pPr lvl="1"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SELECT</a:t>
            </a:r>
          </a:p>
          <a:p>
            <a:pPr lvl="1"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PROJECT</a:t>
            </a:r>
          </a:p>
          <a:p>
            <a:pPr lvl="1"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JOIN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All subsequent examples use the COMPANY database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Simple SQL Queries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2864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 of a simple query on one  relation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0: Retrieve the birth date and address of the employee whose name is 'John B. Smith'.</a:t>
            </a:r>
          </a:p>
          <a:p>
            <a:pPr lvl="1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Q0: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	BDATE, ADDRESS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  FROM 	EMPLOYEE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  WHERE	FNAME='John' AND MINIT='B’ 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   AND 		LNAME='Smith’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Similar to a SELECT-PROJECT pair of relational algebra operations:</a:t>
            </a:r>
          </a:p>
          <a:p>
            <a:pPr lvl="2" algn="just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SELECT-clause specifies the projection attributes and the WHERE-clause specifies the selection condition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However, the result of the query may contain  duplicate tuples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Simple SQL Queries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1435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1: Retrieve the name and address of all employees who work for the 'Research' department.</a:t>
            </a:r>
            <a:b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3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Q1:</a:t>
            </a:r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	FNAME, LNAME, ADDRESS</a:t>
            </a:r>
            <a:b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FROM 	EMPLOYEE, DEPARTMENT</a:t>
            </a:r>
            <a:b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WHERE	DNAME='Research' AND 	DNUMBER=DNO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3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Similar to a SELECT-PROJECT-JOIN sequence of relational algebra operations</a:t>
            </a:r>
          </a:p>
          <a:p>
            <a:pPr lvl="1" algn="just">
              <a:lnSpc>
                <a:spcPct val="9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(DNAME='Research') is a selection condition  (corresponds to a SELECT operation in relational algebra)</a:t>
            </a:r>
          </a:p>
          <a:p>
            <a:pPr lvl="1" algn="just">
              <a:lnSpc>
                <a:spcPct val="9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(DNUMBER=DNO) is a join condition (corresponds to a JOIN operation in relational algebra)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Simple SQL Queries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8641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2: For every project located in 'Stafford', list the project number, the controlling department number, and the department manager's last name, address, and birth date.</a:t>
            </a:r>
          </a:p>
          <a:p>
            <a:pPr algn="just">
              <a:lnSpc>
                <a:spcPct val="90000"/>
              </a:lnSpc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Q2: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  	PNUMBER, DNUM, LNAME, BDATE, ADDRESS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   FROM	PROJECT, DEPARTMENT, EMPLOYEE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  	WHERE 	DNUM=DNUMBER AND MGRSSN=SSN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AND PLOCATION='Stafford'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Q2, there are two  join conditions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join condition DNUM=DNUMBER relates a project to its controlling department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join condition MGRSSN=SSN relates the controlling department to the employee who manages that department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Aliases, * and DISTINCT, Empty WHERE-clause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501122" cy="507209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SQL, we can use the same name for two (or more) attributes as long as the attributes are in different relations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query that refers to two or more attributes with the same name must qualify the attribute name with the relation name by prefixing the relation name to the attribute name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EMPLOYEE.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LNAME,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DEPARTMENT.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DNAME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ALIASES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143536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Some queries need to refer to the same relation twice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this case, aliases are given to the relation name</a:t>
            </a:r>
          </a:p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8: For each employee, retrieve the employee's name, and the name of his or her immediate supervisor.</a:t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Q8: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	E.FNAME, E.LNAME, S.FNAME, S.LNAME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FROM 		EMPLOYEE E S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WHERE	E.SUPERSSN=S.SSN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Q8, the alternate relation names E and S are called aliases or tuple variables for the EMPLOYEE relation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 can think of E and S as two different copies of EMPLOYEE; E represents employees in role of supervisees and S represents employees in role of supervisors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Data Definition, Constraints, and Schema Changes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89185"/>
            <a:ext cx="8572560" cy="274001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Used to CREATE, DROP, and ALTER the descriptions of the tables (relations) of a database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ALIASES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501122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Aliasing can also be used in any SQL query for convenience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Can also use the AS keyword to specify aliases</a:t>
            </a:r>
          </a:p>
          <a:p>
            <a:pPr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Q8: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 	E.FNAME, E.LNAME, S.FNAME, S.LNAME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FROM 		EMPLOYEE AS E, EMPLOYEE AS S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WHERE	E.SUPERSSN=S.SSN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UNSPECIFIED WHERE-clause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285860"/>
            <a:ext cx="8443914" cy="51435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missing WHERE-clause indicates no condition; hence, all tuples of the relations in the FROM-clause are elected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is equivalent to the condition WHERE TRUE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9: Retrieve the SSN values for all employees.</a:t>
            </a:r>
          </a:p>
          <a:p>
            <a:pPr algn="just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Q9: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	SSN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	EMPLOYEE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endParaRPr lang="en-US" sz="22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more than one relation is specified in the FROM-clause and there is no join condition, then the CARTESIAN PRODUCT of tuples is selected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UNSPECIFIED </a:t>
            </a:r>
            <a:b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WHERE-clause (contd.)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429684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Q10: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	SSN, DNAME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EMPLOYEE, DEPARTMENT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It is extremely important not to overlook specifying any selection and join conditions in the WHERE-clause; otherwise, incorrect and very large relations may result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USE OF *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501122" cy="507209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retrieve all the attribute values of the selected tuples, a * is used, which stands for all the attributes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Examples: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Q1C: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	*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	EMPLOYEE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	DNO=5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Q1D: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	*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	EMPLOYEE, DEPARTMENT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	DNAME='Research' AND 					DNO=DNUMBER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USE OF DISTINCT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1497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SQL does not treat a relation as a set; duplicate tuples can appear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 eliminate duplicate tuples in a query result, the keyword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DISTINCT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is used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example, the result of Q11 may have duplicate SALARY values whereas Q11A does not have any duplicate values 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Q11: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	SALARY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	EMPLOYEE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Q11A: 	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DISTINCT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SALARY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	EMPLOYEE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SUBSTRING COMPARISON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8501122" cy="4071966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LIKE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comparison operator is used to compare partial strings</a:t>
            </a:r>
          </a:p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Two reserved characters are used: '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%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' (or '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*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' in some implementations) replaces an arbitrary number of characters, and '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_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' replaces a single arbitrary character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SUBSTRING COMPARISON (contd.)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1403367"/>
            <a:ext cx="8472518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25:  Retrieve all employees whose address is in Houston, Texas. Here, the value of the ADDRESS attribute must contain the substring '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Houston,TX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‘ in it.</a:t>
            </a:r>
          </a:p>
          <a:p>
            <a:pPr lvl="1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Q25:	SELECT 	FNAME, LNAME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EMPLOYEE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	ADDRESS LIKE 						'%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Houston,TX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%'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4889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SUBSTRING COMPARISON (contd.)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8429684" cy="428628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26: Retrieve all employees who were born during the 1950s.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Q26: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Fname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Lname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 EMPLOYEE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Bdate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LIKE ‘195 _ _ _ _ _ _ _’;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endParaRPr lang="en-US" sz="36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969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ARITHMETIC OPERATIONS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428736"/>
            <a:ext cx="8515352" cy="464347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standard arithmetic operators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'+', '-'. '*', and '/'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(for addition, subtraction, multiplication, and division, respectively) can be applied to numeric values in an SQL query result</a:t>
            </a: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27: Show the effect of giving all employees who work on the '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ProductX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' project a 10% raise.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Q27: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 FNAME, LNAME, 1.1*SALARY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FROM	EMPLOYEE, WORKS_ON, PROJECT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WHERE SSN=ESSN AND PNO=PNUMBER AND  	PNAME='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ProductX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’</a:t>
            </a:r>
          </a:p>
          <a:p>
            <a:pPr algn="just">
              <a:spcBef>
                <a:spcPts val="1200"/>
              </a:spcBef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ORDER BY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72518" cy="491174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ORDER BY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clause is used to sort the tuples in a query result based on the values of some attribute(s)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Q28: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SELECT 	DNAME, LNAME, FNAME, PNAME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     FROM 	DEPARTMENT, EMPLOYEE, 					WORKS_ON, PROJECT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    WHERE	DNUMBER=DNO AND SSN=ESSN 					AND PNO=PNUMBER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    ORDER BY	DNAME, LNAME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CREATE TABLE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492922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Specifies a new base relation by giving it a name, and specifying each of its attributes and their data types (INTEGER, FLOAT, CHAR(n), VARCHAR(n))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constraint NOT NULL may be specified on an attribute.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CREATE TABLE DEPARTMENT (</a:t>
            </a:r>
            <a:b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DNAME		VARCHAR(10)	NOT NULL,</a:t>
            </a:r>
            <a:b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DNUMBER		INTEGER		NOT NULL,</a:t>
            </a:r>
            <a:b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MGRSSN		CHAR(9),</a:t>
            </a:r>
            <a:b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MGRSTARTDATE	CHAR(9)  );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ORDER BY (contd.)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428736"/>
            <a:ext cx="8515352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default order is in ascending order of values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 can specify the keyword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DESC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if we want a descending order; the keyword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can be used to explicitly specify ascending order, even though it is the default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INSERT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643050"/>
            <a:ext cx="8515352" cy="424021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its simplest form, it is used to add one or more tuples to a relation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 values should be listed in the same order as the attributes were specified in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CREATE TABLE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command</a:t>
            </a:r>
          </a:p>
          <a:p>
            <a:pPr algn="just"/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INSERT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1174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U1:	INSERT INTO  EMPLOYEE VALUES ('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Richard','K','Marini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', '653298653', '30-DEC-52', '98 Oak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Forest,Katy,TX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', 'M', 37000,'987654321', 4 )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 alternate form of INSERT specifies explicitly the attribute names that correspond to the values in the new tuple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Attributes with NULL values can be left out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 Insert a tuple for a new EMPLOYEE for whom we only know the FNAME, LNAME, and SSN attributes.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U1A: INSERT INTO EMPLOYEE (FNAME, LNAME, SSN)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   VALUES ('Richard', 'Marini', '653298653')</a:t>
            </a: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02"/>
            <a:ext cx="8229600" cy="98903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INSERT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Important Note: Only the constraints specified in the DDL commands are automatically enforced by the DBMS when updates are applied to the database</a:t>
            </a:r>
          </a:p>
          <a:p>
            <a:pPr lvl="1" algn="just"/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Another variation of INSERT allows insertion of multiple tuples resulting from a query into a relation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INSERT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214422"/>
            <a:ext cx="8515352" cy="5143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 Suppose we want to create a temporary table that has the name, number of employees, and total salaries for each department.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table DEPTS_INFO is created by U3A, and is loaded with the summary information retrieved from the database by the query in U3B.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U3A: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CREATE TABLE  DEPTS_INFO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(DEPT_NAME	VARCHAR(10),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 NO_OF_EMPS INTEGER,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 TOTAL_SAL INTEGER);</a:t>
            </a:r>
          </a:p>
          <a:p>
            <a:pPr lvl="1"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U3B: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INSERT INTO	DEPTS_INFO (DEPT_NAME, 					NO_OF_EMPS, TOTAL_SAL)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SELECT	DNAME, COUNT (*), SUM (SALARY)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FROM		DEPARTMENT, EMPLOYEE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	DNUMBER=DNO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GROUP BY	DNAME 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260491"/>
            <a:ext cx="8515352" cy="502602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Removes tuples from a relation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Includes a WHERE-clause to select the tuples to be deleted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Referential integrity should be enforced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Tuples are deleted from only one table at a time (unless CASCADE is specified on a referential integrity constraint)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missing WHERE-clause specifies that all tuples in the relation are to be deleted; the table then becomes an empty table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number of tuples deleted depends on the number of tuples in the relation that satisfy the WHERE-clause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1497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Examples: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U4A: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 FROM EMPLOYEE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 LNAME='Brown’</a:t>
            </a:r>
          </a:p>
          <a:p>
            <a:pPr lvl="1"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U4B: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 FROM EMPLOYEE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 SSN='123456789’</a:t>
            </a:r>
          </a:p>
          <a:p>
            <a:pPr lvl="1"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U4C: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 FROM EMPLOYEE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WHERE DNO  IN				  				(SELECT DNUMBER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FROM	DEPARTMENT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WHERE DNAME='Research')</a:t>
            </a:r>
          </a:p>
          <a:p>
            <a:pPr lvl="1"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U4D: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DELETE FROM EMPLOYEE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UPDATE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0006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Used to modify attribute values of one or more selected tuples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WHERE-clause selects the tuples to be modified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 additional SET-clause specifies the attributes to be modified and their new values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Each command modifies tuples in the same relation</a:t>
            </a:r>
          </a:p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Referential integrity should be enforced</a:t>
            </a: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UPDATE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28" y="1357298"/>
            <a:ext cx="8515352" cy="478634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 Change the location and controlling department number of project number 10 to 'Bellaire' and 5, respectively.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U5: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UPDATE  PROJECT</a:t>
            </a:r>
            <a:b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SET	PLOCATION = 'Bellaire‘, DNUM = 5</a:t>
            </a:r>
            <a:b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WHERE	PNUMBER=10</a:t>
            </a:r>
            <a:b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endParaRPr lang="en-US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93978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UPDATE (contd.)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0720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Example: Give all employees in the 'Research' department a 10% raise in salary.</a:t>
            </a:r>
          </a:p>
          <a:p>
            <a:pPr lvl="1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U6: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UPDATE 	EMPLOYEE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SET		SALARY = SALARY *1.1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WHERE	DNO  IN (SELECT	DNUMBER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    FROM	DEPARTMENT</a:t>
            </a:r>
            <a:b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		    WHERE	DNAME='Research')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this request, the modified SALARY value depends on the original SALARY value in each tuple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reference to the SALARY attribute on the right of = refers to the old SALARY value before modification</a:t>
            </a:r>
          </a:p>
          <a:p>
            <a:pPr lvl="1" algn="just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reference to the SALARY attribute on the left of = refers to the new SALARY value after modification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CREATE TABLE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478634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CREATE TABLE command for specifying the primary key attributes, secondary keys, and referential integrity constraints (foreign keys). </a:t>
            </a:r>
          </a:p>
          <a:p>
            <a:pPr algn="just">
              <a:lnSpc>
                <a:spcPct val="120000"/>
              </a:lnSpc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Key attributes can be specified via the PRIMARY KEY and UNIQUE phrases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CREATE TABLE DEPT (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DNAME			VARCHAR(10)	        NOT NULL,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DNUMBER		INTEGER		NOT NULL,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MGRSSN		CHAR(9),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MGRSTARTDATE	CHAR(9),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PRIMARY KEY (DNUMBER),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UNIQUE (DNAME),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	FOREIGN KEY (MGRSSN) REFERENCES EMP(ENUM)  );</a:t>
            </a:r>
            <a:br>
              <a:rPr lang="en-US" sz="25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sz="2500" b="1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DATA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1285860"/>
            <a:ext cx="8586790" cy="50006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Numeric – INTEGER, INT, SMALLINT, FLOAT, REAL, DOUBLE PRECISION, DECIMAL(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i,j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), NUMERIC(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i,j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Character – CHAR(n), VARCHAR(n)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Bit string – BIT(n), BIT VARYING(n)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Boolean – TRUE, FALSE</a:t>
            </a:r>
          </a:p>
          <a:p>
            <a:pPr algn="just">
              <a:spcBef>
                <a:spcPts val="18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Other – DATE,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DROP TABLE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01122" cy="5214974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Used to remove a relation (base table) and its definition</a:t>
            </a:r>
          </a:p>
          <a:p>
            <a:pPr algn="just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 relation can no longer be used in queries, updates, or any other commands since its description no longer exists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Example: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DROP TABLE  DEPENDENT;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DROP TABLE  DEPENDENT CASCADE;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DROP TABLE  DEPT RESTRICT;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ALTER TABLE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Used to add an attribute to one of the base relations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new attribute will have NULLs in all the tuples of the relation right after the command is executed; hence, the NOT NULL constraint is not allowed  for such an attribute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Comic Sans MS" pitchFamily="66" charset="0"/>
              </a:rPr>
              <a:t>Example:</a:t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b="1" dirty="0" smtClean="0">
                <a:solidFill>
                  <a:srgbClr val="990033"/>
                </a:solidFill>
                <a:latin typeface="Comic Sans MS" pitchFamily="66" charset="0"/>
              </a:rPr>
              <a:t>ALTER TABLE EMPLOYEE ADD JOB VARCHAR(12);</a:t>
            </a:r>
            <a:br>
              <a:rPr lang="en-US" sz="2400" b="1" dirty="0" smtClean="0">
                <a:solidFill>
                  <a:srgbClr val="990033"/>
                </a:solidFill>
                <a:latin typeface="Comic Sans MS" pitchFamily="66" charset="0"/>
              </a:rPr>
            </a:br>
            <a:endParaRPr lang="en-US" sz="2400" b="1" dirty="0" smtClean="0">
              <a:solidFill>
                <a:srgbClr val="990033"/>
              </a:solidFill>
              <a:latin typeface="Comic Sans MS" pitchFamily="66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database users must still enter a value for the new attribute JOB for each EMPLOYEE tuple.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can be done using the UPDATE command.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492922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ALTER TABLE EMPLOYEE DROP COLUMN JOB CASCADE;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ALTER TABLE EMPLOYEE ALTER COLUMN EMP_ID SET DEFAULT ‘1111’;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ALTER TABLE EMPLOYEE ALTER COLUMN EMP_ID DROP DEFAULT;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ALTER TABLE EMPLOYEE DROP CONSTRAINT EMP_PK1 CASCADE;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REFERENTIAL INTEGRITY OPTIONS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" y="1357298"/>
            <a:ext cx="8686832" cy="521497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 can specify RESTRICT, CASCADE, SET NULL or SET DEFAULT on referential integrity constraints (foreign keys)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CREATE TABLE DEPT (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 DNAME		VARCHAR(10)	NOT NULL,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	DNUMBER		INTEGER		NOT NULL,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	MGRSSN		CHAR(9),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	MGRSTARTDATE	CHAR(9),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	PRIMARY KEY (DNUMBER),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	UNIQUE (DNAME),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	FOREIGN KEY (MGRSSN) REFERENCES EMP</a:t>
            </a:r>
            <a:b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 dirty="0" smtClean="0">
                <a:solidFill>
                  <a:srgbClr val="990033"/>
                </a:solidFill>
                <a:latin typeface="Courier New" pitchFamily="71" charset="0"/>
              </a:rPr>
              <a:t>ON DELETE SET DEFAULT ON UPDATE CASCADE);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1610</Words>
  <Application>Microsoft Office PowerPoint</Application>
  <PresentationFormat>On-screen Show (4:3)</PresentationFormat>
  <Paragraphs>223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SQL and Database Programming</vt:lpstr>
      <vt:lpstr>Data Definition, Constraints, and Schema Changes</vt:lpstr>
      <vt:lpstr>CREATE TABLE</vt:lpstr>
      <vt:lpstr>CREATE TABLE</vt:lpstr>
      <vt:lpstr>DATA TYPES</vt:lpstr>
      <vt:lpstr>DROP TABLE</vt:lpstr>
      <vt:lpstr>ALTER TABLE</vt:lpstr>
      <vt:lpstr>Slide 8</vt:lpstr>
      <vt:lpstr>REFERENTIAL INTEGRITY OPTIONS</vt:lpstr>
      <vt:lpstr>REFERENTIAL INTEGRITY OPTIONS</vt:lpstr>
      <vt:lpstr>Constraints</vt:lpstr>
      <vt:lpstr>Retrieval Queries in SQL</vt:lpstr>
      <vt:lpstr>Retrieval Queries in SQL (contd.)</vt:lpstr>
      <vt:lpstr>Simple SQL Queries</vt:lpstr>
      <vt:lpstr>Simple SQL Queries (contd.)</vt:lpstr>
      <vt:lpstr>Simple SQL Queries (contd.)</vt:lpstr>
      <vt:lpstr>Simple SQL Queries (contd.)</vt:lpstr>
      <vt:lpstr>Aliases, * and DISTINCT, Empty WHERE-clause</vt:lpstr>
      <vt:lpstr>ALIASES</vt:lpstr>
      <vt:lpstr>ALIASES (contd.)</vt:lpstr>
      <vt:lpstr>UNSPECIFIED WHERE-clause</vt:lpstr>
      <vt:lpstr>UNSPECIFIED  WHERE-clause (contd.)</vt:lpstr>
      <vt:lpstr>USE OF *</vt:lpstr>
      <vt:lpstr>USE OF DISTINCT</vt:lpstr>
      <vt:lpstr>SUBSTRING COMPARISON</vt:lpstr>
      <vt:lpstr>SUBSTRING COMPARISON (contd.)</vt:lpstr>
      <vt:lpstr>SUBSTRING COMPARISON (contd.)</vt:lpstr>
      <vt:lpstr>ARITHMETIC OPERATIONS</vt:lpstr>
      <vt:lpstr>ORDER BY</vt:lpstr>
      <vt:lpstr>ORDER BY (contd.)</vt:lpstr>
      <vt:lpstr>INSERT</vt:lpstr>
      <vt:lpstr>INSERT (contd.)</vt:lpstr>
      <vt:lpstr>INSERT (contd.)</vt:lpstr>
      <vt:lpstr>INSERT (contd.)</vt:lpstr>
      <vt:lpstr>DELETE</vt:lpstr>
      <vt:lpstr>DELETE (contd.)</vt:lpstr>
      <vt:lpstr>UPDATE</vt:lpstr>
      <vt:lpstr>UPDATE (contd.)</vt:lpstr>
      <vt:lpstr>UPDATE (contd.)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 Using ER – to – Relational Mapping</dc:title>
  <dc:creator>Admin</dc:creator>
  <cp:lastModifiedBy>Admin</cp:lastModifiedBy>
  <cp:revision>151</cp:revision>
  <dcterms:created xsi:type="dcterms:W3CDTF">2023-05-07T03:54:19Z</dcterms:created>
  <dcterms:modified xsi:type="dcterms:W3CDTF">2023-06-15T03:16:39Z</dcterms:modified>
</cp:coreProperties>
</file>