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56A7-A201-44A3-AAA5-FDACB006CCF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31AD-BDC1-4552-80A4-827B754CB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Informal Design Guidelines for Relation Schemas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0063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we discuss four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informal guidelines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that may be used as measures to determine the quality of relation schema design: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Making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sure that the semantics of the attributes is clear in the schema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Reducing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redundant information in tuples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Reducing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NULL values in tuples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Disallowing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possibility of generating spurious tuples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643998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Guideline 4</a:t>
            </a: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Design relation schemas so that they can be joined with equality conditions 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attributes that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are appropriately related (primary key, foreign key) pairs in a way that guarantees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that no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spurious tuples are generated.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Avoid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relations that contain matching attributes that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are not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(foreign key, primary key) combinations because joining on such attributes may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produce spurious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tuples.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7472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Functional Dependencies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42928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Definition. A functional dependency, denoted by X → Y, between two sets of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Y that are subsets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R(relation schema)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specifies a constraint on the possible tuples that can form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relation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state r of R.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constraint is that, for any two tuples t1 and t2 in r that have t1[X]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t2[X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], they must also have t1[Y] = t2[Y].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say that there is a functional dependency from X to Y, or that Y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functionally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dependent on X.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X → Y in R, this does not say whether or not Y → X in 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Consider the relation schema EMP_PROJ;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 that the following functional dependencies should hold: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Ssn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→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Ename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Pnumber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→{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Pname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,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Plocation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}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{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Ssn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,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Pnumber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} → Hours</a:t>
            </a: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These functional dependencies specify that 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value of an employee’s Social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Security number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uniquely determines the employee name 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Ename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),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value of a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project’s number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Pnumber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uniquely determines the project name 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Pname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and location 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Plocation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combination of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Pnumber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values uniquely determines the number of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hours the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employee currently works on the project per week (Hours).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Normal Forms Based on Primary Keys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5214974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 assume that a set of functional dependencies is given for each relation, and that each relation has a designated primary key; this information combined with the tests (conditions) for normal forms drives the normalization process for relational schema design. </a:t>
            </a:r>
          </a:p>
          <a:p>
            <a:pPr algn="just">
              <a:buNone/>
            </a:pPr>
            <a:endParaRPr lang="en-US" sz="2100" b="1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Normalization of Relations</a:t>
            </a:r>
          </a:p>
          <a:p>
            <a:pPr algn="just"/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normalization process, as first proposed by </a:t>
            </a:r>
            <a:r>
              <a:rPr lang="en-US" sz="21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Codd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takes a relation schema through a series of tests to certify whether it satisfies a certain normal form.</a:t>
            </a:r>
          </a:p>
          <a:p>
            <a:pPr algn="just"/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Normalization of data can be considered a process of analyzing the given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schemas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based on their FDs and primary keys to achieve the desirable properties of (1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minimizing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redundancy and (2) minimizing the insertion, deletion, and update anomalies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 make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design have successively better quality.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28654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Definition.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The normal form of a relation refers to the highest normal form condition that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it meets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, and hence indicates the degree to which it has been normalized.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process of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normalization through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decomposition must also confirm the existence of additional properties that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relational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schemas, taken together, should possess. 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These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would include two properties: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nonadditive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join or lossless join property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which guarantees that the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spurious tuple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generation problem discussed, does not occur with respect to the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schemas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created after decomposition.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dependency preservation property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which ensures that each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functional dependency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represented in some individual relation resulting after decomposition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35798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Definitions of Keys and Attributes Participating in Keys</a:t>
            </a:r>
          </a:p>
          <a:p>
            <a:pPr algn="just">
              <a:lnSpc>
                <a:spcPct val="120000"/>
              </a:lnSpc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Definition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.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 </a:t>
            </a:r>
            <a:r>
              <a:rPr lang="en-US" sz="2200" b="1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superkey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of a relation schema R = {A1, A2, ..., An} is a set of attributes S ⊆ R with the property that no two tuples t1 and t2 in any legal relation state r of R will have t1[S] = t2[S]. 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key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K is a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superkey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with the additional property that removal of any attribute from K will cause K not to be a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superkey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any more. 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difference between a key and a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superkey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is that a key has to be minimal; that is, if we have a key K = {A1, A2, ...,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Ak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 of R, then K – {Ai} is not a key of R for any Ai, 1 ≤ i ≤ k. 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a relation schema has more than one key, each is called a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candidate key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Definition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 An attribute of relation schema R is called a prime attribute of R if it is a member of some candidate key of R. 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First Normal Form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17615"/>
            <a:ext cx="8572560" cy="545465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First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normal form was defined to disallow 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multivalued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attributes, composite attributes,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and their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combinations. 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It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states that the domain of an attribute must include only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atomic (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simple, indivisible) values and that the value of any attribute in a tuple must be a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single value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from the domain of that attribute. 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Consider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the DEPARTMENT relation schema, whose primary key is 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and suppose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that we extend it by including the 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Dlocations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attribute as shown in (a). 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We assume that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each department can have a number of locations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. As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we can see, this is not in 1NF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because </a:t>
            </a: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Dlocations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is not an atomic attribute.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142852"/>
            <a:ext cx="6296025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635798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There are three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main techniques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to achieve first normal form for such a relation: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Remove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attribute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Dlocations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that violates 1NF and place it in a separate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DEPT_LOCATIONS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along with the primary key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of DEPARTMENT.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primary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key of this relation is the combination {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Dlocation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}.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Expand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key so that there will be a separate tuple in the original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DEPARTMENT relation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each location of a DEPARTMENT , as shown in Figure(c). In this case,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primary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key becomes the combination {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Dlocation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}. This solution has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disadvantage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 introducing redundancy in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maximum number of values is known for the attribute—for example, if it is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that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 most three locations can exist for a department—replace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Dlocations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attribute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by three atomic attributes: Dlocation1, Dlocation2, and Dlocation3.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solution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has the disadvantage of introducing NULL values if most departments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have fewer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than three locations.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Second Normal Form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400052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Second normal form (2NF) is based on the concept of full functional dependency. 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functional dependency X → Y is a full functional dependency if removal of any attribute A from X means that the dependency does not hold any more; 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That is, for any attribute A Є X, (X – {A}) does not functionally determine Y. A functional dependency X → Y is a partial dependency if some attribute A Є X can be removed from X and the dependency still holds;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Figure below, {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Pnumber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}→ Hours is a full dependency (neither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→ Hours nor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Pnumber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→ Hours holds). However, the dependency {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Pnumber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}→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Ename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is partial because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→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Ename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holds.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88" y="5119710"/>
            <a:ext cx="45434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Imparting Clear Semantics to Attributes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Relations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semantics of a relation refers to its meaning resulting from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interpretation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 attribute values in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tuple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Guideline 1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Design a relation schema so that it is easy to explain its meaning.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 combine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attributes from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multiple entity types and relationship types into a single relation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214290"/>
            <a:ext cx="8586790" cy="321471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Definition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 A relation schema R is in 2NF if every nonprime attribute A in R is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fully functionally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dependent on the primary key of R. 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the primary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key contains a single attribute, the test need not be applied at all. 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EMP_PROJ relation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Figure above is in 1NF but is not in 2NF. The nonprime attribute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Ename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violates 2NF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because of FD2, as do the nonprime attributes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Pname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Plocation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because of FD3.</a:t>
            </a: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relation schema is not in 2NF, it can be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2NF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normalized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into a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number of 2NF relations in which nonprime attributes are associated only with the part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 the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primary key on which they are fully functionally dependent.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513212"/>
            <a:ext cx="6786610" cy="320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Third Normal Form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392909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Third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normal form (3NF) is based on the concept of transitive dependency.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functional dependency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 → Y in a relation schema R is a transitive dependency if there exists a set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 attributes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Z in R that is neither a candidate key nor a subset of any key of R, and both X →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Z and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Z → Y hold.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dependency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→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Dmgr_ssn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is transitive through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EMP_DEPT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Figure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below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5024459"/>
            <a:ext cx="57435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3857652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Definition.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 schema R is in 3NF if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it satisfies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2NF and no nonprime attribute of R is transitively dependent on the primary key.</a:t>
            </a:r>
          </a:p>
          <a:p>
            <a:pPr algn="just"/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relation schema EMP_DEPT in Figure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below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in 2NF, since no partial dependencies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 a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key exist. 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However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EMP_DEPT is not in 3NF because of the transitive dependency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Dmgr_ssn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(and also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Dname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on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via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NATURAL JOIN operation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 ED1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ED2 will recover the original relation EMP_DEPT without generating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spurious tuples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4148161"/>
            <a:ext cx="68770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General Definitions of Second and Third Normal Forms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658228" cy="507209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normalization procedure described so far is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useful for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given database where primary keys have already been defined.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These definitions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however, do not take other candidate keys of a relation, if any, into account.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Partial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full functional dependencies and transitive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dependencies will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now be considered with respect to all candidate keys of a relation.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357166"/>
            <a:ext cx="8515352" cy="621510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General Definition of Second Normal Form</a:t>
            </a:r>
          </a:p>
          <a:p>
            <a:pPr algn="just">
              <a:lnSpc>
                <a:spcPct val="110000"/>
              </a:lnSpc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Definition.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 relation schema R is in second normal form (2NF) if every nonprime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 A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R is not partially dependent on any key of R. </a:t>
            </a:r>
            <a:endParaRPr lang="en-US" sz="25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test for 2NF involves testing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functional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dependencies whose left-hand side attributes are part of the key. </a:t>
            </a:r>
            <a:endParaRPr lang="en-US" sz="25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key contains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single attribute, the test need not be applied at all. </a:t>
            </a:r>
            <a:endParaRPr lang="en-US" sz="25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Consider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relation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schema LOTS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shown in Figure below, which describes parcels of land for sale in various counties of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state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858274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257176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General Definition of Third Normal Form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Definition.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 relation schema R is in third normal form (3NF) if, whenever a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nontrivial functional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dependency X → A holds in R, either (a) X is a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superkey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of R, or (b) A is a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prime attribute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 R.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According to this definition, LOTS2 is in 3NF. However, FD4 in LOTS1 violates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3NF because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Area is not a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superkey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 Price is not a prime attribute in LOTS1. 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5" y="2904096"/>
            <a:ext cx="6800871" cy="38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314327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Examples of Violating Guideline 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 The relation schemas in Figures below also have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clear semantics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Although there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nothing wrong logically with these two relations, they violate Guideline 1 by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mixing attributes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from distinct real-world entities: EMP_DEPT mixes attributes of employees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departments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and EMP_PROJ mixes attributes of employees and projects and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WORKS_ON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relationship.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9" y="3437635"/>
            <a:ext cx="6000792" cy="342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71480"/>
            <a:ext cx="8572560" cy="592935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Redundant Information in Tuples and Update Anomalies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Grouping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attributes into relation schemas has a significant effect on storage space.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example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compare the space used by the two base relations EMPLOYEE and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DEPARTMENT with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that for an EMP_DEPT base relation, which is the result of applying the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NATURAL JOIN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operation to EMPLOYEE and DEPARTMENT.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EMP_DEPT, the attribute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values pertaining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 a particular department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Dname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Dmgr_ssn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are repeated for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every employee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works for that department.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35798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Storing natural joins of base relations leads to an additional problem referred to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 update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anomalies.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These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can be classified into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insertion anomalies, deletion anomalies,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modification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anomalies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Insertion 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Anomalies</a:t>
            </a:r>
            <a:endParaRPr lang="en-US" sz="29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 </a:t>
            </a:r>
            <a:r>
              <a:rPr lang="en-US" sz="29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insert a new employee tuple into EMP_DEPT, we must include either 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attribute </a:t>
            </a:r>
            <a:r>
              <a:rPr lang="en-US" sz="29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values for the department that the employee works for, or 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NULLs. </a:t>
            </a:r>
            <a:endParaRPr lang="en-US" sz="29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It </a:t>
            </a:r>
            <a:r>
              <a:rPr lang="en-US" sz="29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difficult to insert a new department that has no employees as yet in 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EMP_DEPT </a:t>
            </a:r>
            <a:r>
              <a:rPr lang="en-US" sz="29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relation. The only way to do this is to place NULL values in 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attributes </a:t>
            </a:r>
            <a:r>
              <a:rPr lang="en-US" sz="29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employee. This violates the entity integrity for EMP_DEPT 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because </a:t>
            </a:r>
            <a:r>
              <a:rPr lang="en-US" sz="29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Ssn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9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its primary key.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285728"/>
            <a:ext cx="8515352" cy="628654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Deletion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Anomalies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we delete from EMP_DEPT an employee tuple that happens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 represent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last employee working for a particular department, the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information concerning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that department is lost from the database.</a:t>
            </a:r>
          </a:p>
          <a:p>
            <a:pPr algn="just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Modification Anomalies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EMP_DEPT , if we change the value of one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attributes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 a particular department—say, the manager of department 5—we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must update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tuples of all employees who work in that department; otherwise,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database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will become inconsistent.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Guideline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Design the base relation schemas so that no insertion, deletion, or modification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anomalies are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present in the relations. The second guideline is consistent with and, in a way,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restatement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of the first guideline.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501122" cy="621510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NULL Values in Tuples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many of the attributes do not apply to all tuples in the relation, we end up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many NULLs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those tuples.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can waste space at the storage level and may also lead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 problems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with understanding the meaning of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attributes. 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Another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problem with NULLs is how to account for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them when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aggregate operations such as COUNT or SUM are applied.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SELECT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JOIN operations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involve comparisons; if NULL values are present, the results may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become unpredictable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572560" cy="542928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Guideline 3</a:t>
            </a: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 far as possible, avoid placing attributes in a base relation whose values may frequently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 NULL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NULLs are unavoidable, make sure that they apply in exceptional cases only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do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 apply to a majority of tuples in the relation.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400052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Generation of Spurious Tuples</a:t>
            </a: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Consider the two relation schemas EMP_LOCS and EMP_PROJ1 in Figure below, which can be used instead of the single EMP_PROJ relation.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we attempt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NATURAL JOIN operation on EMP_PROJ1 and EMP_LOCS, the result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produces many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more tuples than the original set of tuples in EMP_PROJ.</a:t>
            </a: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Additional tuples that were not in EMP_PROJ are called spurious tuples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because they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represent spurious information that is not valid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because in this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case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Plocation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the attribute that relates EMP_LOCS and EMP_PROJ1, and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Plocation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neither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primary key nor a foreign key in either EMP_LOCS or EMP_PROJ1.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3" y="4357694"/>
            <a:ext cx="3714776" cy="24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2463</Words>
  <Application>Microsoft Office PowerPoint</Application>
  <PresentationFormat>On-screen Show (4:3)</PresentationFormat>
  <Paragraphs>110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Informal Design Guidelines for Relation Schemas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Functional Dependencies</vt:lpstr>
      <vt:lpstr>Slide 12</vt:lpstr>
      <vt:lpstr>Normal Forms Based on Primary Keys</vt:lpstr>
      <vt:lpstr>Slide 14</vt:lpstr>
      <vt:lpstr>Slide 15</vt:lpstr>
      <vt:lpstr>First Normal Form</vt:lpstr>
      <vt:lpstr>Slide 17</vt:lpstr>
      <vt:lpstr>Slide 18</vt:lpstr>
      <vt:lpstr>Second Normal Form</vt:lpstr>
      <vt:lpstr>Slide 20</vt:lpstr>
      <vt:lpstr>Third Normal Form</vt:lpstr>
      <vt:lpstr>Slide 22</vt:lpstr>
      <vt:lpstr>General Definitions of Second and Third Normal Forms</vt:lpstr>
      <vt:lpstr>Slide 24</vt:lpstr>
      <vt:lpstr>Slide 25</vt:lpstr>
      <vt:lpstr>Slide 26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Informal Design Guidelines for Relation Schemas</dc:title>
  <dc:creator>Admin</dc:creator>
  <cp:lastModifiedBy>Admin</cp:lastModifiedBy>
  <cp:revision>131</cp:revision>
  <dcterms:created xsi:type="dcterms:W3CDTF">2023-06-21T03:37:44Z</dcterms:created>
  <dcterms:modified xsi:type="dcterms:W3CDTF">2023-06-26T00:28:34Z</dcterms:modified>
</cp:coreProperties>
</file>