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408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98" r:id="rId79"/>
    <p:sldId id="399" r:id="rId80"/>
    <p:sldId id="400" r:id="rId81"/>
    <p:sldId id="401" r:id="rId82"/>
    <p:sldId id="403" r:id="rId83"/>
    <p:sldId id="404" r:id="rId84"/>
    <p:sldId id="405" r:id="rId85"/>
    <p:sldId id="406" r:id="rId86"/>
    <p:sldId id="407" r:id="rId87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90" autoAdjust="0"/>
  </p:normalViewPr>
  <p:slideViewPr>
    <p:cSldViewPr>
      <p:cViewPr varScale="1">
        <p:scale>
          <a:sx n="57" d="100"/>
          <a:sy n="57" d="100"/>
        </p:scale>
        <p:origin x="81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5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Frame type: management ,</a:t>
            </a:r>
            <a:r>
              <a:rPr lang="en-GB" dirty="0" err="1"/>
              <a:t>control,Data</a:t>
            </a:r>
            <a:r>
              <a:rPr lang="en-GB" dirty="0"/>
              <a:t> Extension Frames.</a:t>
            </a:r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 err="1"/>
              <a:t>PAN:</a:t>
            </a:r>
            <a:r>
              <a:rPr lang="en-GB" err="1"/>
              <a:t>personel</a:t>
            </a:r>
            <a:r>
              <a:rPr lang="en-GB"/>
              <a:t> ar</a:t>
            </a: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Lr-</a:t>
            </a:r>
            <a:r>
              <a:rPr lang="en-GB" dirty="0" err="1"/>
              <a:t>wpan</a:t>
            </a:r>
            <a:r>
              <a:rPr lang="en-GB" dirty="0"/>
              <a:t>:- low range </a:t>
            </a:r>
            <a:r>
              <a:rPr lang="en-GB" dirty="0" err="1"/>
              <a:t>personel</a:t>
            </a:r>
            <a:r>
              <a:rPr lang="en-GB" dirty="0"/>
              <a:t> area network .</a:t>
            </a:r>
            <a:endParaRPr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Constrained application protocol ,MQTT captures wireless sensor traffic </a:t>
            </a:r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Gateway is a device that connects different networks by translating different protocols and data formats.</a:t>
            </a:r>
            <a:endParaRPr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Uplink ground to </a:t>
            </a:r>
            <a:r>
              <a:rPr lang="en-GB" dirty="0" err="1"/>
              <a:t>upeer</a:t>
            </a:r>
            <a:r>
              <a:rPr lang="en-GB" dirty="0"/>
              <a:t> layer and vice versa.</a:t>
            </a:r>
          </a:p>
          <a:p>
            <a:r>
              <a:rPr lang="en-GB" dirty="0"/>
              <a:t>MAC header will consist of source and destination address.</a:t>
            </a:r>
          </a:p>
          <a:p>
            <a:r>
              <a:rPr lang="en-GB" dirty="0"/>
              <a:t>Payload : packet or data sent by communicating end point 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b="0" i="0" dirty="0">
                <a:solidFill>
                  <a:srgbClr val="E8E8E8"/>
                </a:solidFill>
                <a:effectLst/>
                <a:latin typeface="Google Sans"/>
              </a:rPr>
              <a:t>Network servers, application servers.</a:t>
            </a:r>
            <a:endParaRPr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 err="1"/>
              <a:t>Messege</a:t>
            </a:r>
            <a:r>
              <a:rPr lang="en-GB" dirty="0"/>
              <a:t> integrity check-checks for unauthorized changes to the content of the message also prevents attacks.</a:t>
            </a:r>
            <a:endParaRPr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Narrow band </a:t>
            </a:r>
            <a:r>
              <a:rPr lang="en-GB" dirty="0" err="1"/>
              <a:t>iot</a:t>
            </a:r>
            <a:r>
              <a:rPr lang="en-GB" dirty="0"/>
              <a:t> ,LTE long term </a:t>
            </a:r>
            <a:r>
              <a:rPr lang="en-GB" dirty="0" err="1"/>
              <a:t>evolution.LTE</a:t>
            </a:r>
            <a:r>
              <a:rPr lang="en-GB" dirty="0"/>
              <a:t> M long term evolution Machine type.</a:t>
            </a:r>
            <a:endParaRPr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3GPP-3</a:t>
            </a:r>
            <a:r>
              <a:rPr lang="en-GB" baseline="30000" dirty="0"/>
              <a:t>rd</a:t>
            </a:r>
            <a:r>
              <a:rPr lang="en-GB" dirty="0"/>
              <a:t> generation partnership project.</a:t>
            </a:r>
            <a:endParaRPr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4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5"/>
                </a:moveTo>
                <a:lnTo>
                  <a:pt x="4318" y="276423"/>
                </a:lnTo>
                <a:lnTo>
                  <a:pt x="16819" y="225651"/>
                </a:lnTo>
                <a:lnTo>
                  <a:pt x="36824" y="178309"/>
                </a:lnTo>
                <a:lnTo>
                  <a:pt x="63655" y="135077"/>
                </a:lnTo>
                <a:lnTo>
                  <a:pt x="96631" y="96633"/>
                </a:lnTo>
                <a:lnTo>
                  <a:pt x="135073" y="63655"/>
                </a:lnTo>
                <a:lnTo>
                  <a:pt x="178302" y="36824"/>
                </a:lnTo>
                <a:lnTo>
                  <a:pt x="225640" y="16819"/>
                </a:lnTo>
                <a:lnTo>
                  <a:pt x="276406" y="4318"/>
                </a:lnTo>
                <a:lnTo>
                  <a:pt x="329921" y="0"/>
                </a:lnTo>
                <a:lnTo>
                  <a:pt x="8682989" y="0"/>
                </a:lnTo>
                <a:lnTo>
                  <a:pt x="8736512" y="4318"/>
                </a:lnTo>
                <a:lnTo>
                  <a:pt x="8787284" y="16819"/>
                </a:lnTo>
                <a:lnTo>
                  <a:pt x="8834625" y="36824"/>
                </a:lnTo>
                <a:lnTo>
                  <a:pt x="8877858" y="63655"/>
                </a:lnTo>
                <a:lnTo>
                  <a:pt x="8916302" y="96633"/>
                </a:lnTo>
                <a:lnTo>
                  <a:pt x="8949279" y="135077"/>
                </a:lnTo>
                <a:lnTo>
                  <a:pt x="8976110" y="178309"/>
                </a:lnTo>
                <a:lnTo>
                  <a:pt x="8996116" y="225651"/>
                </a:lnTo>
                <a:lnTo>
                  <a:pt x="9008617" y="276423"/>
                </a:lnTo>
                <a:lnTo>
                  <a:pt x="9012935" y="329945"/>
                </a:lnTo>
                <a:lnTo>
                  <a:pt x="9012935" y="6363486"/>
                </a:lnTo>
                <a:lnTo>
                  <a:pt x="9008617" y="6417001"/>
                </a:lnTo>
                <a:lnTo>
                  <a:pt x="8996116" y="6467767"/>
                </a:lnTo>
                <a:lnTo>
                  <a:pt x="8976110" y="6515105"/>
                </a:lnTo>
                <a:lnTo>
                  <a:pt x="8949279" y="6558334"/>
                </a:lnTo>
                <a:lnTo>
                  <a:pt x="8916302" y="6596776"/>
                </a:lnTo>
                <a:lnTo>
                  <a:pt x="8877858" y="6629752"/>
                </a:lnTo>
                <a:lnTo>
                  <a:pt x="8834625" y="6656582"/>
                </a:lnTo>
                <a:lnTo>
                  <a:pt x="8787284" y="6676588"/>
                </a:lnTo>
                <a:lnTo>
                  <a:pt x="8736512" y="6689089"/>
                </a:lnTo>
                <a:lnTo>
                  <a:pt x="8682989" y="6693407"/>
                </a:lnTo>
                <a:lnTo>
                  <a:pt x="329921" y="6693407"/>
                </a:lnTo>
                <a:lnTo>
                  <a:pt x="276406" y="6689089"/>
                </a:lnTo>
                <a:lnTo>
                  <a:pt x="225640" y="6676588"/>
                </a:lnTo>
                <a:lnTo>
                  <a:pt x="178302" y="6656582"/>
                </a:lnTo>
                <a:lnTo>
                  <a:pt x="135073" y="6629752"/>
                </a:lnTo>
                <a:lnTo>
                  <a:pt x="96631" y="6596776"/>
                </a:lnTo>
                <a:lnTo>
                  <a:pt x="63655" y="6558334"/>
                </a:lnTo>
                <a:lnTo>
                  <a:pt x="36824" y="6515105"/>
                </a:lnTo>
                <a:lnTo>
                  <a:pt x="16819" y="6467767"/>
                </a:lnTo>
                <a:lnTo>
                  <a:pt x="4318" y="6417001"/>
                </a:lnTo>
                <a:lnTo>
                  <a:pt x="0" y="6363486"/>
                </a:lnTo>
                <a:lnTo>
                  <a:pt x="0" y="329945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332732"/>
            <a:ext cx="8681719" cy="100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9604" y="1511695"/>
            <a:ext cx="7964791" cy="4203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" y="70104"/>
            <a:ext cx="9012935" cy="6691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1" y="70104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24"/>
                </a:moveTo>
                <a:lnTo>
                  <a:pt x="4317" y="276334"/>
                </a:lnTo>
                <a:lnTo>
                  <a:pt x="16815" y="225589"/>
                </a:lnTo>
                <a:lnTo>
                  <a:pt x="36815" y="178268"/>
                </a:lnTo>
                <a:lnTo>
                  <a:pt x="63639" y="135051"/>
                </a:lnTo>
                <a:lnTo>
                  <a:pt x="96607" y="96617"/>
                </a:lnTo>
                <a:lnTo>
                  <a:pt x="135040" y="63648"/>
                </a:lnTo>
                <a:lnTo>
                  <a:pt x="178258" y="36821"/>
                </a:lnTo>
                <a:lnTo>
                  <a:pt x="225584" y="16818"/>
                </a:lnTo>
                <a:lnTo>
                  <a:pt x="276337" y="4317"/>
                </a:lnTo>
                <a:lnTo>
                  <a:pt x="329839" y="0"/>
                </a:lnTo>
                <a:lnTo>
                  <a:pt x="8683111" y="0"/>
                </a:lnTo>
                <a:lnTo>
                  <a:pt x="8736601" y="4317"/>
                </a:lnTo>
                <a:lnTo>
                  <a:pt x="8787346" y="16818"/>
                </a:lnTo>
                <a:lnTo>
                  <a:pt x="8834667" y="36821"/>
                </a:lnTo>
                <a:lnTo>
                  <a:pt x="8877884" y="63648"/>
                </a:lnTo>
                <a:lnTo>
                  <a:pt x="8916318" y="96617"/>
                </a:lnTo>
                <a:lnTo>
                  <a:pt x="8949287" y="135051"/>
                </a:lnTo>
                <a:lnTo>
                  <a:pt x="8976114" y="178268"/>
                </a:lnTo>
                <a:lnTo>
                  <a:pt x="8996117" y="225589"/>
                </a:lnTo>
                <a:lnTo>
                  <a:pt x="9008617" y="276334"/>
                </a:lnTo>
                <a:lnTo>
                  <a:pt x="9012935" y="329824"/>
                </a:lnTo>
                <a:lnTo>
                  <a:pt x="9012935" y="6362020"/>
                </a:lnTo>
                <a:lnTo>
                  <a:pt x="9008617" y="6415525"/>
                </a:lnTo>
                <a:lnTo>
                  <a:pt x="8996117" y="6466281"/>
                </a:lnTo>
                <a:lnTo>
                  <a:pt x="8976114" y="6513608"/>
                </a:lnTo>
                <a:lnTo>
                  <a:pt x="8949287" y="6556829"/>
                </a:lnTo>
                <a:lnTo>
                  <a:pt x="8916318" y="6595263"/>
                </a:lnTo>
                <a:lnTo>
                  <a:pt x="8877884" y="6628231"/>
                </a:lnTo>
                <a:lnTo>
                  <a:pt x="8834667" y="6655055"/>
                </a:lnTo>
                <a:lnTo>
                  <a:pt x="8787346" y="6675056"/>
                </a:lnTo>
                <a:lnTo>
                  <a:pt x="8736601" y="6687554"/>
                </a:lnTo>
                <a:lnTo>
                  <a:pt x="8683111" y="6691871"/>
                </a:lnTo>
                <a:lnTo>
                  <a:pt x="329839" y="6691871"/>
                </a:lnTo>
                <a:lnTo>
                  <a:pt x="276337" y="6687554"/>
                </a:lnTo>
                <a:lnTo>
                  <a:pt x="225584" y="6675056"/>
                </a:lnTo>
                <a:lnTo>
                  <a:pt x="178258" y="6655055"/>
                </a:lnTo>
                <a:lnTo>
                  <a:pt x="135040" y="6628231"/>
                </a:lnTo>
                <a:lnTo>
                  <a:pt x="96607" y="6595263"/>
                </a:lnTo>
                <a:lnTo>
                  <a:pt x="63639" y="6556829"/>
                </a:lnTo>
                <a:lnTo>
                  <a:pt x="36815" y="6513608"/>
                </a:lnTo>
                <a:lnTo>
                  <a:pt x="16815" y="6466281"/>
                </a:lnTo>
                <a:lnTo>
                  <a:pt x="4317" y="6415525"/>
                </a:lnTo>
                <a:lnTo>
                  <a:pt x="0" y="6362020"/>
                </a:lnTo>
                <a:lnTo>
                  <a:pt x="0" y="329824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" y="1517904"/>
            <a:ext cx="9022080" cy="1458595"/>
          </a:xfrm>
          <a:custGeom>
            <a:avLst/>
            <a:gdLst/>
            <a:ahLst/>
            <a:cxnLst/>
            <a:rect l="l" t="t" r="r" b="b"/>
            <a:pathLst>
              <a:path w="9022080" h="1458595">
                <a:moveTo>
                  <a:pt x="0" y="1458467"/>
                </a:moveTo>
                <a:lnTo>
                  <a:pt x="9022079" y="1458467"/>
                </a:lnTo>
                <a:lnTo>
                  <a:pt x="9022079" y="0"/>
                </a:lnTo>
                <a:lnTo>
                  <a:pt x="0" y="0"/>
                </a:lnTo>
                <a:lnTo>
                  <a:pt x="0" y="1458467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" y="1395984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0" y="121919"/>
                </a:moveTo>
                <a:lnTo>
                  <a:pt x="9022079" y="121919"/>
                </a:lnTo>
                <a:lnTo>
                  <a:pt x="9022079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" y="2976372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0" y="111251"/>
                </a:moveTo>
                <a:lnTo>
                  <a:pt x="9022079" y="111251"/>
                </a:lnTo>
                <a:lnTo>
                  <a:pt x="9022079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9083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11349" y="3280933"/>
            <a:ext cx="117030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696363"/>
                </a:solidFill>
                <a:latin typeface="Perpetua"/>
                <a:cs typeface="Perpetua"/>
              </a:rPr>
              <a:t>M</a:t>
            </a:r>
            <a:r>
              <a:rPr sz="2600" spc="-10" dirty="0">
                <a:solidFill>
                  <a:srgbClr val="696363"/>
                </a:solidFill>
                <a:latin typeface="Perpetua"/>
                <a:cs typeface="Perpetua"/>
              </a:rPr>
              <a:t>o</a:t>
            </a:r>
            <a:r>
              <a:rPr sz="2600" dirty="0">
                <a:solidFill>
                  <a:srgbClr val="696363"/>
                </a:solidFill>
                <a:latin typeface="Perpetua"/>
                <a:cs typeface="Perpetua"/>
              </a:rPr>
              <a:t>d</a:t>
            </a:r>
            <a:r>
              <a:rPr sz="2600" spc="-15" dirty="0">
                <a:solidFill>
                  <a:srgbClr val="696363"/>
                </a:solidFill>
                <a:latin typeface="Perpetua"/>
                <a:cs typeface="Perpetua"/>
              </a:rPr>
              <a:t>u</a:t>
            </a:r>
            <a:r>
              <a:rPr sz="2600" spc="-5" dirty="0">
                <a:solidFill>
                  <a:srgbClr val="696363"/>
                </a:solidFill>
                <a:latin typeface="Perpetua"/>
                <a:cs typeface="Perpetua"/>
              </a:rPr>
              <a:t>l</a:t>
            </a:r>
            <a:r>
              <a:rPr sz="2600" dirty="0">
                <a:solidFill>
                  <a:srgbClr val="696363"/>
                </a:solidFill>
                <a:latin typeface="Perpetua"/>
                <a:cs typeface="Perpetua"/>
              </a:rPr>
              <a:t>e</a:t>
            </a:r>
            <a:r>
              <a:rPr sz="2600" spc="-8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96363"/>
                </a:solidFill>
                <a:latin typeface="Perpetua"/>
                <a:cs typeface="Perpetua"/>
              </a:rPr>
              <a:t>2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665" y="1983204"/>
            <a:ext cx="73247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4000" spc="-10" dirty="0">
                <a:solidFill>
                  <a:srgbClr val="FFFFFF"/>
                </a:solidFill>
                <a:latin typeface="Franklin Gothic Book"/>
                <a:cs typeface="Franklin Gothic Book"/>
              </a:rPr>
              <a:t>Connecting Smart Objects</a:t>
            </a:r>
            <a:endParaRPr sz="4000" dirty="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498995"/>
            <a:ext cx="7508240" cy="417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403225" indent="-273685">
              <a:lnSpc>
                <a:spcPct val="892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8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using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cess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2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era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wire</a:t>
            </a:r>
            <a:r>
              <a:rPr sz="2600" b="1" spc="-15" dirty="0">
                <a:latin typeface="Perpetua"/>
                <a:cs typeface="Perpetua"/>
              </a:rPr>
              <a:t>l</a:t>
            </a:r>
            <a:r>
              <a:rPr sz="2600" b="1" spc="-5" dirty="0">
                <a:latin typeface="Perpetua"/>
                <a:cs typeface="Perpetua"/>
              </a:rPr>
              <a:t>es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com</a:t>
            </a:r>
            <a:r>
              <a:rPr sz="2600" b="1" spc="-20" dirty="0">
                <a:latin typeface="Perpetua"/>
                <a:cs typeface="Perpetua"/>
              </a:rPr>
              <a:t>m</a:t>
            </a:r>
            <a:r>
              <a:rPr sz="2600" b="1" dirty="0">
                <a:latin typeface="Perpetua"/>
                <a:cs typeface="Perpetua"/>
              </a:rPr>
              <a:t>un</a:t>
            </a:r>
            <a:r>
              <a:rPr sz="2600" b="1" spc="-15" dirty="0">
                <a:latin typeface="Perpetua"/>
                <a:cs typeface="Perpetua"/>
              </a:rPr>
              <a:t>i</a:t>
            </a:r>
            <a:r>
              <a:rPr sz="2600" b="1" spc="-5" dirty="0">
                <a:latin typeface="Perpetua"/>
                <a:cs typeface="Perpetua"/>
              </a:rPr>
              <a:t>c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tion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re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</a:t>
            </a:r>
            <a:r>
              <a:rPr sz="2600" b="1" spc="-10" dirty="0">
                <a:latin typeface="Perpetua"/>
                <a:cs typeface="Perpetua"/>
              </a:rPr>
              <a:t>p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15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t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be</a:t>
            </a:r>
            <a:r>
              <a:rPr sz="2600" b="1" spc="5" dirty="0">
                <a:latin typeface="Perpetua"/>
                <a:cs typeface="Perpetua"/>
              </a:rPr>
              <a:t>t</a:t>
            </a:r>
            <a:r>
              <a:rPr sz="2600" b="1" spc="-70" dirty="0">
                <a:latin typeface="Perpetua"/>
                <a:cs typeface="Perpetua"/>
              </a:rPr>
              <a:t>w</a:t>
            </a:r>
            <a:r>
              <a:rPr sz="2600" b="1" spc="-5" dirty="0">
                <a:latin typeface="Perpetua"/>
                <a:cs typeface="Perpetua"/>
              </a:rPr>
              <a:t>ee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Perpetua"/>
                <a:cs typeface="Perpetua"/>
              </a:rPr>
              <a:t>lice</a:t>
            </a:r>
            <a:r>
              <a:rPr sz="2800" b="1" spc="-30" dirty="0">
                <a:latin typeface="Perpetua"/>
                <a:cs typeface="Perpetua"/>
              </a:rPr>
              <a:t>n</a:t>
            </a:r>
            <a:r>
              <a:rPr sz="2800" b="1" spc="-20" dirty="0">
                <a:latin typeface="Perpetua"/>
                <a:cs typeface="Perpetua"/>
              </a:rPr>
              <a:t>sed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Perpetua"/>
                <a:cs typeface="Perpetua"/>
              </a:rPr>
              <a:t>unli</a:t>
            </a:r>
            <a:r>
              <a:rPr sz="2800" b="1" spc="-25" dirty="0">
                <a:latin typeface="Perpetua"/>
                <a:cs typeface="Perpetua"/>
              </a:rPr>
              <a:t>c</a:t>
            </a:r>
            <a:r>
              <a:rPr sz="2800" b="1" spc="-20" dirty="0">
                <a:latin typeface="Perpetua"/>
                <a:cs typeface="Perpetua"/>
              </a:rPr>
              <a:t>ens</a:t>
            </a:r>
            <a:r>
              <a:rPr sz="2800" b="1" spc="-25" dirty="0">
                <a:latin typeface="Perpetua"/>
                <a:cs typeface="Perpetua"/>
              </a:rPr>
              <a:t>e</a:t>
            </a:r>
            <a:r>
              <a:rPr sz="2800" b="1" spc="-20" dirty="0">
                <a:latin typeface="Perpetua"/>
                <a:cs typeface="Perpetua"/>
              </a:rPr>
              <a:t>d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Perpetua"/>
                <a:cs typeface="Perpetua"/>
              </a:rPr>
              <a:t>bands.</a:t>
            </a:r>
            <a:endParaRPr sz="2800">
              <a:latin typeface="Perpetua"/>
              <a:cs typeface="Perpetua"/>
            </a:endParaRPr>
          </a:p>
          <a:p>
            <a:pPr marL="286385" marR="321310" indent="-273685">
              <a:lnSpc>
                <a:spcPts val="2810"/>
              </a:lnSpc>
              <a:spcBef>
                <a:spcPts val="67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Licen</a:t>
            </a:r>
            <a:r>
              <a:rPr sz="2600" b="1" i="1" spc="5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ed</a:t>
            </a:r>
            <a:r>
              <a:rPr sz="2600" b="1" i="1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spect</a:t>
            </a:r>
            <a:r>
              <a:rPr sz="2600" b="1" i="1" spc="-20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um</a:t>
            </a:r>
            <a:r>
              <a:rPr sz="2600" b="1" i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is</a:t>
            </a:r>
            <a:r>
              <a:rPr sz="2600" b="1" i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80" dirty="0">
                <a:solidFill>
                  <a:srgbClr val="006FC0"/>
                </a:solidFill>
                <a:latin typeface="Perpetua"/>
                <a:cs typeface="Perpetua"/>
              </a:rPr>
              <a:t>g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ene</a:t>
            </a:r>
            <a:r>
              <a:rPr sz="2600" b="1" i="1" spc="-80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al</a:t>
            </a:r>
            <a:r>
              <a:rPr sz="2600" b="1" i="1" spc="-45" dirty="0">
                <a:solidFill>
                  <a:srgbClr val="006FC0"/>
                </a:solidFill>
                <a:latin typeface="Perpetua"/>
                <a:cs typeface="Perpetua"/>
              </a:rPr>
              <a:t>l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y</a:t>
            </a:r>
            <a:r>
              <a:rPr sz="2600" b="1" i="1" spc="-11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applic</a:t>
            </a:r>
            <a:r>
              <a:rPr sz="2600" b="1" i="1" spc="-45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b="1" i="1" spc="-40" dirty="0">
                <a:solidFill>
                  <a:srgbClr val="006FC0"/>
                </a:solidFill>
                <a:latin typeface="Perpetua"/>
                <a:cs typeface="Perpetua"/>
              </a:rPr>
              <a:t>b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le</a:t>
            </a:r>
            <a:r>
              <a:rPr sz="2600" b="1" i="1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to</a:t>
            </a:r>
            <a:r>
              <a:rPr sz="2600" b="1" i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Io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600" b="1" i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lo</a:t>
            </a:r>
            <a:r>
              <a:rPr sz="2600" b="1" i="1" spc="5" dirty="0">
                <a:solidFill>
                  <a:srgbClr val="006FC0"/>
                </a:solidFill>
                <a:latin typeface="Perpetua"/>
                <a:cs typeface="Perpetua"/>
              </a:rPr>
              <a:t>n</a:t>
            </a: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g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-</a:t>
            </a:r>
            <a:r>
              <a:rPr sz="2600" b="1" i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80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b="1" i="1" spc="5" dirty="0">
                <a:solidFill>
                  <a:srgbClr val="006FC0"/>
                </a:solidFill>
                <a:latin typeface="Perpetua"/>
                <a:cs typeface="Perpetua"/>
              </a:rPr>
              <a:t>n</a:t>
            </a:r>
            <a:r>
              <a:rPr sz="2600" b="1" i="1" spc="-80" dirty="0">
                <a:solidFill>
                  <a:srgbClr val="006FC0"/>
                </a:solidFill>
                <a:latin typeface="Perpetua"/>
                <a:cs typeface="Perpetua"/>
              </a:rPr>
              <a:t>g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b="1" i="1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b="1" i="1" spc="5" dirty="0">
                <a:solidFill>
                  <a:srgbClr val="006FC0"/>
                </a:solidFill>
                <a:latin typeface="Perpetua"/>
                <a:cs typeface="Perpetua"/>
              </a:rPr>
              <a:t>c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cess</a:t>
            </a:r>
            <a:r>
              <a:rPr sz="2600" b="1" i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techn</a:t>
            </a:r>
            <a:r>
              <a:rPr sz="2600" b="1" i="1" spc="10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l</a:t>
            </a:r>
            <a:r>
              <a:rPr sz="2600" b="1" i="1" spc="-55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g</a:t>
            </a:r>
            <a:r>
              <a:rPr sz="2600" b="1" i="1" spc="-15" dirty="0">
                <a:solidFill>
                  <a:srgbClr val="006FC0"/>
                </a:solidFill>
                <a:latin typeface="Perpetua"/>
                <a:cs typeface="Perpetua"/>
              </a:rPr>
              <a:t>i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es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ts val="2965"/>
              </a:lnSpc>
              <a:spcBef>
                <a:spcPts val="24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ord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tilize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spe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5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,</a:t>
            </a:r>
            <a:r>
              <a:rPr sz="26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use</a:t>
            </a:r>
            <a:r>
              <a:rPr sz="2600" b="1" i="1" spc="-80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6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FF0000"/>
                </a:solidFill>
                <a:latin typeface="Perpetua"/>
                <a:cs typeface="Perpetua"/>
              </a:rPr>
              <a:t>m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ust</a:t>
            </a:r>
            <a:r>
              <a:rPr sz="26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600" b="1" i="1" spc="5" dirty="0">
                <a:solidFill>
                  <a:srgbClr val="FF0000"/>
                </a:solidFill>
                <a:latin typeface="Perpetua"/>
                <a:cs typeface="Perpetua"/>
              </a:rPr>
              <a:t>u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bsc</a:t>
            </a:r>
            <a:r>
              <a:rPr sz="2600" b="1" i="1" spc="-10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ibe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ts val="2965"/>
              </a:lnSpc>
            </a:pP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to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service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6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45" dirty="0">
                <a:solidFill>
                  <a:srgbClr val="FF0000"/>
                </a:solidFill>
                <a:latin typeface="Perpetua"/>
                <a:cs typeface="Perpetua"/>
              </a:rPr>
              <a:t>w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hen</a:t>
            </a:r>
            <a:r>
              <a:rPr sz="26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co</a:t>
            </a:r>
            <a:r>
              <a:rPr sz="2600" b="1" i="1" spc="5" dirty="0">
                <a:solidFill>
                  <a:srgbClr val="FF0000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necting</a:t>
            </a:r>
            <a:r>
              <a:rPr sz="260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their</a:t>
            </a:r>
            <a:r>
              <a:rPr sz="26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Io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T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d</a:t>
            </a:r>
            <a:r>
              <a:rPr sz="2600" b="1" i="1" spc="-45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vices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9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ex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han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subs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iption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fe</a:t>
            </a:r>
            <a:r>
              <a:rPr sz="2600" spc="-5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et</a:t>
            </a:r>
            <a:r>
              <a:rPr sz="2600" spc="-10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uara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tee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ex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lusivit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2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sage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rge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et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ara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tee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10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5149"/>
            <a:ext cx="7366634" cy="408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400" spc="-10" dirty="0">
                <a:solidFill>
                  <a:srgbClr val="006FC0"/>
                </a:solidFill>
                <a:latin typeface="Perpetua"/>
                <a:cs typeface="Perpetua"/>
              </a:rPr>
              <a:t>he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Perpetua"/>
                <a:cs typeface="Perpetua"/>
              </a:rPr>
              <a:t>ITU</a:t>
            </a:r>
            <a:r>
              <a:rPr sz="24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has</a:t>
            </a:r>
            <a:r>
              <a:rPr sz="24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Perpetua"/>
                <a:cs typeface="Perpetua"/>
              </a:rPr>
              <a:t>als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4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Perpetua"/>
                <a:cs typeface="Perpetua"/>
              </a:rPr>
              <a:t>defin</a:t>
            </a:r>
            <a:r>
              <a:rPr sz="2400" spc="-15" dirty="0">
                <a:solidFill>
                  <a:srgbClr val="006FC0"/>
                </a:solidFill>
                <a:latin typeface="Perpetua"/>
                <a:cs typeface="Perpetua"/>
              </a:rPr>
              <a:t>ed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u</a:t>
            </a:r>
            <a:r>
              <a:rPr sz="2400" spc="5" dirty="0">
                <a:solidFill>
                  <a:srgbClr val="006FC0"/>
                </a:solidFill>
                <a:latin typeface="Perpetua"/>
                <a:cs typeface="Perpetua"/>
              </a:rPr>
              <a:t>n</a:t>
            </a:r>
            <a:r>
              <a:rPr sz="2400" spc="-15" dirty="0">
                <a:solidFill>
                  <a:srgbClr val="006FC0"/>
                </a:solidFill>
                <a:latin typeface="Perpetua"/>
                <a:cs typeface="Perpetua"/>
              </a:rPr>
              <a:t>licen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r>
              <a:rPr sz="2400" spc="-15" dirty="0">
                <a:solidFill>
                  <a:srgbClr val="006FC0"/>
                </a:solidFill>
                <a:latin typeface="Perpetua"/>
                <a:cs typeface="Perpetua"/>
              </a:rPr>
              <a:t>ed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Perpetua"/>
                <a:cs typeface="Perpetua"/>
              </a:rPr>
              <a:t>spec</a:t>
            </a:r>
            <a:r>
              <a:rPr sz="2400" spc="-20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400" spc="55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um</a:t>
            </a:r>
            <a:r>
              <a:rPr sz="24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for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Perpetua"/>
                <a:cs typeface="Perpetua"/>
              </a:rPr>
              <a:t>the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in</a:t>
            </a:r>
            <a:r>
              <a:rPr sz="2400" spc="5" dirty="0">
                <a:solidFill>
                  <a:srgbClr val="006FC0"/>
                </a:solidFill>
                <a:latin typeface="Perpetua"/>
                <a:cs typeface="Perpetua"/>
              </a:rPr>
              <a:t>d</a:t>
            </a:r>
            <a:r>
              <a:rPr sz="2400" spc="-15" dirty="0">
                <a:solidFill>
                  <a:srgbClr val="006FC0"/>
                </a:solidFill>
                <a:latin typeface="Perpetua"/>
                <a:cs typeface="Perpetua"/>
              </a:rPr>
              <a:t>u</a:t>
            </a:r>
            <a:r>
              <a:rPr sz="2400" spc="-5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400" spc="40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ial,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scientifi</a:t>
            </a:r>
            <a:r>
              <a:rPr sz="2400" spc="25" dirty="0">
                <a:solidFill>
                  <a:srgbClr val="006FC0"/>
                </a:solidFill>
                <a:latin typeface="Perpetua"/>
                <a:cs typeface="Perpetua"/>
              </a:rPr>
              <a:t>c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,</a:t>
            </a:r>
            <a:r>
              <a:rPr sz="240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Perpetua"/>
                <a:cs typeface="Perpetua"/>
              </a:rPr>
              <a:t>an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d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Perpetua"/>
                <a:cs typeface="Perpetua"/>
              </a:rPr>
              <a:t>m</a:t>
            </a:r>
            <a:r>
              <a:rPr sz="2400" spc="-10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dical</a:t>
            </a:r>
            <a:r>
              <a:rPr sz="24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(ISM)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po</a:t>
            </a:r>
            <a:r>
              <a:rPr sz="2400" spc="80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tions</a:t>
            </a:r>
            <a:r>
              <a:rPr sz="24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of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the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Perpetua"/>
                <a:cs typeface="Perpetua"/>
              </a:rPr>
              <a:t>radi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ban</a:t>
            </a:r>
            <a:r>
              <a:rPr sz="2400" spc="5" dirty="0">
                <a:solidFill>
                  <a:srgbClr val="006FC0"/>
                </a:solidFill>
                <a:latin typeface="Perpetua"/>
                <a:cs typeface="Perpetua"/>
              </a:rPr>
              <a:t>d</a:t>
            </a:r>
            <a:r>
              <a:rPr sz="2400" spc="-45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.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hese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equencies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u</a:t>
            </a:r>
            <a:r>
              <a:rPr sz="2400" spc="-5" dirty="0">
                <a:latin typeface="Perpetua"/>
                <a:cs typeface="Perpetua"/>
              </a:rPr>
              <a:t>s</a:t>
            </a:r>
            <a:r>
              <a:rPr sz="2400" spc="-15" dirty="0">
                <a:latin typeface="Perpetua"/>
                <a:cs typeface="Perpetua"/>
              </a:rPr>
              <a:t>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ma</a:t>
            </a:r>
            <a:r>
              <a:rPr sz="2400" spc="-50" dirty="0">
                <a:latin typeface="Perpetua"/>
                <a:cs typeface="Perpetua"/>
              </a:rPr>
              <a:t>n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com</a:t>
            </a:r>
            <a:r>
              <a:rPr sz="2400" spc="-25" dirty="0">
                <a:latin typeface="Perpetua"/>
                <a:cs typeface="Perpetua"/>
              </a:rPr>
              <a:t>m</a:t>
            </a:r>
            <a:r>
              <a:rPr sz="2400" dirty="0">
                <a:latin typeface="Perpetua"/>
                <a:cs typeface="Perpetua"/>
              </a:rPr>
              <a:t>u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ic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tion</a:t>
            </a:r>
            <a:r>
              <a:rPr sz="2400" spc="-10" dirty="0">
                <a:latin typeface="Perpetua"/>
                <a:cs typeface="Perpetua"/>
              </a:rPr>
              <a:t>s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b="1" spc="-5" dirty="0">
                <a:latin typeface="Perpetua"/>
                <a:cs typeface="Perpetua"/>
              </a:rPr>
              <a:t>tec</a:t>
            </a:r>
            <a:r>
              <a:rPr sz="2400" b="1" spc="5" dirty="0">
                <a:latin typeface="Perpetua"/>
                <a:cs typeface="Perpetua"/>
              </a:rPr>
              <a:t>h</a:t>
            </a:r>
            <a:r>
              <a:rPr sz="2400" b="1" spc="-15" dirty="0">
                <a:latin typeface="Perpetua"/>
                <a:cs typeface="Perpetua"/>
              </a:rPr>
              <a:t>nol</a:t>
            </a:r>
            <a:r>
              <a:rPr sz="2400" b="1" spc="-25" dirty="0">
                <a:latin typeface="Perpetua"/>
                <a:cs typeface="Perpetua"/>
              </a:rPr>
              <a:t>o</a:t>
            </a:r>
            <a:r>
              <a:rPr sz="2400" b="1" spc="25" dirty="0">
                <a:latin typeface="Perpetua"/>
                <a:cs typeface="Perpetua"/>
              </a:rPr>
              <a:t>g</a:t>
            </a:r>
            <a:r>
              <a:rPr sz="2400" b="1" dirty="0">
                <a:latin typeface="Perpetua"/>
                <a:cs typeface="Perpetua"/>
              </a:rPr>
              <a:t>ies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Perpetua"/>
                <a:cs typeface="Perpetua"/>
              </a:rPr>
              <a:t>for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Perpetua"/>
                <a:cs typeface="Perpetua"/>
              </a:rPr>
              <a:t>sho</a:t>
            </a:r>
            <a:r>
              <a:rPr sz="2400" b="1" spc="65" dirty="0">
                <a:latin typeface="Perpetua"/>
                <a:cs typeface="Perpetua"/>
              </a:rPr>
              <a:t>r</a:t>
            </a:r>
            <a:r>
              <a:rPr sz="2400" b="1" spc="10" dirty="0">
                <a:latin typeface="Perpetua"/>
                <a:cs typeface="Perpetua"/>
              </a:rPr>
              <a:t>t</a:t>
            </a:r>
            <a:r>
              <a:rPr sz="2400" b="1" spc="-15" dirty="0">
                <a:latin typeface="Perpetua"/>
                <a:cs typeface="Perpetua"/>
              </a:rPr>
              <a:t>-ra</a:t>
            </a:r>
            <a:r>
              <a:rPr sz="2400" b="1" spc="-10" dirty="0">
                <a:latin typeface="Perpetua"/>
                <a:cs typeface="Perpetua"/>
              </a:rPr>
              <a:t>n</a:t>
            </a:r>
            <a:r>
              <a:rPr sz="2400" b="1" dirty="0">
                <a:latin typeface="Perpetua"/>
                <a:cs typeface="Perpetua"/>
              </a:rPr>
              <a:t>ge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Perpetua"/>
                <a:cs typeface="Perpetua"/>
              </a:rPr>
              <a:t>d</a:t>
            </a:r>
            <a:r>
              <a:rPr sz="2400" b="1" spc="-35" dirty="0">
                <a:latin typeface="Perpetua"/>
                <a:cs typeface="Perpetua"/>
              </a:rPr>
              <a:t>e</a:t>
            </a:r>
            <a:r>
              <a:rPr sz="2400" b="1" dirty="0">
                <a:latin typeface="Perpetua"/>
                <a:cs typeface="Perpetua"/>
              </a:rPr>
              <a:t>vices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(SRDs).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b="1" i="1" spc="-15" dirty="0">
                <a:solidFill>
                  <a:srgbClr val="FF0000"/>
                </a:solidFill>
                <a:latin typeface="Perpetua"/>
                <a:cs typeface="Perpetua"/>
              </a:rPr>
              <a:t>Unl</a:t>
            </a:r>
            <a:r>
              <a:rPr sz="2400" b="1" i="1" spc="-20" dirty="0">
                <a:solidFill>
                  <a:srgbClr val="FF0000"/>
                </a:solidFill>
                <a:latin typeface="Perpetua"/>
                <a:cs typeface="Perpetua"/>
              </a:rPr>
              <a:t>i</a:t>
            </a:r>
            <a:r>
              <a:rPr sz="2400" b="1" i="1" spc="-10" dirty="0">
                <a:solidFill>
                  <a:srgbClr val="FF0000"/>
                </a:solidFill>
                <a:latin typeface="Perpetua"/>
                <a:cs typeface="Perpetua"/>
              </a:rPr>
              <a:t>censed</a:t>
            </a:r>
            <a:r>
              <a:rPr sz="24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Perpetua"/>
                <a:cs typeface="Perpetua"/>
              </a:rPr>
              <a:t>mean</a:t>
            </a:r>
            <a:r>
              <a:rPr sz="2400" b="1" i="1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4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th</a:t>
            </a:r>
            <a:r>
              <a:rPr sz="2400" b="1" spc="-15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t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Perpetua"/>
                <a:cs typeface="Perpetua"/>
              </a:rPr>
              <a:t>no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Perpetua"/>
                <a:cs typeface="Perpetua"/>
              </a:rPr>
              <a:t>gu</a:t>
            </a:r>
            <a:r>
              <a:rPr sz="2400" b="1" spc="-1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400" b="1" spc="-15" dirty="0">
                <a:solidFill>
                  <a:srgbClr val="FF0000"/>
                </a:solidFill>
                <a:latin typeface="Perpetua"/>
                <a:cs typeface="Perpetua"/>
              </a:rPr>
              <a:t>ran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tee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4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Perpetua"/>
                <a:cs typeface="Perpetua"/>
              </a:rPr>
              <a:t>or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Perpetua"/>
                <a:cs typeface="Perpetua"/>
              </a:rPr>
              <a:t>pr</a:t>
            </a:r>
            <a:r>
              <a:rPr sz="2400" b="1" spc="-25" dirty="0">
                <a:solidFill>
                  <a:srgbClr val="FF0000"/>
                </a:solidFill>
                <a:latin typeface="Perpetua"/>
                <a:cs typeface="Perpetua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tec</a:t>
            </a:r>
            <a:r>
              <a:rPr sz="2400" b="1" spc="5" dirty="0">
                <a:solidFill>
                  <a:srgbClr val="FF0000"/>
                </a:solidFill>
                <a:latin typeface="Perpetua"/>
                <a:cs typeface="Perpetua"/>
              </a:rPr>
              <a:t>t</a:t>
            </a:r>
            <a:r>
              <a:rPr sz="2400" b="1" spc="-10" dirty="0">
                <a:solidFill>
                  <a:srgbClr val="FF0000"/>
                </a:solidFill>
                <a:latin typeface="Perpetua"/>
                <a:cs typeface="Perpetua"/>
              </a:rPr>
              <a:t>i</a:t>
            </a:r>
            <a:r>
              <a:rPr sz="2400" b="1" spc="-25" dirty="0">
                <a:solidFill>
                  <a:srgbClr val="FF0000"/>
                </a:solidFill>
                <a:latin typeface="Perpetua"/>
                <a:cs typeface="Perpetua"/>
              </a:rPr>
              <a:t>o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ns</a:t>
            </a:r>
            <a:r>
              <a:rPr sz="2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are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offered</a:t>
            </a:r>
            <a:r>
              <a:rPr sz="24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in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th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IS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M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Perpetua"/>
                <a:cs typeface="Perpetua"/>
              </a:rPr>
              <a:t>b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an</a:t>
            </a:r>
            <a:r>
              <a:rPr sz="2400" b="1" spc="5" dirty="0">
                <a:solidFill>
                  <a:srgbClr val="FF0000"/>
                </a:solidFill>
                <a:latin typeface="Perpetua"/>
                <a:cs typeface="Perpetua"/>
              </a:rPr>
              <a:t>d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4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for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d</a:t>
            </a:r>
            <a:r>
              <a:rPr sz="2400" b="1" spc="-30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vice</a:t>
            </a:r>
            <a:r>
              <a:rPr sz="24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co</a:t>
            </a:r>
            <a:r>
              <a:rPr sz="2400" b="1" spc="-15" dirty="0">
                <a:solidFill>
                  <a:srgbClr val="FF0000"/>
                </a:solidFill>
                <a:latin typeface="Perpetua"/>
                <a:cs typeface="Perpetua"/>
              </a:rPr>
              <a:t>m</a:t>
            </a:r>
            <a:r>
              <a:rPr sz="2400" b="1" spc="-35" dirty="0">
                <a:solidFill>
                  <a:srgbClr val="FF0000"/>
                </a:solidFill>
                <a:latin typeface="Perpetua"/>
                <a:cs typeface="Perpetua"/>
              </a:rPr>
              <a:t>m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unic</a:t>
            </a:r>
            <a:r>
              <a:rPr sz="2400" b="1" spc="-2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ti</a:t>
            </a:r>
            <a:r>
              <a:rPr sz="2400" b="1" spc="-10" dirty="0">
                <a:solidFill>
                  <a:srgbClr val="FF0000"/>
                </a:solidFill>
                <a:latin typeface="Perpetua"/>
                <a:cs typeface="Perpetua"/>
              </a:rPr>
              <a:t>o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ns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IS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M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Perpetua"/>
                <a:cs typeface="Perpetua"/>
              </a:rPr>
              <a:t>bands</a:t>
            </a:r>
            <a:r>
              <a:rPr sz="24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Perpetua"/>
                <a:cs typeface="Perpetua"/>
              </a:rPr>
              <a:t>for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Io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T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ac</a:t>
            </a:r>
            <a:r>
              <a:rPr sz="2400" b="1" spc="5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ess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2.4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Perpetua"/>
                <a:cs typeface="Perpetua"/>
              </a:rPr>
              <a:t>G</a:t>
            </a:r>
            <a:r>
              <a:rPr sz="2400" dirty="0">
                <a:latin typeface="Perpetua"/>
                <a:cs typeface="Perpetua"/>
              </a:rPr>
              <a:t>Hz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ban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spc="-10" dirty="0">
                <a:latin typeface="Perpetua"/>
                <a:cs typeface="Perpetua"/>
              </a:rPr>
              <a:t>sed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Perpetua"/>
                <a:cs typeface="Perpetua"/>
              </a:rPr>
              <a:t>b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IEEE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80</a:t>
            </a:r>
            <a:r>
              <a:rPr sz="2400" spc="5" dirty="0">
                <a:latin typeface="Perpetua"/>
                <a:cs typeface="Perpetua"/>
              </a:rPr>
              <a:t>2</a:t>
            </a:r>
            <a:r>
              <a:rPr sz="2400" spc="-10" dirty="0">
                <a:latin typeface="Perpetua"/>
                <a:cs typeface="Perpetua"/>
              </a:rPr>
              <a:t>.11b</a:t>
            </a:r>
            <a:r>
              <a:rPr sz="2400" dirty="0">
                <a:latin typeface="Perpetua"/>
                <a:cs typeface="Perpetua"/>
              </a:rPr>
              <a:t>/g/n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Perpetua"/>
                <a:cs typeface="Perpetua"/>
              </a:rPr>
              <a:t>W</a:t>
            </a:r>
            <a:r>
              <a:rPr sz="2400" spc="20" dirty="0">
                <a:latin typeface="Perpetua"/>
                <a:cs typeface="Perpetua"/>
              </a:rPr>
              <a:t>i</a:t>
            </a:r>
            <a:r>
              <a:rPr sz="2400" spc="-10" dirty="0">
                <a:latin typeface="Perpetua"/>
                <a:cs typeface="Perpetua"/>
              </a:rPr>
              <a:t>-</a:t>
            </a:r>
            <a:r>
              <a:rPr sz="2400" dirty="0">
                <a:latin typeface="Perpetua"/>
                <a:cs typeface="Perpetua"/>
              </a:rPr>
              <a:t>Fi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IEEE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8</a:t>
            </a:r>
            <a:r>
              <a:rPr sz="2400" spc="5" dirty="0">
                <a:latin typeface="Perpetua"/>
                <a:cs typeface="Perpetua"/>
              </a:rPr>
              <a:t>0</a:t>
            </a:r>
            <a:r>
              <a:rPr sz="2400" dirty="0">
                <a:latin typeface="Perpetua"/>
                <a:cs typeface="Perpetua"/>
              </a:rPr>
              <a:t>2.1</a:t>
            </a:r>
            <a:r>
              <a:rPr sz="2400" spc="5" dirty="0">
                <a:latin typeface="Perpetua"/>
                <a:cs typeface="Perpetua"/>
              </a:rPr>
              <a:t>5</a:t>
            </a:r>
            <a:r>
              <a:rPr sz="2400" dirty="0">
                <a:latin typeface="Perpetua"/>
                <a:cs typeface="Perpetua"/>
              </a:rPr>
              <a:t>.1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Bluetooth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IEEE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8</a:t>
            </a:r>
            <a:r>
              <a:rPr sz="2400" spc="5" dirty="0">
                <a:latin typeface="Perpetua"/>
                <a:cs typeface="Perpetua"/>
              </a:rPr>
              <a:t>0</a:t>
            </a:r>
            <a:r>
              <a:rPr sz="2400" dirty="0">
                <a:latin typeface="Perpetua"/>
                <a:cs typeface="Perpetua"/>
              </a:rPr>
              <a:t>2.1</a:t>
            </a:r>
            <a:r>
              <a:rPr sz="2400" spc="5" dirty="0">
                <a:latin typeface="Perpetua"/>
                <a:cs typeface="Perpetua"/>
              </a:rPr>
              <a:t>5</a:t>
            </a:r>
            <a:r>
              <a:rPr sz="2400" dirty="0">
                <a:latin typeface="Perpetua"/>
                <a:cs typeface="Perpetua"/>
              </a:rPr>
              <a:t>.4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W</a:t>
            </a:r>
            <a:r>
              <a:rPr sz="2400" spc="-185" dirty="0">
                <a:latin typeface="Perpetua"/>
                <a:cs typeface="Perpetua"/>
              </a:rPr>
              <a:t>P</a:t>
            </a:r>
            <a:r>
              <a:rPr sz="2400" spc="-5" dirty="0">
                <a:latin typeface="Perpetua"/>
                <a:cs typeface="Perpetua"/>
              </a:rPr>
              <a:t>AN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493634" cy="288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Unlice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n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sed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spe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600" spc="55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um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is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usua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l</a:t>
            </a:r>
            <a:r>
              <a:rPr sz="2600" spc="-55" dirty="0">
                <a:solidFill>
                  <a:srgbClr val="006FC0"/>
                </a:solidFill>
                <a:latin typeface="Perpetua"/>
                <a:cs typeface="Perpetua"/>
              </a:rPr>
              <a:t>l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y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simpler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to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de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p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l</a:t>
            </a:r>
            <a:r>
              <a:rPr sz="2600" spc="-80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y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han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lic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nsed</a:t>
            </a:r>
            <a:r>
              <a:rPr sz="2600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be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c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u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se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it</a:t>
            </a:r>
            <a:r>
              <a:rPr sz="26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d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es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n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eq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u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i</a:t>
            </a:r>
            <a:r>
              <a:rPr sz="2600" spc="-20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se</a:t>
            </a:r>
            <a:r>
              <a:rPr sz="2600" spc="100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vi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p</a:t>
            </a:r>
            <a:r>
              <a:rPr sz="2600" spc="-30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spc="-80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vi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d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spc="-220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H</a:t>
            </a:r>
            <a:r>
              <a:rPr sz="2600" spc="-75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fer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interf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aus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mpe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2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ific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</a:t>
            </a:r>
            <a:endParaRPr sz="2600">
              <a:latin typeface="Perpetua"/>
              <a:cs typeface="Perpetua"/>
            </a:endParaRPr>
          </a:p>
          <a:p>
            <a:pPr marL="286385" marR="12192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2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smiss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impa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signal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its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pra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tic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maxi</a:t>
            </a:r>
            <a:r>
              <a:rPr sz="2600" spc="-30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ran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spc="-5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195" rIns="0" bIns="0" rtlCol="0">
            <a:spAutoFit/>
          </a:bodyPr>
          <a:lstStyle/>
          <a:p>
            <a:pPr marL="774700">
              <a:lnSpc>
                <a:spcPts val="4765"/>
              </a:lnSpc>
            </a:pPr>
            <a:r>
              <a:rPr spc="-75" dirty="0"/>
              <a:t>P</a:t>
            </a:r>
            <a:r>
              <a:rPr spc="-60" dirty="0"/>
              <a:t>o</a:t>
            </a:r>
            <a:r>
              <a:rPr spc="-70" dirty="0"/>
              <a:t>w</a:t>
            </a:r>
            <a:r>
              <a:rPr spc="-20" dirty="0"/>
              <a:t>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" dirty="0"/>
              <a:t>C</a:t>
            </a:r>
            <a:r>
              <a:rPr spc="-25" dirty="0"/>
              <a:t>o</a:t>
            </a:r>
            <a:r>
              <a:rPr spc="-15" dirty="0"/>
              <a:t>n</a:t>
            </a:r>
            <a:r>
              <a:rPr spc="-20" dirty="0"/>
              <a:t>s</a:t>
            </a:r>
            <a:r>
              <a:rPr spc="-15" dirty="0"/>
              <a:t>u</a:t>
            </a:r>
            <a:r>
              <a:rPr spc="-60" dirty="0"/>
              <a:t>m</a:t>
            </a:r>
            <a:r>
              <a:rPr spc="-15" dirty="0"/>
              <a:t>pt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511695"/>
            <a:ext cx="7577455" cy="420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5" dirty="0">
                <a:latin typeface="Perpetua"/>
                <a:cs typeface="Perpetua"/>
              </a:rPr>
              <a:t>P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y-p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es</a:t>
            </a:r>
            <a:endParaRPr sz="2600">
              <a:latin typeface="Perpetua"/>
              <a:cs typeface="Perpetua"/>
            </a:endParaRPr>
          </a:p>
          <a:p>
            <a:pPr marL="286385" marR="65405" indent="-273685" algn="just">
              <a:lnSpc>
                <a:spcPct val="9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p</a:t>
            </a:r>
            <a:r>
              <a:rPr sz="2600" b="1" spc="-75" dirty="0">
                <a:solidFill>
                  <a:srgbClr val="FF0000"/>
                </a:solidFill>
                <a:latin typeface="Perpetua"/>
                <a:cs typeface="Perpetua"/>
              </a:rPr>
              <a:t>ow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ere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d</a:t>
            </a:r>
            <a:r>
              <a:rPr sz="26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node</a:t>
            </a:r>
            <a:r>
              <a:rPr sz="2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h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d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irect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connectio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n</a:t>
            </a:r>
            <a:r>
              <a:rPr sz="2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t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o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p</a:t>
            </a:r>
            <a:r>
              <a:rPr sz="2600" b="1" spc="-70" dirty="0">
                <a:solidFill>
                  <a:srgbClr val="FF0000"/>
                </a:solidFill>
                <a:latin typeface="Perpetua"/>
                <a:cs typeface="Perpetua"/>
              </a:rPr>
              <a:t>o</a:t>
            </a:r>
            <a:r>
              <a:rPr sz="2600" b="1" spc="-75" dirty="0">
                <a:solidFill>
                  <a:srgbClr val="FF0000"/>
                </a:solidFill>
                <a:latin typeface="Perpetua"/>
                <a:cs typeface="Perpetua"/>
              </a:rPr>
              <a:t>w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er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sourc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,</a:t>
            </a:r>
            <a:r>
              <a:rPr sz="260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an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d</a:t>
            </a:r>
            <a:r>
              <a:rPr sz="26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co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m</a:t>
            </a:r>
            <a:r>
              <a:rPr sz="2600" b="1" spc="-25" dirty="0">
                <a:solidFill>
                  <a:srgbClr val="FF0000"/>
                </a:solidFill>
                <a:latin typeface="Perpetua"/>
                <a:cs typeface="Perpetua"/>
              </a:rPr>
              <a:t>m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un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i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b="1" spc="-3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tion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are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usu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b="1" spc="-60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y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not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i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mited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45" dirty="0">
                <a:solidFill>
                  <a:srgbClr val="FF0000"/>
                </a:solidFill>
                <a:latin typeface="Perpetua"/>
                <a:cs typeface="Perpetua"/>
              </a:rPr>
              <a:t>b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y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p</a:t>
            </a:r>
            <a:r>
              <a:rPr sz="2600" b="1" spc="-70" dirty="0">
                <a:solidFill>
                  <a:srgbClr val="FF0000"/>
                </a:solidFill>
                <a:latin typeface="Perpetua"/>
                <a:cs typeface="Perpetua"/>
              </a:rPr>
              <a:t>ow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consumptio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n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b="1" spc="45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ite</a:t>
            </a:r>
            <a:r>
              <a:rPr sz="2600" b="1" spc="45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i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287655" indent="-273685">
              <a:lnSpc>
                <a:spcPts val="2810"/>
              </a:lnSpc>
              <a:spcBef>
                <a:spcPts val="64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H</a:t>
            </a:r>
            <a:r>
              <a:rPr sz="2600" spc="-75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ease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dep</a:t>
            </a:r>
            <a:r>
              <a:rPr sz="2600" b="1" spc="-15" dirty="0">
                <a:latin typeface="Perpetua"/>
                <a:cs typeface="Perpetua"/>
              </a:rPr>
              <a:t>l</a:t>
            </a:r>
            <a:r>
              <a:rPr sz="2600" b="1" spc="-70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ym</a:t>
            </a:r>
            <a:r>
              <a:rPr sz="2600" b="1" spc="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nt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of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</a:t>
            </a:r>
            <a:r>
              <a:rPr sz="2600" b="1" spc="-75" dirty="0">
                <a:latin typeface="Perpetua"/>
                <a:cs typeface="Perpetua"/>
              </a:rPr>
              <a:t>o</a:t>
            </a:r>
            <a:r>
              <a:rPr sz="2600" b="1" spc="-70" dirty="0">
                <a:latin typeface="Perpetua"/>
                <a:cs typeface="Perpetua"/>
              </a:rPr>
              <a:t>w</a:t>
            </a:r>
            <a:r>
              <a:rPr sz="2600" b="1" spc="-5" dirty="0">
                <a:latin typeface="Perpetua"/>
                <a:cs typeface="Perpetua"/>
              </a:rPr>
              <a:t>ere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nodes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is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15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mited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Perpetua"/>
                <a:cs typeface="Perpetua"/>
              </a:rPr>
              <a:t>b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th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0" dirty="0">
                <a:latin typeface="Perpetua"/>
                <a:cs typeface="Perpetua"/>
              </a:rPr>
              <a:t>a</a:t>
            </a:r>
            <a:r>
              <a:rPr sz="2600" b="1" spc="-35" dirty="0">
                <a:latin typeface="Perpetua"/>
                <a:cs typeface="Perpetua"/>
              </a:rPr>
              <a:t>v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15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50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bi</a:t>
            </a:r>
            <a:r>
              <a:rPr sz="2600" b="1" spc="-10" dirty="0">
                <a:latin typeface="Perpetua"/>
                <a:cs typeface="Perpetua"/>
              </a:rPr>
              <a:t>l</a:t>
            </a:r>
            <a:r>
              <a:rPr sz="2600" b="1" dirty="0">
                <a:latin typeface="Perpetua"/>
                <a:cs typeface="Perpetua"/>
              </a:rPr>
              <a:t>ity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of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</a:t>
            </a:r>
            <a:r>
              <a:rPr sz="2600" b="1" spc="-75" dirty="0">
                <a:latin typeface="Perpetua"/>
                <a:cs typeface="Perpetua"/>
              </a:rPr>
              <a:t>ow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source</a:t>
            </a:r>
            <a:r>
              <a:rPr sz="2600" b="1" dirty="0">
                <a:latin typeface="Perpetua"/>
                <a:cs typeface="Perpetua"/>
              </a:rPr>
              <a:t>,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whi</a:t>
            </a:r>
            <a:r>
              <a:rPr sz="2600" spc="4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ma</a:t>
            </a:r>
            <a:r>
              <a:rPr sz="2600" spc="-40" dirty="0">
                <a:latin typeface="Perpetua"/>
                <a:cs typeface="Perpetua"/>
              </a:rPr>
              <a:t>k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mobility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m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re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mp</a:t>
            </a:r>
            <a:r>
              <a:rPr sz="2600" b="1" spc="-10" dirty="0">
                <a:latin typeface="Perpetua"/>
                <a:cs typeface="Perpetua"/>
              </a:rPr>
              <a:t>l</a:t>
            </a:r>
            <a:r>
              <a:rPr sz="2600" b="1" spc="-5" dirty="0">
                <a:latin typeface="Perpetua"/>
                <a:cs typeface="Perpetua"/>
              </a:rPr>
              <a:t>ex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ts val="2810"/>
              </a:lnSpc>
              <a:spcBef>
                <a:spcPts val="59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solidFill>
                  <a:srgbClr val="6F2F9F"/>
                </a:solidFill>
                <a:latin typeface="Perpetua"/>
                <a:cs typeface="Perpetua"/>
              </a:rPr>
              <a:t>B</a:t>
            </a:r>
            <a:r>
              <a:rPr sz="2600" b="1" spc="-25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spc="-5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b="1" spc="4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spc="10" dirty="0">
                <a:solidFill>
                  <a:srgbClr val="6F2F9F"/>
                </a:solidFill>
                <a:latin typeface="Perpetua"/>
                <a:cs typeface="Perpetua"/>
              </a:rPr>
              <a:t>y</a:t>
            </a:r>
            <a:r>
              <a:rPr sz="2600" b="1" spc="-5" dirty="0">
                <a:solidFill>
                  <a:srgbClr val="6F2F9F"/>
                </a:solidFill>
                <a:latin typeface="Perpetua"/>
                <a:cs typeface="Perpetua"/>
              </a:rPr>
              <a:t>-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p</a:t>
            </a:r>
            <a:r>
              <a:rPr sz="2600" b="1" spc="-7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b="1" spc="-70" dirty="0">
                <a:solidFill>
                  <a:srgbClr val="6F2F9F"/>
                </a:solidFill>
                <a:latin typeface="Perpetua"/>
                <a:cs typeface="Perpetua"/>
              </a:rPr>
              <a:t>w</a:t>
            </a:r>
            <a:r>
              <a:rPr sz="2600" b="1" spc="-5" dirty="0">
                <a:solidFill>
                  <a:srgbClr val="6F2F9F"/>
                </a:solidFill>
                <a:latin typeface="Perpetua"/>
                <a:cs typeface="Perpetua"/>
              </a:rPr>
              <a:t>ere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d</a:t>
            </a:r>
            <a:r>
              <a:rPr sz="2600" b="1" spc="-9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nodes</a:t>
            </a:r>
            <a:r>
              <a:rPr sz="2600" b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b</a:t>
            </a:r>
            <a:r>
              <a:rPr sz="2600" b="1" spc="4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ing</a:t>
            </a:r>
            <a:r>
              <a:rPr sz="2600" b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spc="-30" dirty="0">
                <a:solidFill>
                  <a:srgbClr val="6F2F9F"/>
                </a:solidFill>
                <a:latin typeface="Perpetua"/>
                <a:cs typeface="Perpetua"/>
              </a:rPr>
              <a:t>m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uch</a:t>
            </a:r>
            <a:r>
              <a:rPr sz="2600" b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more</a:t>
            </a:r>
            <a:r>
              <a:rPr sz="2600" b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flexibi</a:t>
            </a:r>
            <a:r>
              <a:rPr sz="2600" b="1" spc="-10" dirty="0">
                <a:solidFill>
                  <a:srgbClr val="6F2F9F"/>
                </a:solidFill>
                <a:latin typeface="Perpetua"/>
                <a:cs typeface="Perpetua"/>
              </a:rPr>
              <a:t>l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ity</a:t>
            </a:r>
            <a:r>
              <a:rPr sz="2600" b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to</a:t>
            </a:r>
            <a:r>
              <a:rPr sz="2600" b="1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6F2F9F"/>
                </a:solidFill>
                <a:latin typeface="Perpetua"/>
                <a:cs typeface="Perpetua"/>
              </a:rPr>
              <a:t>Io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b="1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d</a:t>
            </a:r>
            <a:r>
              <a:rPr sz="2600" b="1" spc="-30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vices.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ts val="2965"/>
              </a:lnSpc>
              <a:spcBef>
                <a:spcPts val="24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These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ten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cla</a:t>
            </a:r>
            <a:r>
              <a:rPr sz="2600" b="1" i="1" spc="5" dirty="0">
                <a:latin typeface="Perpetua"/>
                <a:cs typeface="Perpetua"/>
              </a:rPr>
              <a:t>s</a:t>
            </a:r>
            <a:r>
              <a:rPr sz="2600" b="1" i="1" spc="-5" dirty="0">
                <a:latin typeface="Perpetua"/>
                <a:cs typeface="Perpetua"/>
              </a:rPr>
              <a:t>si</a:t>
            </a:r>
            <a:r>
              <a:rPr sz="2600" b="1" i="1" spc="-60" dirty="0">
                <a:latin typeface="Perpetua"/>
                <a:cs typeface="Perpetua"/>
              </a:rPr>
              <a:t>f</a:t>
            </a:r>
            <a:r>
              <a:rPr sz="2600" b="1" i="1" dirty="0">
                <a:latin typeface="Perpetua"/>
                <a:cs typeface="Perpetua"/>
              </a:rPr>
              <a:t>ied</a:t>
            </a:r>
            <a:r>
              <a:rPr sz="2600" b="1" i="1" spc="-110" dirty="0">
                <a:latin typeface="Times New Roman"/>
                <a:cs typeface="Times New Roman"/>
              </a:rPr>
              <a:t> </a:t>
            </a:r>
            <a:r>
              <a:rPr sz="2600" b="1" i="1" spc="-45" dirty="0">
                <a:latin typeface="Perpetua"/>
                <a:cs typeface="Perpetua"/>
              </a:rPr>
              <a:t>b</a:t>
            </a:r>
            <a:r>
              <a:rPr sz="2600" b="1" i="1" dirty="0">
                <a:latin typeface="Perpetua"/>
                <a:cs typeface="Perpetua"/>
              </a:rPr>
              <a:t>y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the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equi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ed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li</a:t>
            </a:r>
            <a:r>
              <a:rPr sz="2600" b="1" i="1" spc="-40" dirty="0">
                <a:latin typeface="Perpetua"/>
                <a:cs typeface="Perpetua"/>
              </a:rPr>
              <a:t>f</a:t>
            </a:r>
            <a:r>
              <a:rPr sz="2600" b="1" i="1" dirty="0">
                <a:latin typeface="Perpetua"/>
                <a:cs typeface="Perpetua"/>
              </a:rPr>
              <a:t>eti</a:t>
            </a:r>
            <a:r>
              <a:rPr sz="2600" b="1" i="1" spc="-10" dirty="0">
                <a:latin typeface="Perpetua"/>
                <a:cs typeface="Perpetua"/>
              </a:rPr>
              <a:t>m</a:t>
            </a:r>
            <a:r>
              <a:rPr sz="2600" b="1" i="1" dirty="0">
                <a:latin typeface="Perpetua"/>
                <a:cs typeface="Perpetua"/>
              </a:rPr>
              <a:t>es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ts val="2965"/>
              </a:lnSpc>
            </a:pPr>
            <a:r>
              <a:rPr sz="2600" b="1" i="1" dirty="0">
                <a:latin typeface="Perpetua"/>
                <a:cs typeface="Perpetua"/>
              </a:rPr>
              <a:t>of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t</a:t>
            </a:r>
            <a:r>
              <a:rPr sz="2600" b="1" i="1" dirty="0">
                <a:latin typeface="Perpetua"/>
                <a:cs typeface="Perpetua"/>
              </a:rPr>
              <a:t>heir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b</a:t>
            </a:r>
            <a:r>
              <a:rPr sz="2600" b="1" i="1" spc="-25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tte</a:t>
            </a:r>
            <a:r>
              <a:rPr sz="2600" b="1" i="1" spc="-1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ies.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1945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i="1" spc="-170" dirty="0">
                <a:latin typeface="Perpetua"/>
                <a:cs typeface="Perpetua"/>
              </a:rPr>
              <a:t>F</a:t>
            </a:r>
            <a:r>
              <a:rPr sz="2600" b="1" i="1" dirty="0">
                <a:latin typeface="Perpetua"/>
                <a:cs typeface="Perpetua"/>
              </a:rPr>
              <a:t>or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8858" y="1527951"/>
            <a:ext cx="21342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i="1" spc="-5" dirty="0">
                <a:latin typeface="Perpetua"/>
                <a:cs typeface="Perpetua"/>
              </a:rPr>
              <a:t>b</a:t>
            </a:r>
            <a:r>
              <a:rPr sz="2600" b="1" i="1" spc="-25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tt</a:t>
            </a:r>
            <a:r>
              <a:rPr sz="2600" b="1" i="1" spc="-20" dirty="0">
                <a:latin typeface="Perpetua"/>
                <a:cs typeface="Perpetua"/>
              </a:rPr>
              <a:t>e</a:t>
            </a:r>
            <a:r>
              <a:rPr sz="2600" b="1" i="1" spc="-35" dirty="0">
                <a:latin typeface="Perpetua"/>
                <a:cs typeface="Perpetua"/>
              </a:rPr>
              <a:t>r</a:t>
            </a:r>
            <a:r>
              <a:rPr sz="2600" b="1" i="1" spc="-5" dirty="0">
                <a:latin typeface="Perpetua"/>
                <a:cs typeface="Perpetua"/>
              </a:rPr>
              <a:t>y</a:t>
            </a:r>
            <a:r>
              <a:rPr sz="2600" b="1" i="1" dirty="0">
                <a:latin typeface="Perpetua"/>
                <a:cs typeface="Perpetua"/>
              </a:rPr>
              <a:t>-</a:t>
            </a:r>
            <a:r>
              <a:rPr sz="2600" b="1" i="1" spc="-5" dirty="0">
                <a:latin typeface="Perpetua"/>
                <a:cs typeface="Perpetua"/>
              </a:rPr>
              <a:t>p</a:t>
            </a:r>
            <a:r>
              <a:rPr sz="2600" b="1" i="1" spc="-40" dirty="0">
                <a:latin typeface="Perpetua"/>
                <a:cs typeface="Perpetua"/>
              </a:rPr>
              <a:t>o</a:t>
            </a:r>
            <a:r>
              <a:rPr sz="2600" b="1" i="1" spc="-60" dirty="0">
                <a:latin typeface="Perpetua"/>
                <a:cs typeface="Perpetua"/>
              </a:rPr>
              <a:t>w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ed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7452" y="1527951"/>
            <a:ext cx="84328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i="1" dirty="0">
                <a:latin typeface="Perpetua"/>
                <a:cs typeface="Perpetua"/>
              </a:rPr>
              <a:t>n</a:t>
            </a:r>
            <a:r>
              <a:rPr sz="2600" b="1" i="1" spc="5" dirty="0">
                <a:latin typeface="Perpetua"/>
                <a:cs typeface="Perpetua"/>
              </a:rPr>
              <a:t>o</a:t>
            </a:r>
            <a:r>
              <a:rPr sz="2600" b="1" i="1" spc="-5" dirty="0">
                <a:latin typeface="Perpetua"/>
                <a:cs typeface="Perpetua"/>
              </a:rPr>
              <a:t>de</a:t>
            </a:r>
            <a:r>
              <a:rPr sz="2600" b="1" i="1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4438" y="1527951"/>
            <a:ext cx="184023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5340" algn="l"/>
              </a:tabLst>
            </a:pPr>
            <a:r>
              <a:rPr sz="2600" b="1" i="1" spc="-5" dirty="0">
                <a:latin typeface="Perpetua"/>
                <a:cs typeface="Perpetua"/>
              </a:rPr>
              <a:t>Io</a:t>
            </a:r>
            <a:r>
              <a:rPr sz="2600" b="1" i="1" dirty="0">
                <a:latin typeface="Perpetua"/>
                <a:cs typeface="Perpetua"/>
              </a:rPr>
              <a:t>T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Perpetua"/>
                <a:cs typeface="Perpetua"/>
              </a:rPr>
              <a:t>wi</a:t>
            </a:r>
            <a:r>
              <a:rPr sz="2600" b="1" i="1" spc="-40" dirty="0">
                <a:latin typeface="Perpetua"/>
                <a:cs typeface="Perpetua"/>
              </a:rPr>
              <a:t>r</a:t>
            </a:r>
            <a:r>
              <a:rPr sz="2600" b="1" i="1" spc="-15" dirty="0">
                <a:latin typeface="Perpetua"/>
                <a:cs typeface="Perpetua"/>
              </a:rPr>
              <a:t>el</a:t>
            </a:r>
            <a:r>
              <a:rPr sz="2600" b="1" i="1" dirty="0">
                <a:latin typeface="Perpetua"/>
                <a:cs typeface="Perpetua"/>
              </a:rPr>
              <a:t>ess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1949" y="1527951"/>
            <a:ext cx="788670" cy="75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i="1" dirty="0">
                <a:latin typeface="Perpetua"/>
                <a:cs typeface="Perpetua"/>
              </a:rPr>
              <a:t>a</a:t>
            </a:r>
            <a:r>
              <a:rPr sz="2600" b="1" i="1" spc="5" dirty="0">
                <a:latin typeface="Perpetua"/>
                <a:cs typeface="Perpetua"/>
              </a:rPr>
              <a:t>c</a:t>
            </a:r>
            <a:r>
              <a:rPr sz="2600" b="1" i="1" dirty="0">
                <a:latin typeface="Perpetua"/>
                <a:cs typeface="Perpetua"/>
              </a:rPr>
              <a:t>cess</a:t>
            </a:r>
            <a:endParaRPr sz="2600">
              <a:latin typeface="Perpetua"/>
              <a:cs typeface="Perpetua"/>
            </a:endParaRPr>
          </a:p>
          <a:p>
            <a:pPr marL="13970">
              <a:lnSpc>
                <a:spcPct val="100000"/>
              </a:lnSpc>
            </a:pPr>
            <a:r>
              <a:rPr sz="2600" b="1" i="1" spc="-5" dirty="0">
                <a:latin typeface="Perpetua"/>
                <a:cs typeface="Perpetua"/>
              </a:rPr>
              <a:t>p</a:t>
            </a:r>
            <a:r>
              <a:rPr sz="2600" b="1" i="1" spc="-50" dirty="0">
                <a:latin typeface="Perpetua"/>
                <a:cs typeface="Perpetua"/>
              </a:rPr>
              <a:t>ow</a:t>
            </a:r>
            <a:r>
              <a:rPr sz="2600" b="1" i="1" spc="-15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Perpetua"/>
                <a:cs typeface="Perpetua"/>
              </a:rPr>
              <a:t>r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7715" y="1923973"/>
            <a:ext cx="635571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4670" algn="l"/>
                <a:tab pos="2656840" algn="l"/>
                <a:tab pos="3856354" algn="l"/>
                <a:tab pos="4493260" algn="l"/>
                <a:tab pos="5432425" algn="l"/>
                <a:tab pos="5903595" algn="l"/>
              </a:tabLst>
            </a:pPr>
            <a:r>
              <a:rPr sz="2600" b="1" i="1" dirty="0">
                <a:latin typeface="Perpetua"/>
                <a:cs typeface="Perpetua"/>
              </a:rPr>
              <a:t>tec</a:t>
            </a:r>
            <a:r>
              <a:rPr sz="2600" b="1" i="1" spc="-15" dirty="0">
                <a:latin typeface="Perpetua"/>
                <a:cs typeface="Perpetua"/>
              </a:rPr>
              <a:t>h</a:t>
            </a:r>
            <a:r>
              <a:rPr sz="2600" b="1" i="1" dirty="0">
                <a:latin typeface="Perpetua"/>
                <a:cs typeface="Perpetua"/>
              </a:rPr>
              <a:t>nol</a:t>
            </a:r>
            <a:r>
              <a:rPr sz="2600" b="1" i="1" spc="-65" dirty="0">
                <a:latin typeface="Perpetua"/>
                <a:cs typeface="Perpetua"/>
              </a:rPr>
              <a:t>o</a:t>
            </a:r>
            <a:r>
              <a:rPr sz="2600" b="1" i="1" spc="-20" dirty="0">
                <a:latin typeface="Perpetua"/>
                <a:cs typeface="Perpetua"/>
              </a:rPr>
              <a:t>g</a:t>
            </a:r>
            <a:r>
              <a:rPr sz="2600" b="1" i="1" dirty="0">
                <a:latin typeface="Perpetua"/>
                <a:cs typeface="Perpetua"/>
              </a:rPr>
              <a:t>i</a:t>
            </a:r>
            <a:r>
              <a:rPr sz="2600" b="1" i="1" spc="-15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Perpetua"/>
                <a:cs typeface="Perpetua"/>
              </a:rPr>
              <a:t>s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40" dirty="0">
                <a:latin typeface="Perpetua"/>
                <a:cs typeface="Perpetua"/>
              </a:rPr>
              <a:t>m</a:t>
            </a:r>
            <a:r>
              <a:rPr sz="2600" b="1" i="1" dirty="0">
                <a:latin typeface="Perpetua"/>
                <a:cs typeface="Perpetua"/>
              </a:rPr>
              <a:t>ust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Perpetua"/>
                <a:cs typeface="Perpetua"/>
              </a:rPr>
              <a:t>a</a:t>
            </a:r>
            <a:r>
              <a:rPr sz="2600" b="1" i="1" spc="-15" dirty="0">
                <a:latin typeface="Perpetua"/>
                <a:cs typeface="Perpetua"/>
              </a:rPr>
              <a:t>d</a:t>
            </a:r>
            <a:r>
              <a:rPr sz="2600" b="1" i="1" spc="-5" dirty="0">
                <a:latin typeface="Perpetua"/>
                <a:cs typeface="Perpetua"/>
              </a:rPr>
              <a:t>d</a:t>
            </a:r>
            <a:r>
              <a:rPr sz="2600" b="1" i="1" spc="-5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ess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Perpetua"/>
                <a:cs typeface="Perpetua"/>
              </a:rPr>
              <a:t>t</a:t>
            </a:r>
            <a:r>
              <a:rPr sz="2600" b="1" i="1" spc="-15" dirty="0">
                <a:latin typeface="Perpetua"/>
                <a:cs typeface="Perpetua"/>
              </a:rPr>
              <a:t>h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Perpetua"/>
                <a:cs typeface="Perpetua"/>
              </a:rPr>
              <a:t>n</a:t>
            </a:r>
            <a:r>
              <a:rPr sz="2600" b="1" i="1" spc="-10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Perpetua"/>
                <a:cs typeface="Perpetua"/>
              </a:rPr>
              <a:t>eds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Perpetua"/>
                <a:cs typeface="Perpetua"/>
              </a:rPr>
              <a:t>of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15" dirty="0">
                <a:latin typeface="Perpetua"/>
                <a:cs typeface="Perpetua"/>
              </a:rPr>
              <a:t>l</a:t>
            </a:r>
            <a:r>
              <a:rPr sz="2600" b="1" i="1" spc="-35" dirty="0">
                <a:latin typeface="Perpetua"/>
                <a:cs typeface="Perpetua"/>
              </a:rPr>
              <a:t>o</a:t>
            </a:r>
            <a:r>
              <a:rPr sz="2600" b="1" i="1" dirty="0">
                <a:latin typeface="Perpetua"/>
                <a:cs typeface="Perpetua"/>
              </a:rPr>
              <a:t>w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50" y="2320812"/>
            <a:ext cx="7628890" cy="296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>
              <a:lnSpc>
                <a:spcPct val="100000"/>
              </a:lnSpc>
            </a:pPr>
            <a:r>
              <a:rPr sz="2600" b="1" i="1" dirty="0">
                <a:latin typeface="Perpetua"/>
                <a:cs typeface="Perpetua"/>
              </a:rPr>
              <a:t>co</a:t>
            </a:r>
            <a:r>
              <a:rPr sz="2600" b="1" i="1" spc="5" dirty="0">
                <a:latin typeface="Perpetua"/>
                <a:cs typeface="Perpetua"/>
              </a:rPr>
              <a:t>n</a:t>
            </a:r>
            <a:r>
              <a:rPr sz="2600" b="1" i="1" spc="-5" dirty="0">
                <a:latin typeface="Perpetua"/>
                <a:cs typeface="Perpetua"/>
              </a:rPr>
              <a:t>s</a:t>
            </a:r>
            <a:r>
              <a:rPr sz="2600" b="1" i="1" spc="5" dirty="0">
                <a:latin typeface="Perpetua"/>
                <a:cs typeface="Perpetua"/>
              </a:rPr>
              <a:t>u</a:t>
            </a:r>
            <a:r>
              <a:rPr sz="2600" b="1" i="1" spc="-5" dirty="0">
                <a:latin typeface="Perpetua"/>
                <a:cs typeface="Perpetua"/>
              </a:rPr>
              <a:t>mptio</a:t>
            </a:r>
            <a:r>
              <a:rPr sz="2600" b="1" i="1" dirty="0">
                <a:latin typeface="Perpetua"/>
                <a:cs typeface="Perpetua"/>
              </a:rPr>
              <a:t>n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spc="5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nd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co</a:t>
            </a:r>
            <a:r>
              <a:rPr sz="2600" b="1" i="1" spc="5" dirty="0">
                <a:latin typeface="Perpetua"/>
                <a:cs typeface="Perpetua"/>
              </a:rPr>
              <a:t>n</a:t>
            </a:r>
            <a:r>
              <a:rPr sz="2600" b="1" i="1" dirty="0">
                <a:latin typeface="Perpetua"/>
                <a:cs typeface="Perpetua"/>
              </a:rPr>
              <a:t>nect</a:t>
            </a:r>
            <a:r>
              <a:rPr sz="2600" b="1" i="1" spc="-35" dirty="0">
                <a:latin typeface="Perpetua"/>
                <a:cs typeface="Perpetua"/>
              </a:rPr>
              <a:t>i</a:t>
            </a:r>
            <a:r>
              <a:rPr sz="2600" b="1" i="1" dirty="0">
                <a:latin typeface="Perpetua"/>
                <a:cs typeface="Perpetua"/>
              </a:rPr>
              <a:t>vity</a:t>
            </a:r>
            <a:endParaRPr sz="2600">
              <a:latin typeface="Perpetua"/>
              <a:cs typeface="Perpetua"/>
            </a:endParaRPr>
          </a:p>
          <a:p>
            <a:pPr marL="286385" marR="1841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ess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25" dirty="0">
                <a:latin typeface="Perpetua"/>
                <a:cs typeface="Perpetua"/>
              </a:rPr>
              <a:t>n</a:t>
            </a:r>
            <a:r>
              <a:rPr sz="2600" spc="-5" dirty="0">
                <a:latin typeface="Perpetua"/>
                <a:cs typeface="Perpetua"/>
              </a:rPr>
              <a:t>men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kn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wn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80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w</a:t>
            </a:r>
            <a:r>
              <a:rPr sz="2600" b="1" spc="-5" dirty="0">
                <a:latin typeface="Perpetua"/>
                <a:cs typeface="Perpetua"/>
              </a:rPr>
              <a:t>-</a:t>
            </a:r>
            <a:r>
              <a:rPr sz="2600" b="1" spc="-105" dirty="0">
                <a:latin typeface="Perpetua"/>
                <a:cs typeface="Perpetua"/>
              </a:rPr>
              <a:t>P</a:t>
            </a:r>
            <a:r>
              <a:rPr sz="2600" b="1" spc="-80" dirty="0">
                <a:latin typeface="Perpetua"/>
                <a:cs typeface="Perpetua"/>
              </a:rPr>
              <a:t>o</a:t>
            </a:r>
            <a:r>
              <a:rPr sz="2600" b="1" spc="-70" dirty="0">
                <a:latin typeface="Perpetua"/>
                <a:cs typeface="Perpetua"/>
              </a:rPr>
              <a:t>w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9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Perpetua"/>
                <a:cs typeface="Perpetua"/>
              </a:rPr>
              <a:t>W</a:t>
            </a:r>
            <a:r>
              <a:rPr sz="2600" b="1" dirty="0">
                <a:latin typeface="Perpetua"/>
                <a:cs typeface="Perpetua"/>
              </a:rPr>
              <a:t>i</a:t>
            </a:r>
            <a:r>
              <a:rPr sz="2600" b="1" spc="-10" dirty="0">
                <a:latin typeface="Perpetua"/>
                <a:cs typeface="Perpetua"/>
              </a:rPr>
              <a:t>d</a:t>
            </a:r>
            <a:r>
              <a:rPr sz="2600" b="1" dirty="0">
                <a:latin typeface="Perpetua"/>
                <a:cs typeface="Perpetua"/>
              </a:rPr>
              <a:t>e-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Area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(LP</a:t>
            </a:r>
            <a:r>
              <a:rPr sz="2600" b="1" spc="-295" dirty="0">
                <a:latin typeface="Perpetua"/>
                <a:cs typeface="Perpetua"/>
              </a:rPr>
              <a:t>W</a:t>
            </a:r>
            <a:r>
              <a:rPr sz="2600" b="1" dirty="0">
                <a:latin typeface="Perpetua"/>
                <a:cs typeface="Perpetua"/>
              </a:rPr>
              <a:t>A)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B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-p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2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ten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pl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ced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“sl</a:t>
            </a:r>
            <a:r>
              <a:rPr sz="2600" b="1" spc="10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ep</a:t>
            </a:r>
            <a:r>
              <a:rPr sz="2600" b="1" spc="13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mode”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b="1" dirty="0">
                <a:latin typeface="Perpetua"/>
                <a:cs typeface="Perpetua"/>
              </a:rPr>
              <a:t>to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prese</a:t>
            </a:r>
            <a:r>
              <a:rPr sz="2600" b="1" spc="50" dirty="0">
                <a:latin typeface="Perpetua"/>
                <a:cs typeface="Perpetua"/>
              </a:rPr>
              <a:t>r</a:t>
            </a:r>
            <a:r>
              <a:rPr sz="2600" b="1" spc="-45" dirty="0">
                <a:latin typeface="Perpetua"/>
                <a:cs typeface="Perpetua"/>
              </a:rPr>
              <a:t>v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b</a:t>
            </a:r>
            <a:r>
              <a:rPr sz="2600" b="1" spc="-25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spc="5" dirty="0">
                <a:latin typeface="Perpetua"/>
                <a:cs typeface="Perpetua"/>
              </a:rPr>
              <a:t>t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spc="50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fe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Perpetua"/>
                <a:cs typeface="Perpetua"/>
              </a:rPr>
              <a:t>w</a:t>
            </a:r>
            <a:r>
              <a:rPr sz="2600" b="1" dirty="0">
                <a:latin typeface="Perpetua"/>
                <a:cs typeface="Perpetua"/>
              </a:rPr>
              <a:t>hen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not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transm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ting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cess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nsisting</a:t>
            </a:r>
            <a:r>
              <a:rPr sz="2600" spc="2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des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no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45" dirty="0">
                <a:latin typeface="Perpetua"/>
                <a:cs typeface="Perpetua"/>
              </a:rPr>
              <a:t>x</a:t>
            </a:r>
            <a:r>
              <a:rPr sz="2600" dirty="0">
                <a:latin typeface="Perpetua"/>
                <a:cs typeface="Perpetua"/>
              </a:rPr>
              <a:t>em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timiz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195" rIns="0" bIns="0" rtlCol="0">
            <a:spAutoFit/>
          </a:bodyPr>
          <a:lstStyle/>
          <a:p>
            <a:pPr marL="774700">
              <a:lnSpc>
                <a:spcPts val="4765"/>
              </a:lnSpc>
            </a:pPr>
            <a:r>
              <a:rPr spc="-260" dirty="0"/>
              <a:t>T</a:t>
            </a:r>
            <a:r>
              <a:rPr spc="-25" dirty="0"/>
              <a:t>o</a:t>
            </a:r>
            <a:r>
              <a:rPr spc="-20" dirty="0"/>
              <a:t>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3" y="1511695"/>
            <a:ext cx="8249284" cy="455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208279" indent="-274320">
              <a:lnSpc>
                <a:spcPct val="9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Amo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cess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aila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mai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4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hem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min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nt</a:t>
            </a:r>
            <a:r>
              <a:rPr sz="2600" b="1" dirty="0">
                <a:latin typeface="Perpetua"/>
                <a:cs typeface="Perpetua"/>
              </a:rPr>
              <a:t>: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sta</a:t>
            </a:r>
            <a:r>
              <a:rPr sz="2600" b="1" spc="-165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,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mesh,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peer</a:t>
            </a:r>
            <a:r>
              <a:rPr sz="2600" b="1" spc="-5" dirty="0">
                <a:latin typeface="Perpetua"/>
                <a:cs typeface="Perpetua"/>
              </a:rPr>
              <a:t>-</a:t>
            </a:r>
            <a:r>
              <a:rPr sz="2600" b="1" dirty="0">
                <a:latin typeface="Perpetua"/>
                <a:cs typeface="Perpetua"/>
              </a:rPr>
              <a:t>to</a:t>
            </a:r>
            <a:r>
              <a:rPr sz="2600" b="1" spc="-5" dirty="0">
                <a:latin typeface="Perpetua"/>
                <a:cs typeface="Perpetua"/>
              </a:rPr>
              <a:t>-</a:t>
            </a:r>
            <a:r>
              <a:rPr sz="2600" b="1" dirty="0">
                <a:latin typeface="Perpetua"/>
                <a:cs typeface="Perpetua"/>
              </a:rPr>
              <a:t>peer</a:t>
            </a:r>
            <a:endParaRPr sz="2600">
              <a:latin typeface="Perpetua"/>
              <a:cs typeface="Perpetua"/>
            </a:endParaRPr>
          </a:p>
          <a:p>
            <a:pPr marL="287020" marR="164465" indent="-274320">
              <a:lnSpc>
                <a:spcPts val="2810"/>
              </a:lnSpc>
              <a:spcBef>
                <a:spcPts val="64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8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lo</a:t>
            </a:r>
            <a:r>
              <a:rPr sz="2600" spc="-10" dirty="0">
                <a:solidFill>
                  <a:srgbClr val="FF0000"/>
                </a:solidFill>
                <a:latin typeface="Perpetua"/>
                <a:cs typeface="Perpetua"/>
              </a:rPr>
              <a:t>n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g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-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ran</a:t>
            </a:r>
            <a:r>
              <a:rPr sz="2600" spc="-10" dirty="0">
                <a:solidFill>
                  <a:srgbClr val="FF0000"/>
                </a:solidFill>
                <a:latin typeface="Perpetua"/>
                <a:cs typeface="Perpetua"/>
              </a:rPr>
              <a:t>g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an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d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sho</a:t>
            </a:r>
            <a:r>
              <a:rPr sz="2600" spc="95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t-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ran</a:t>
            </a:r>
            <a:r>
              <a:rPr sz="2600" spc="-10" dirty="0">
                <a:solidFill>
                  <a:srgbClr val="FF0000"/>
                </a:solidFill>
                <a:latin typeface="Perpetua"/>
                <a:cs typeface="Perpetua"/>
              </a:rPr>
              <a:t>g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te</a:t>
            </a:r>
            <a:r>
              <a:rPr sz="2600" spc="35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hn</a:t>
            </a:r>
            <a:r>
              <a:rPr sz="2600" spc="-15" dirty="0">
                <a:solidFill>
                  <a:srgbClr val="FF0000"/>
                </a:solidFill>
                <a:latin typeface="Perpetua"/>
                <a:cs typeface="Perpetua"/>
              </a:rPr>
              <a:t>o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lo</a:t>
            </a:r>
            <a:r>
              <a:rPr sz="2600" spc="30" dirty="0">
                <a:solidFill>
                  <a:srgbClr val="FF0000"/>
                </a:solidFill>
                <a:latin typeface="Perpetua"/>
                <a:cs typeface="Perpetua"/>
              </a:rPr>
              <a:t>g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ie</a:t>
            </a:r>
            <a:r>
              <a:rPr sz="2600" spc="10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sta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topolo</a:t>
            </a:r>
            <a:r>
              <a:rPr sz="2600" b="1" spc="5" dirty="0">
                <a:latin typeface="Perpetua"/>
                <a:cs typeface="Perpetua"/>
              </a:rPr>
              <a:t>g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spc="-45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ale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</a:t>
            </a:r>
            <a:endParaRPr sz="2600">
              <a:latin typeface="Perpetua"/>
              <a:cs typeface="Perpetua"/>
            </a:endParaRPr>
          </a:p>
          <a:p>
            <a:pPr marL="287020" indent="-274320">
              <a:lnSpc>
                <a:spcPts val="2965"/>
              </a:lnSpc>
              <a:spcBef>
                <a:spcPts val="24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S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ilize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sin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tral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base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st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ol</a:t>
            </a:r>
            <a:r>
              <a:rPr sz="2600" spc="-1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endParaRPr sz="2600">
              <a:latin typeface="Perpetua"/>
              <a:cs typeface="Perpetua"/>
            </a:endParaRPr>
          </a:p>
          <a:p>
            <a:pPr marL="287020">
              <a:lnSpc>
                <a:spcPts val="2965"/>
              </a:lnSpc>
            </a:pPr>
            <a:r>
              <a:rPr sz="2600" spc="-5" dirty="0">
                <a:latin typeface="Perpetua"/>
                <a:cs typeface="Perpetua"/>
              </a:rPr>
              <a:t>all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com</a:t>
            </a:r>
            <a:r>
              <a:rPr sz="2600" spc="-3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end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oin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s</a:t>
            </a:r>
            <a:endParaRPr sz="2600">
              <a:latin typeface="Perpetua"/>
              <a:cs typeface="Perpetua"/>
            </a:endParaRPr>
          </a:p>
          <a:p>
            <a:pPr marL="287020" marR="76835" indent="-274320">
              <a:lnSpc>
                <a:spcPts val="2810"/>
              </a:lnSpc>
              <a:spcBef>
                <a:spcPts val="64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80" dirty="0">
                <a:solidFill>
                  <a:srgbClr val="FF0000"/>
                </a:solidFill>
                <a:latin typeface="Perpetua"/>
                <a:cs typeface="Perpetua"/>
              </a:rPr>
              <a:t>F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or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medium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-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ran</a:t>
            </a:r>
            <a:r>
              <a:rPr sz="2600" spc="-10" dirty="0">
                <a:solidFill>
                  <a:srgbClr val="FF0000"/>
                </a:solidFill>
                <a:latin typeface="Perpetua"/>
                <a:cs typeface="Perpetua"/>
              </a:rPr>
              <a:t>g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te</a:t>
            </a:r>
            <a:r>
              <a:rPr sz="2600" spc="35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hn</a:t>
            </a:r>
            <a:r>
              <a:rPr sz="2600" spc="-15" dirty="0">
                <a:solidFill>
                  <a:srgbClr val="FF0000"/>
                </a:solidFill>
                <a:latin typeface="Perpetua"/>
                <a:cs typeface="Perpetua"/>
              </a:rPr>
              <a:t>o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lo</a:t>
            </a:r>
            <a:r>
              <a:rPr sz="2600" spc="30" dirty="0">
                <a:solidFill>
                  <a:srgbClr val="FF0000"/>
                </a:solidFill>
                <a:latin typeface="Perpetua"/>
                <a:cs typeface="Perpetua"/>
              </a:rPr>
              <a:t>g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ie</a:t>
            </a:r>
            <a:r>
              <a:rPr sz="2600" spc="10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sta</a:t>
            </a:r>
            <a:r>
              <a:rPr sz="2600" b="1" spc="-160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,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peer</a:t>
            </a:r>
            <a:r>
              <a:rPr sz="2600" b="1" spc="-5" dirty="0">
                <a:latin typeface="Perpetua"/>
                <a:cs typeface="Perpetua"/>
              </a:rPr>
              <a:t>-</a:t>
            </a:r>
            <a:r>
              <a:rPr sz="2600" b="1" dirty="0">
                <a:latin typeface="Perpetua"/>
                <a:cs typeface="Perpetua"/>
              </a:rPr>
              <a:t>to</a:t>
            </a:r>
            <a:r>
              <a:rPr sz="2600" b="1" spc="-5" dirty="0">
                <a:latin typeface="Perpetua"/>
                <a:cs typeface="Perpetua"/>
              </a:rPr>
              <a:t>-</a:t>
            </a:r>
            <a:r>
              <a:rPr sz="2600" b="1" dirty="0">
                <a:latin typeface="Perpetua"/>
                <a:cs typeface="Perpetua"/>
              </a:rPr>
              <a:t>pee</a:t>
            </a:r>
            <a:r>
              <a:rPr sz="2600" b="1" spc="-160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,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or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mesh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pology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is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Perpetua"/>
                <a:cs typeface="Perpetua"/>
              </a:rPr>
              <a:t>c</a:t>
            </a:r>
            <a:r>
              <a:rPr sz="2600" b="1" dirty="0">
                <a:latin typeface="Perpetua"/>
                <a:cs typeface="Perpetua"/>
              </a:rPr>
              <a:t>omm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n</a:t>
            </a:r>
            <a:endParaRPr sz="2600">
              <a:latin typeface="Perpetua"/>
              <a:cs typeface="Perpetua"/>
            </a:endParaRPr>
          </a:p>
          <a:p>
            <a:pPr marL="287020" marR="5080" indent="-274320">
              <a:lnSpc>
                <a:spcPct val="90000"/>
              </a:lnSpc>
              <a:spcBef>
                <a:spcPts val="55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5" dirty="0">
                <a:solidFill>
                  <a:srgbClr val="6F2F9F"/>
                </a:solidFill>
                <a:latin typeface="Perpetua"/>
                <a:cs typeface="Perpetua"/>
              </a:rPr>
              <a:t>P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eer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-t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-p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er</a:t>
            </a:r>
            <a:r>
              <a:rPr sz="2600" spc="-9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p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lo</a:t>
            </a:r>
            <a:r>
              <a:rPr sz="2600" spc="30" dirty="0">
                <a:solidFill>
                  <a:srgbClr val="6F2F9F"/>
                </a:solidFill>
                <a:latin typeface="Perpetua"/>
                <a:cs typeface="Perpetua"/>
              </a:rPr>
              <a:t>g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ies</a:t>
            </a:r>
            <a:r>
              <a:rPr sz="2600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15" dirty="0">
                <a:latin typeface="Perpetua"/>
                <a:cs typeface="Perpetua"/>
              </a:rPr>
              <a:t>l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7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w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120" dirty="0">
                <a:latin typeface="Perpetua"/>
                <a:cs typeface="Perpetua"/>
              </a:rPr>
              <a:t>n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d</a:t>
            </a:r>
            <a:r>
              <a:rPr sz="2600" b="1" spc="-2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vice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to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m</a:t>
            </a:r>
            <a:r>
              <a:rPr sz="2600" b="1" spc="-30" dirty="0">
                <a:latin typeface="Perpetua"/>
                <a:cs typeface="Perpetua"/>
              </a:rPr>
              <a:t>m</a:t>
            </a:r>
            <a:r>
              <a:rPr sz="2600" b="1" dirty="0">
                <a:latin typeface="Perpetua"/>
                <a:cs typeface="Perpetua"/>
              </a:rPr>
              <a:t>un</a:t>
            </a:r>
            <a:r>
              <a:rPr sz="2600" b="1" spc="-15" dirty="0">
                <a:latin typeface="Perpetua"/>
                <a:cs typeface="Perpetua"/>
              </a:rPr>
              <a:t>i</a:t>
            </a:r>
            <a:r>
              <a:rPr sz="2600" b="1" spc="-5" dirty="0">
                <a:latin typeface="Perpetua"/>
                <a:cs typeface="Perpetua"/>
              </a:rPr>
              <a:t>c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te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with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114" dirty="0">
                <a:latin typeface="Perpetua"/>
                <a:cs typeface="Perpetua"/>
              </a:rPr>
              <a:t>n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other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20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vice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long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th</a:t>
            </a:r>
            <a:r>
              <a:rPr sz="2600" b="1" spc="-40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re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in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ra</a:t>
            </a:r>
            <a:r>
              <a:rPr sz="2600" b="1" spc="-10" dirty="0">
                <a:latin typeface="Perpetua"/>
                <a:cs typeface="Perpetua"/>
              </a:rPr>
              <a:t>n</a:t>
            </a:r>
            <a:r>
              <a:rPr sz="2600" b="1" dirty="0">
                <a:latin typeface="Perpetua"/>
                <a:cs typeface="Perpetua"/>
              </a:rPr>
              <a:t>ge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of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spc="-15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ch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other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143000"/>
            <a:ext cx="6858000" cy="4715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64743" y="6139529"/>
            <a:ext cx="52635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x:</a:t>
            </a:r>
            <a:r>
              <a:rPr sz="1800" spc="-1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Perpetua"/>
                <a:cs typeface="Perpetua"/>
              </a:rPr>
              <a:t>In</a:t>
            </a:r>
            <a:r>
              <a:rPr sz="1800" spc="-5" dirty="0">
                <a:solidFill>
                  <a:srgbClr val="6F2F9F"/>
                </a:solidFill>
                <a:latin typeface="Perpetua"/>
                <a:cs typeface="Perpetua"/>
              </a:rPr>
              <a:t>d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1800" spc="-29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6F2F9F"/>
                </a:solidFill>
                <a:latin typeface="Perpetua"/>
                <a:cs typeface="Perpetua"/>
              </a:rPr>
              <a:t>W</a:t>
            </a:r>
            <a:r>
              <a:rPr sz="1800" spc="-5" dirty="0">
                <a:solidFill>
                  <a:srgbClr val="6F2F9F"/>
                </a:solidFill>
                <a:latin typeface="Perpetua"/>
                <a:cs typeface="Perpetua"/>
              </a:rPr>
              <a:t>i</a:t>
            </a:r>
            <a:r>
              <a:rPr sz="1800" spc="-10" dirty="0">
                <a:solidFill>
                  <a:srgbClr val="6F2F9F"/>
                </a:solidFill>
                <a:latin typeface="Perpetua"/>
                <a:cs typeface="Perpetua"/>
              </a:rPr>
              <a:t>-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Fi</a:t>
            </a:r>
            <a:r>
              <a:rPr sz="1800" spc="-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Perpetua"/>
                <a:cs typeface="Perpetua"/>
              </a:rPr>
              <a:t>de</a:t>
            </a:r>
            <a:r>
              <a:rPr sz="1800" spc="-5" dirty="0">
                <a:solidFill>
                  <a:srgbClr val="6F2F9F"/>
                </a:solidFill>
                <a:latin typeface="Perpetua"/>
                <a:cs typeface="Perpetua"/>
              </a:rPr>
              <a:t>pl</a:t>
            </a:r>
            <a:r>
              <a:rPr sz="1800" spc="-4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y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m</a:t>
            </a:r>
            <a:r>
              <a:rPr sz="1800" spc="-10" dirty="0">
                <a:solidFill>
                  <a:srgbClr val="6F2F9F"/>
                </a:solidFill>
                <a:latin typeface="Perpetua"/>
                <a:cs typeface="Perpetua"/>
              </a:rPr>
              <a:t>en</a:t>
            </a:r>
            <a:r>
              <a:rPr sz="1800" spc="-5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1800" spc="-10" dirty="0">
                <a:solidFill>
                  <a:srgbClr val="6F2F9F"/>
                </a:solidFill>
                <a:latin typeface="Perpetua"/>
                <a:cs typeface="Perpetua"/>
              </a:rPr>
              <a:t>s</a:t>
            </a:r>
            <a:r>
              <a:rPr sz="1800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n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d</a:t>
            </a:r>
            <a:r>
              <a:rPr sz="1800" spc="-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Outdo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1800" spc="-2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6F2F9F"/>
                </a:solidFill>
                <a:latin typeface="Perpetua"/>
                <a:cs typeface="Perpetua"/>
              </a:rPr>
              <a:t>W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i</a:t>
            </a:r>
            <a:r>
              <a:rPr sz="1800" spc="-10" dirty="0">
                <a:solidFill>
                  <a:srgbClr val="6F2F9F"/>
                </a:solidFill>
                <a:latin typeface="Perpetua"/>
                <a:cs typeface="Perpetua"/>
              </a:rPr>
              <a:t>-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Fi</a:t>
            </a:r>
            <a:r>
              <a:rPr sz="1800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Perpetua"/>
                <a:cs typeface="Perpetua"/>
              </a:rPr>
              <a:t>de</a:t>
            </a:r>
            <a:r>
              <a:rPr sz="1800" spc="-5" dirty="0">
                <a:solidFill>
                  <a:srgbClr val="6F2F9F"/>
                </a:solidFill>
                <a:latin typeface="Perpetua"/>
                <a:cs typeface="Perpetua"/>
              </a:rPr>
              <a:t>pl</a:t>
            </a:r>
            <a:r>
              <a:rPr sz="1800" spc="-4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y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m</a:t>
            </a:r>
            <a:r>
              <a:rPr sz="1800" spc="-10" dirty="0">
                <a:solidFill>
                  <a:srgbClr val="6F2F9F"/>
                </a:solidFill>
                <a:latin typeface="Perpetua"/>
                <a:cs typeface="Perpetua"/>
              </a:rPr>
              <a:t>en</a:t>
            </a:r>
            <a:r>
              <a:rPr sz="1800" spc="-5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1800" spc="-10" dirty="0">
                <a:solidFill>
                  <a:srgbClr val="6F2F9F"/>
                </a:solidFill>
                <a:latin typeface="Perpetua"/>
                <a:cs typeface="Perpetua"/>
              </a:rPr>
              <a:t>s</a:t>
            </a:r>
            <a:endParaRPr sz="18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222492"/>
            <a:ext cx="2661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696363"/>
                </a:solidFill>
                <a:latin typeface="Franklin Gothic Book"/>
                <a:cs typeface="Franklin Gothic Book"/>
              </a:rPr>
              <a:t>C</a:t>
            </a:r>
            <a:r>
              <a:rPr sz="24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o</a:t>
            </a:r>
            <a:r>
              <a:rPr sz="2400" spc="-15" dirty="0">
                <a:solidFill>
                  <a:srgbClr val="696363"/>
                </a:solidFill>
                <a:latin typeface="Franklin Gothic Book"/>
                <a:cs typeface="Franklin Gothic Book"/>
              </a:rPr>
              <a:t>nstrained</a:t>
            </a:r>
            <a:r>
              <a:rPr sz="2400" spc="-3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96363"/>
                </a:solidFill>
                <a:latin typeface="Franklin Gothic Book"/>
                <a:cs typeface="Franklin Gothic Book"/>
              </a:rPr>
              <a:t>D</a:t>
            </a:r>
            <a:r>
              <a:rPr sz="2400" spc="-55" dirty="0">
                <a:solidFill>
                  <a:srgbClr val="696363"/>
                </a:solidFill>
                <a:latin typeface="Franklin Gothic Book"/>
                <a:cs typeface="Franklin Gothic Book"/>
              </a:rPr>
              <a:t>e</a:t>
            </a:r>
            <a:r>
              <a:rPr sz="2400" spc="5" dirty="0">
                <a:solidFill>
                  <a:srgbClr val="696363"/>
                </a:solidFill>
                <a:latin typeface="Franklin Gothic Book"/>
                <a:cs typeface="Franklin Gothic Book"/>
              </a:rPr>
              <a:t>v</a:t>
            </a:r>
            <a:r>
              <a:rPr sz="2400" spc="10" dirty="0">
                <a:solidFill>
                  <a:srgbClr val="696363"/>
                </a:solidFill>
                <a:latin typeface="Franklin Gothic Book"/>
                <a:cs typeface="Franklin Gothic Book"/>
              </a:rPr>
              <a:t>i</a:t>
            </a:r>
            <a:r>
              <a:rPr sz="2400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c</a:t>
            </a:r>
            <a:r>
              <a:rPr sz="2400" spc="-15" dirty="0">
                <a:solidFill>
                  <a:srgbClr val="696363"/>
                </a:solidFill>
                <a:latin typeface="Franklin Gothic Book"/>
                <a:cs typeface="Franklin Gothic Book"/>
              </a:rPr>
              <a:t>es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872" y="643127"/>
            <a:ext cx="8001000" cy="5786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ts val="2980"/>
              </a:lnSpc>
            </a:pPr>
            <a:r>
              <a:rPr sz="2500" spc="-20" dirty="0"/>
              <a:t>C</a:t>
            </a:r>
            <a:r>
              <a:rPr sz="2500" spc="-5" dirty="0"/>
              <a:t>on</a:t>
            </a:r>
            <a:r>
              <a:rPr sz="2500" spc="-15" dirty="0"/>
              <a:t>s</a:t>
            </a:r>
            <a:r>
              <a:rPr sz="2500" dirty="0"/>
              <a:t>t</a:t>
            </a:r>
            <a:r>
              <a:rPr sz="2500" spc="-15" dirty="0"/>
              <a:t>raine</a:t>
            </a:r>
            <a:r>
              <a:rPr sz="2500" spc="-5" dirty="0"/>
              <a:t>d</a:t>
            </a:r>
            <a:r>
              <a:rPr sz="2500" spc="-20" dirty="0"/>
              <a:t>-No</a:t>
            </a:r>
            <a:r>
              <a:rPr sz="2500" spc="-5" dirty="0"/>
              <a:t>d</a:t>
            </a:r>
            <a:r>
              <a:rPr sz="2500" spc="-15" dirty="0"/>
              <a:t>e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10" dirty="0"/>
              <a:t>N</a:t>
            </a:r>
            <a:r>
              <a:rPr sz="2500" spc="-15" dirty="0"/>
              <a:t>et</a:t>
            </a:r>
            <a:r>
              <a:rPr sz="2500" spc="-45" dirty="0"/>
              <a:t>w</a:t>
            </a:r>
            <a:r>
              <a:rPr sz="2500" spc="-10" dirty="0"/>
              <a:t>o</a:t>
            </a:r>
            <a:r>
              <a:rPr sz="2500" spc="-15" dirty="0"/>
              <a:t>rks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50" y="992645"/>
            <a:ext cx="7556500" cy="455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5"/>
              </a:lnSpc>
            </a:pPr>
            <a:r>
              <a:rPr sz="2200" dirty="0">
                <a:solidFill>
                  <a:srgbClr val="D24716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200" spc="-1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.4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80</a:t>
            </a:r>
            <a:r>
              <a:rPr sz="2600" spc="-15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0" dirty="0">
                <a:latin typeface="Perpetua"/>
                <a:cs typeface="Perpetua"/>
              </a:rPr>
              <a:t>1</a:t>
            </a:r>
            <a:r>
              <a:rPr sz="2600" dirty="0">
                <a:latin typeface="Perpetua"/>
                <a:cs typeface="Perpetua"/>
              </a:rPr>
              <a:t>5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4g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</a:t>
            </a:r>
            <a:r>
              <a:rPr sz="2600" spc="-27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9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15" dirty="0">
                <a:latin typeface="Perpetua"/>
                <a:cs typeface="Perpetua"/>
              </a:rPr>
              <a:t>1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0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10" dirty="0">
                <a:latin typeface="Perpetua"/>
                <a:cs typeface="Perpetua"/>
              </a:rPr>
              <a:t>L</a:t>
            </a:r>
            <a:r>
              <a:rPr sz="2600" spc="-7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,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ts val="2965"/>
              </a:lnSpc>
            </a:pPr>
            <a:r>
              <a:rPr sz="2600" dirty="0">
                <a:latin typeface="Perpetua"/>
                <a:cs typeface="Perpetua"/>
              </a:rPr>
              <a:t>L</a:t>
            </a:r>
            <a:r>
              <a:rPr sz="2600" spc="10" dirty="0">
                <a:latin typeface="Perpetua"/>
                <a:cs typeface="Perpetua"/>
              </a:rPr>
              <a:t>P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1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cess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ts val="2965"/>
              </a:lnSpc>
              <a:spcBef>
                <a:spcPts val="28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Constraine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-n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are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of</a:t>
            </a:r>
            <a:r>
              <a:rPr sz="2600" b="1" spc="5" dirty="0">
                <a:latin typeface="Perpetua"/>
                <a:cs typeface="Perpetua"/>
              </a:rPr>
              <a:t>t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refe</a:t>
            </a:r>
            <a:r>
              <a:rPr sz="2600" b="1" spc="65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red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o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as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ts val="2965"/>
              </a:lnSpc>
            </a:pP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75" dirty="0">
                <a:latin typeface="Perpetua"/>
                <a:cs typeface="Perpetua"/>
              </a:rPr>
              <a:t>o</a:t>
            </a:r>
            <a:r>
              <a:rPr sz="2600" b="1" spc="-5" dirty="0">
                <a:latin typeface="Perpetua"/>
                <a:cs typeface="Perpetua"/>
              </a:rPr>
              <a:t>w-</a:t>
            </a:r>
            <a:r>
              <a:rPr sz="2600" b="1" dirty="0">
                <a:latin typeface="Perpetua"/>
                <a:cs typeface="Perpetua"/>
              </a:rPr>
              <a:t>p</a:t>
            </a:r>
            <a:r>
              <a:rPr sz="2600" b="1" spc="-75" dirty="0">
                <a:latin typeface="Perpetua"/>
                <a:cs typeface="Perpetua"/>
              </a:rPr>
              <a:t>ow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15" dirty="0">
                <a:latin typeface="Perpetua"/>
                <a:cs typeface="Perpetua"/>
              </a:rPr>
              <a:t>n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los</a:t>
            </a:r>
            <a:r>
              <a:rPr sz="2600" b="1" spc="-10" dirty="0">
                <a:latin typeface="Perpetua"/>
                <a:cs typeface="Perpetua"/>
              </a:rPr>
              <a:t>s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net</a:t>
            </a:r>
            <a:r>
              <a:rPr sz="2600" b="1" spc="-75" dirty="0">
                <a:latin typeface="Perpetua"/>
                <a:cs typeface="Perpetua"/>
              </a:rPr>
              <a:t>w</a:t>
            </a:r>
            <a:r>
              <a:rPr sz="2600" b="1" dirty="0">
                <a:latin typeface="Perpetua"/>
                <a:cs typeface="Perpetua"/>
              </a:rPr>
              <a:t>orks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(LLNs).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29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b="1" spc="-65" dirty="0">
                <a:solidFill>
                  <a:srgbClr val="FF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w</a:t>
            </a:r>
            <a:r>
              <a:rPr sz="26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p</a:t>
            </a:r>
            <a:r>
              <a:rPr sz="2600" b="1" spc="-75" dirty="0">
                <a:solidFill>
                  <a:srgbClr val="FF0000"/>
                </a:solidFill>
                <a:latin typeface="Perpetua"/>
                <a:cs typeface="Perpetua"/>
              </a:rPr>
              <a:t>o</a:t>
            </a:r>
            <a:r>
              <a:rPr sz="2600" b="1" spc="-70" dirty="0">
                <a:solidFill>
                  <a:srgbClr val="FF0000"/>
                </a:solidFill>
                <a:latin typeface="Perpetua"/>
                <a:cs typeface="Perpetua"/>
              </a:rPr>
              <a:t>w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– </a:t>
            </a:r>
            <a:r>
              <a:rPr sz="2600" b="1" dirty="0">
                <a:latin typeface="Perpetua"/>
                <a:cs typeface="Perpetua"/>
              </a:rPr>
              <a:t>b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t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spc="45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p</a:t>
            </a:r>
            <a:r>
              <a:rPr sz="2600" b="1" spc="-70" dirty="0">
                <a:latin typeface="Perpetua"/>
                <a:cs typeface="Perpetua"/>
              </a:rPr>
              <a:t>ow</a:t>
            </a:r>
            <a:r>
              <a:rPr sz="2600" b="1" spc="-5" dirty="0">
                <a:latin typeface="Perpetua"/>
                <a:cs typeface="Perpetua"/>
              </a:rPr>
              <a:t>ere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constraints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ts val="2810"/>
              </a:lnSpc>
              <a:spcBef>
                <a:spcPts val="64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o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ss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y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net</a:t>
            </a:r>
            <a:r>
              <a:rPr sz="2600" b="1" spc="-70" dirty="0">
                <a:solidFill>
                  <a:srgbClr val="FF0000"/>
                </a:solidFill>
                <a:latin typeface="Perpetua"/>
                <a:cs typeface="Perpetua"/>
              </a:rPr>
              <a:t>w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ork</a:t>
            </a:r>
            <a:r>
              <a:rPr sz="26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--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net</a:t>
            </a:r>
            <a:r>
              <a:rPr sz="2600" b="1" spc="-70" dirty="0">
                <a:latin typeface="Perpetua"/>
                <a:cs typeface="Perpetua"/>
              </a:rPr>
              <a:t>w</a:t>
            </a:r>
            <a:r>
              <a:rPr sz="2600" b="1" dirty="0">
                <a:latin typeface="Perpetua"/>
                <a:cs typeface="Perpetua"/>
              </a:rPr>
              <a:t>ork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perfo</a:t>
            </a:r>
            <a:r>
              <a:rPr sz="2600" b="1" spc="65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mance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m</a:t>
            </a:r>
            <a:r>
              <a:rPr sz="2600" b="1" spc="-105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suffer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from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nterference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nd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Perpetua"/>
                <a:cs typeface="Perpetua"/>
              </a:rPr>
              <a:t>v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35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i</a:t>
            </a:r>
            <a:r>
              <a:rPr sz="2600" b="1" spc="-45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bil</a:t>
            </a:r>
            <a:r>
              <a:rPr sz="2600" b="1" spc="-15" dirty="0">
                <a:latin typeface="Perpetua"/>
                <a:cs typeface="Perpetua"/>
              </a:rPr>
              <a:t>i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due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o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ha</a:t>
            </a:r>
            <a:r>
              <a:rPr sz="2600" b="1" spc="10" dirty="0">
                <a:latin typeface="Perpetua"/>
                <a:cs typeface="Perpetua"/>
              </a:rPr>
              <a:t>r</a:t>
            </a:r>
            <a:r>
              <a:rPr sz="2600" b="1" spc="-5" dirty="0">
                <a:latin typeface="Perpetua"/>
                <a:cs typeface="Perpetua"/>
              </a:rPr>
              <a:t>s</a:t>
            </a:r>
            <a:r>
              <a:rPr sz="2600" b="1" dirty="0">
                <a:latin typeface="Perpetua"/>
                <a:cs typeface="Perpetua"/>
              </a:rPr>
              <a:t>h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10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spc="-100" dirty="0">
                <a:latin typeface="Perpetua"/>
                <a:cs typeface="Perpetua"/>
              </a:rPr>
              <a:t>n</a:t>
            </a:r>
            <a:r>
              <a:rPr sz="2600" b="1" dirty="0">
                <a:latin typeface="Perpetua"/>
                <a:cs typeface="Perpetua"/>
              </a:rPr>
              <a:t>vironments</a:t>
            </a:r>
            <a:endParaRPr sz="2600">
              <a:latin typeface="Perpetua"/>
              <a:cs typeface="Perpetua"/>
            </a:endParaRPr>
          </a:p>
          <a:p>
            <a:pPr marL="286385" marR="412115" indent="-273685">
              <a:lnSpc>
                <a:spcPts val="281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ols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ns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5" dirty="0">
                <a:latin typeface="Perpetua"/>
                <a:cs typeface="Perpetua"/>
              </a:rPr>
              <a:t>raine</a:t>
            </a:r>
            <a:r>
              <a:rPr sz="2600" dirty="0">
                <a:latin typeface="Perpetua"/>
                <a:cs typeface="Perpetua"/>
              </a:rPr>
              <a:t>d-n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spc="-45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al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0" dirty="0">
                <a:latin typeface="Perpetua"/>
                <a:cs typeface="Perpetua"/>
              </a:rPr>
              <a:t>x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ll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harac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istics: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d</a:t>
            </a:r>
            <a:r>
              <a:rPr sz="2600" b="1" i="1" spc="-25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ta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spc="-80" dirty="0">
                <a:latin typeface="Perpetua"/>
                <a:cs typeface="Perpetua"/>
              </a:rPr>
              <a:t>r</a:t>
            </a:r>
            <a:r>
              <a:rPr sz="2600" b="1" i="1" spc="-20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te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a</a:t>
            </a:r>
            <a:r>
              <a:rPr sz="2600" b="1" i="1" spc="5" dirty="0">
                <a:latin typeface="Perpetua"/>
                <a:cs typeface="Perpetua"/>
              </a:rPr>
              <a:t>n</a:t>
            </a:r>
            <a:r>
              <a:rPr sz="2600" b="1" i="1" dirty="0">
                <a:latin typeface="Perpetua"/>
                <a:cs typeface="Perpetua"/>
              </a:rPr>
              <a:t>d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th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o</a:t>
            </a:r>
            <a:r>
              <a:rPr sz="2600" b="1" i="1" spc="5" dirty="0">
                <a:latin typeface="Perpetua"/>
                <a:cs typeface="Perpetua"/>
              </a:rPr>
              <a:t>u</a:t>
            </a:r>
            <a:r>
              <a:rPr sz="2600" b="1" i="1" spc="-5" dirty="0">
                <a:latin typeface="Perpetua"/>
                <a:cs typeface="Perpetua"/>
              </a:rPr>
              <a:t>ghpu</a:t>
            </a:r>
            <a:r>
              <a:rPr sz="2600" b="1" i="1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l</a:t>
            </a:r>
            <a:r>
              <a:rPr sz="2600" b="1" i="1" spc="-20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ten</a:t>
            </a:r>
            <a:r>
              <a:rPr sz="2600" b="1" i="1" spc="35" dirty="0">
                <a:latin typeface="Perpetua"/>
                <a:cs typeface="Perpetua"/>
              </a:rPr>
              <a:t>c</a:t>
            </a:r>
            <a:r>
              <a:rPr sz="2600" b="1" i="1" dirty="0">
                <a:latin typeface="Perpetua"/>
                <a:cs typeface="Perpetua"/>
              </a:rPr>
              <a:t>y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de</a:t>
            </a:r>
            <a:r>
              <a:rPr sz="2600" b="1" i="1" spc="-10" dirty="0">
                <a:latin typeface="Perpetua"/>
                <a:cs typeface="Perpetua"/>
              </a:rPr>
              <a:t>t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10" dirty="0">
                <a:latin typeface="Perpetua"/>
                <a:cs typeface="Perpetua"/>
              </a:rPr>
              <a:t>r</a:t>
            </a:r>
            <a:r>
              <a:rPr sz="2600" b="1" i="1" spc="-5" dirty="0">
                <a:latin typeface="Perpetua"/>
                <a:cs typeface="Perpetua"/>
              </a:rPr>
              <a:t>minis</a:t>
            </a:r>
            <a:r>
              <a:rPr sz="2600" b="1" i="1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i="1" spc="-35" dirty="0">
                <a:latin typeface="Perpetua"/>
                <a:cs typeface="Perpetua"/>
              </a:rPr>
              <a:t>o</a:t>
            </a:r>
            <a:r>
              <a:rPr sz="2600" b="1" i="1" spc="-45" dirty="0">
                <a:latin typeface="Perpetua"/>
                <a:cs typeface="Perpetua"/>
              </a:rPr>
              <a:t>v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1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head</a:t>
            </a:r>
            <a:r>
              <a:rPr sz="2600" b="1" i="1" spc="-10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and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p</a:t>
            </a:r>
            <a:r>
              <a:rPr sz="2600" b="1" i="1" spc="-75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yload.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4441" rIns="0" bIns="0" rtlCol="0">
            <a:spAutoFit/>
          </a:bodyPr>
          <a:lstStyle/>
          <a:p>
            <a:pPr marL="774700">
              <a:lnSpc>
                <a:spcPts val="3335"/>
              </a:lnSpc>
            </a:pPr>
            <a:r>
              <a:rPr sz="2800" spc="-10" dirty="0"/>
              <a:t>Da</a:t>
            </a:r>
            <a:r>
              <a:rPr sz="2800" dirty="0"/>
              <a:t>t</a:t>
            </a:r>
            <a:r>
              <a:rPr sz="2800" spc="-15" dirty="0"/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/>
              <a:t>Ra</a:t>
            </a:r>
            <a:r>
              <a:rPr sz="2800" spc="-45" dirty="0"/>
              <a:t>t</a:t>
            </a:r>
            <a:r>
              <a:rPr sz="2800" spc="-15" dirty="0"/>
              <a:t>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/>
              <a:t>an</a:t>
            </a:r>
            <a:r>
              <a:rPr sz="2800" spc="-15" dirty="0"/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/>
              <a:t>Th</a:t>
            </a:r>
            <a:r>
              <a:rPr sz="2800" spc="-45" dirty="0"/>
              <a:t>r</a:t>
            </a:r>
            <a:r>
              <a:rPr sz="2800" spc="-10" dirty="0"/>
              <a:t>o</a:t>
            </a:r>
            <a:r>
              <a:rPr sz="2800" spc="-15" dirty="0"/>
              <a:t>ughput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9610" marR="4635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690880" algn="l"/>
              </a:tabLst>
            </a:pPr>
            <a:r>
              <a:rPr dirty="0"/>
              <a:t>The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35" dirty="0"/>
              <a:t>a</a:t>
            </a:r>
            <a:r>
              <a:rPr dirty="0"/>
              <a:t>ta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5" dirty="0"/>
              <a:t>r</a:t>
            </a:r>
            <a:r>
              <a:rPr spc="-30" dirty="0"/>
              <a:t>a</a:t>
            </a:r>
            <a:r>
              <a:rPr dirty="0"/>
              <a:t>tes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80" dirty="0"/>
              <a:t>a</a:t>
            </a:r>
            <a:r>
              <a:rPr spc="-45" dirty="0"/>
              <a:t>v</a:t>
            </a:r>
            <a:r>
              <a:rPr spc="-5" dirty="0"/>
              <a:t>aila</a:t>
            </a:r>
            <a:r>
              <a:rPr spc="-45" dirty="0"/>
              <a:t>b</a:t>
            </a:r>
            <a:r>
              <a:rPr spc="-5" dirty="0"/>
              <a:t>l</a:t>
            </a:r>
            <a:r>
              <a:rPr dirty="0"/>
              <a:t>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f</a:t>
            </a:r>
            <a:r>
              <a:rPr spc="-30" dirty="0"/>
              <a:t>r</a:t>
            </a:r>
            <a:r>
              <a:rPr dirty="0"/>
              <a:t>om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Io</a:t>
            </a:r>
            <a:r>
              <a:rPr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c</a:t>
            </a:r>
            <a:r>
              <a:rPr dirty="0"/>
              <a:t>cess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dirty="0"/>
              <a:t>e</a:t>
            </a:r>
            <a:r>
              <a:rPr spc="35" dirty="0"/>
              <a:t>c</a:t>
            </a:r>
            <a:r>
              <a:rPr dirty="0"/>
              <a:t>hn</a:t>
            </a:r>
            <a:r>
              <a:rPr spc="-15" dirty="0"/>
              <a:t>o</a:t>
            </a:r>
            <a:r>
              <a:rPr spc="-5" dirty="0"/>
              <a:t>lo</a:t>
            </a:r>
            <a:r>
              <a:rPr spc="30" dirty="0"/>
              <a:t>g</a:t>
            </a:r>
            <a:r>
              <a:rPr dirty="0"/>
              <a:t>ies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ran</a:t>
            </a:r>
            <a:r>
              <a:rPr spc="-10" dirty="0"/>
              <a:t>g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f</a:t>
            </a:r>
            <a:r>
              <a:rPr spc="-30" dirty="0"/>
              <a:t>r</a:t>
            </a:r>
            <a:r>
              <a:rPr dirty="0"/>
              <a:t>om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Perpetua"/>
                <a:cs typeface="Perpetua"/>
              </a:rPr>
              <a:t>1</a:t>
            </a:r>
            <a:r>
              <a:rPr b="1" spc="-15" dirty="0">
                <a:latin typeface="Perpetua"/>
                <a:cs typeface="Perpetua"/>
              </a:rPr>
              <a:t>0</a:t>
            </a:r>
            <a:r>
              <a:rPr b="1" dirty="0">
                <a:latin typeface="Perpetua"/>
                <a:cs typeface="Perpetua"/>
              </a:rPr>
              <a:t>0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Perpetua"/>
                <a:cs typeface="Perpetua"/>
              </a:rPr>
              <a:t>b</a:t>
            </a:r>
            <a:r>
              <a:rPr b="1" spc="-10" dirty="0">
                <a:latin typeface="Perpetua"/>
                <a:cs typeface="Perpetua"/>
              </a:rPr>
              <a:t>p</a:t>
            </a:r>
            <a:r>
              <a:rPr b="1" dirty="0">
                <a:latin typeface="Perpetua"/>
                <a:cs typeface="Perpetua"/>
              </a:rPr>
              <a:t>s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Perpetua"/>
                <a:cs typeface="Perpetua"/>
              </a:rPr>
              <a:t>with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Perpetua"/>
                <a:cs typeface="Perpetua"/>
              </a:rPr>
              <a:t>p</a:t>
            </a:r>
            <a:r>
              <a:rPr b="1" dirty="0">
                <a:latin typeface="Perpetua"/>
                <a:cs typeface="Perpetua"/>
              </a:rPr>
              <a:t>roto</a:t>
            </a:r>
            <a:r>
              <a:rPr b="1" spc="-5" dirty="0">
                <a:latin typeface="Perpetua"/>
                <a:cs typeface="Perpetua"/>
              </a:rPr>
              <a:t>col</a:t>
            </a:r>
            <a:r>
              <a:rPr b="1" dirty="0">
                <a:latin typeface="Perpetua"/>
                <a:cs typeface="Perpetua"/>
              </a:rPr>
              <a:t>s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Perpetua"/>
                <a:cs typeface="Perpetua"/>
              </a:rPr>
              <a:t>suc</a:t>
            </a:r>
            <a:r>
              <a:rPr b="1" dirty="0">
                <a:latin typeface="Perpetua"/>
                <a:cs typeface="Perpetua"/>
              </a:rPr>
              <a:t>h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Perpetua"/>
                <a:cs typeface="Perpetua"/>
              </a:rPr>
              <a:t>as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Perpetua"/>
                <a:cs typeface="Perpetua"/>
              </a:rPr>
              <a:t>S</a:t>
            </a:r>
            <a:r>
              <a:rPr b="1" spc="-15" dirty="0">
                <a:latin typeface="Perpetua"/>
                <a:cs typeface="Perpetua"/>
              </a:rPr>
              <a:t>i</a:t>
            </a:r>
            <a:r>
              <a:rPr b="1" dirty="0">
                <a:latin typeface="Perpetua"/>
                <a:cs typeface="Perpetua"/>
              </a:rPr>
              <a:t>gf</a:t>
            </a:r>
            <a:r>
              <a:rPr b="1" spc="-30" dirty="0">
                <a:latin typeface="Perpetua"/>
                <a:cs typeface="Perpetua"/>
              </a:rPr>
              <a:t>o</a:t>
            </a:r>
            <a:r>
              <a:rPr b="1" dirty="0">
                <a:latin typeface="Perpetua"/>
                <a:cs typeface="Perpetua"/>
              </a:rPr>
              <a:t>x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Perpetua"/>
                <a:cs typeface="Perpetua"/>
              </a:rPr>
              <a:t>t</a:t>
            </a:r>
            <a:r>
              <a:rPr b="1" dirty="0">
                <a:latin typeface="Perpetua"/>
                <a:cs typeface="Perpetua"/>
              </a:rPr>
              <a:t>o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Perpetua"/>
                <a:cs typeface="Perpetua"/>
              </a:rPr>
              <a:t>ten</a:t>
            </a:r>
            <a:r>
              <a:rPr b="1" dirty="0">
                <a:latin typeface="Perpetua"/>
                <a:cs typeface="Perpetua"/>
              </a:rPr>
              <a:t>s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Perpetua"/>
                <a:cs typeface="Perpetua"/>
              </a:rPr>
              <a:t>of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dirty="0">
                <a:latin typeface="Perpetua"/>
                <a:cs typeface="Perpetua"/>
              </a:rPr>
              <a:t>meg</a:t>
            </a:r>
            <a:r>
              <a:rPr b="1" spc="-40" dirty="0">
                <a:latin typeface="Perpetua"/>
                <a:cs typeface="Perpetua"/>
              </a:rPr>
              <a:t>a</a:t>
            </a:r>
            <a:r>
              <a:rPr b="1" dirty="0">
                <a:latin typeface="Perpetua"/>
                <a:cs typeface="Perpetua"/>
              </a:rPr>
              <a:t>bits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Perpetua"/>
                <a:cs typeface="Perpetua"/>
              </a:rPr>
              <a:t>per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Perpetua"/>
                <a:cs typeface="Perpetua"/>
              </a:rPr>
              <a:t>secon</a:t>
            </a:r>
            <a:r>
              <a:rPr b="1" dirty="0">
                <a:latin typeface="Perpetua"/>
                <a:cs typeface="Perpetua"/>
              </a:rPr>
              <a:t>d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Perpetua"/>
                <a:cs typeface="Perpetua"/>
              </a:rPr>
              <a:t>with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Perpetua"/>
                <a:cs typeface="Perpetua"/>
              </a:rPr>
              <a:t>t</a:t>
            </a:r>
            <a:r>
              <a:rPr b="1" spc="-5" dirty="0">
                <a:latin typeface="Perpetua"/>
                <a:cs typeface="Perpetua"/>
              </a:rPr>
              <a:t>echnolo</a:t>
            </a:r>
            <a:r>
              <a:rPr b="1" spc="55" dirty="0">
                <a:latin typeface="Perpetua"/>
                <a:cs typeface="Perpetua"/>
              </a:rPr>
              <a:t>g</a:t>
            </a:r>
            <a:r>
              <a:rPr b="1" dirty="0">
                <a:latin typeface="Perpetua"/>
                <a:cs typeface="Perpetua"/>
              </a:rPr>
              <a:t>ies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Perpetua"/>
                <a:cs typeface="Perpetua"/>
              </a:rPr>
              <a:t>suc</a:t>
            </a:r>
            <a:r>
              <a:rPr b="1" dirty="0">
                <a:latin typeface="Perpetua"/>
                <a:cs typeface="Perpetua"/>
              </a:rPr>
              <a:t>h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Perpetua"/>
                <a:cs typeface="Perpetua"/>
              </a:rPr>
              <a:t>a</a:t>
            </a:r>
            <a:r>
              <a:rPr b="1" dirty="0">
                <a:latin typeface="Perpetua"/>
                <a:cs typeface="Perpetua"/>
              </a:rPr>
              <a:t>s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180" dirty="0">
                <a:latin typeface="Perpetua"/>
                <a:cs typeface="Perpetua"/>
              </a:rPr>
              <a:t>L</a:t>
            </a:r>
            <a:r>
              <a:rPr b="1" dirty="0">
                <a:latin typeface="Perpetua"/>
                <a:cs typeface="Perpetua"/>
              </a:rPr>
              <a:t>TE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dirty="0">
                <a:latin typeface="Perpetua"/>
                <a:cs typeface="Perpetua"/>
              </a:rPr>
              <a:t>and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Perpetua"/>
                <a:cs typeface="Perpetua"/>
              </a:rPr>
              <a:t>IEE</a:t>
            </a:r>
            <a:r>
              <a:rPr b="1" dirty="0">
                <a:latin typeface="Perpetua"/>
                <a:cs typeface="Perpetua"/>
              </a:rPr>
              <a:t>E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Perpetua"/>
                <a:cs typeface="Perpetua"/>
              </a:rPr>
              <a:t>8</a:t>
            </a:r>
            <a:r>
              <a:rPr b="1" spc="-15" dirty="0">
                <a:latin typeface="Perpetua"/>
                <a:cs typeface="Perpetua"/>
              </a:rPr>
              <a:t>0</a:t>
            </a:r>
            <a:r>
              <a:rPr b="1" dirty="0">
                <a:latin typeface="Perpetua"/>
                <a:cs typeface="Perpetua"/>
              </a:rPr>
              <a:t>2</a:t>
            </a:r>
            <a:r>
              <a:rPr b="1" spc="-10" dirty="0">
                <a:latin typeface="Perpetua"/>
                <a:cs typeface="Perpetua"/>
              </a:rPr>
              <a:t>.</a:t>
            </a:r>
            <a:r>
              <a:rPr b="1" dirty="0">
                <a:latin typeface="Perpetua"/>
                <a:cs typeface="Perpetua"/>
              </a:rPr>
              <a:t>1</a:t>
            </a:r>
            <a:r>
              <a:rPr b="1" spc="-15" dirty="0">
                <a:latin typeface="Perpetua"/>
                <a:cs typeface="Perpetua"/>
              </a:rPr>
              <a:t>1</a:t>
            </a:r>
            <a:r>
              <a:rPr b="1" dirty="0">
                <a:latin typeface="Perpetua"/>
                <a:cs typeface="Perpetua"/>
              </a:rPr>
              <a:t>ac</a:t>
            </a:r>
          </a:p>
          <a:p>
            <a:pPr marL="68961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690880" algn="l"/>
              </a:tabLst>
            </a:pPr>
            <a:r>
              <a:rPr dirty="0"/>
              <a:t>H</a:t>
            </a:r>
            <a:r>
              <a:rPr spc="-75" dirty="0"/>
              <a:t>o</a:t>
            </a:r>
            <a:r>
              <a:rPr spc="-95" dirty="0"/>
              <a:t>w</a:t>
            </a:r>
            <a:r>
              <a:rPr spc="-40" dirty="0"/>
              <a:t>e</a:t>
            </a:r>
            <a:r>
              <a:rPr spc="-55" dirty="0"/>
              <a:t>v</a:t>
            </a:r>
            <a:r>
              <a:rPr dirty="0"/>
              <a:t>e</a:t>
            </a:r>
            <a:r>
              <a:rPr spc="-229" dirty="0"/>
              <a:t>r</a:t>
            </a:r>
            <a:r>
              <a:rPr dirty="0"/>
              <a:t>,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b="1" i="1" spc="5" dirty="0">
                <a:latin typeface="Perpetua"/>
                <a:cs typeface="Perpetua"/>
              </a:rPr>
              <a:t>a</a:t>
            </a:r>
            <a:r>
              <a:rPr b="1" i="1" dirty="0">
                <a:latin typeface="Perpetua"/>
                <a:cs typeface="Perpetua"/>
              </a:rPr>
              <a:t>ct</a:t>
            </a:r>
            <a:r>
              <a:rPr b="1" i="1" spc="5" dirty="0">
                <a:latin typeface="Perpetua"/>
                <a:cs typeface="Perpetua"/>
              </a:rPr>
              <a:t>ua</a:t>
            </a:r>
            <a:r>
              <a:rPr b="1" i="1" dirty="0">
                <a:latin typeface="Perpetua"/>
                <a:cs typeface="Perpetua"/>
              </a:rPr>
              <a:t>l</a:t>
            </a:r>
            <a:r>
              <a:rPr b="1" i="1" spc="-95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Perpetua"/>
                <a:cs typeface="Perpetua"/>
              </a:rPr>
              <a:t>th</a:t>
            </a:r>
            <a:r>
              <a:rPr b="1" i="1" spc="-35" dirty="0">
                <a:latin typeface="Perpetua"/>
                <a:cs typeface="Perpetua"/>
              </a:rPr>
              <a:t>r</a:t>
            </a:r>
            <a:r>
              <a:rPr b="1" i="1" dirty="0">
                <a:latin typeface="Perpetua"/>
                <a:cs typeface="Perpetua"/>
              </a:rPr>
              <a:t>o</a:t>
            </a:r>
            <a:r>
              <a:rPr b="1" i="1" spc="10" dirty="0">
                <a:latin typeface="Perpetua"/>
                <a:cs typeface="Perpetua"/>
              </a:rPr>
              <a:t>u</a:t>
            </a:r>
            <a:r>
              <a:rPr b="1" i="1" spc="-5" dirty="0">
                <a:latin typeface="Perpetua"/>
                <a:cs typeface="Perpetua"/>
              </a:rPr>
              <a:t>ghp</a:t>
            </a:r>
            <a:r>
              <a:rPr b="1" i="1" spc="5" dirty="0">
                <a:latin typeface="Perpetua"/>
                <a:cs typeface="Perpetua"/>
              </a:rPr>
              <a:t>u</a:t>
            </a:r>
            <a:r>
              <a:rPr b="1" i="1" dirty="0">
                <a:latin typeface="Perpetua"/>
                <a:cs typeface="Perpetua"/>
              </a:rPr>
              <a:t>t</a:t>
            </a:r>
            <a:r>
              <a:rPr b="1" i="1" spc="-85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Perpetua"/>
                <a:cs typeface="Perpetua"/>
              </a:rPr>
              <a:t>is</a:t>
            </a:r>
            <a:r>
              <a:rPr b="1" i="1" spc="-60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Perpetua"/>
                <a:cs typeface="Perpetua"/>
              </a:rPr>
              <a:t>less</a:t>
            </a:r>
          </a:p>
          <a:p>
            <a:pPr marL="689610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690880" algn="l"/>
              </a:tabLst>
            </a:pPr>
            <a:r>
              <a:rPr dirty="0"/>
              <a:t>The</a:t>
            </a:r>
            <a:r>
              <a:rPr spc="-25" dirty="0"/>
              <a:t>r</a:t>
            </a:r>
            <a:r>
              <a:rPr dirty="0"/>
              <a:t>ef</a:t>
            </a:r>
            <a:r>
              <a:rPr spc="-15" dirty="0"/>
              <a:t>o</a:t>
            </a:r>
            <a:r>
              <a:rPr spc="-25" dirty="0"/>
              <a:t>r</a:t>
            </a:r>
            <a:r>
              <a:rPr spc="-50" dirty="0"/>
              <a:t>e</a:t>
            </a:r>
            <a:r>
              <a:rPr dirty="0"/>
              <a:t>,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/>
              <a:t>u</a:t>
            </a:r>
            <a:r>
              <a:rPr spc="-15" dirty="0"/>
              <a:t>n</a:t>
            </a:r>
            <a:r>
              <a:rPr dirty="0"/>
              <a:t>de</a:t>
            </a:r>
            <a:r>
              <a:rPr spc="40" dirty="0"/>
              <a:t>r</a:t>
            </a:r>
            <a:r>
              <a:rPr dirty="0"/>
              <a:t>sta</a:t>
            </a:r>
            <a:r>
              <a:rPr spc="-15" dirty="0"/>
              <a:t>n</a:t>
            </a:r>
            <a:r>
              <a:rPr dirty="0"/>
              <a:t>ding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ba</a:t>
            </a:r>
            <a:r>
              <a:rPr spc="-15" dirty="0"/>
              <a:t>n</a:t>
            </a:r>
            <a:r>
              <a:rPr spc="-55" dirty="0"/>
              <a:t>d</a:t>
            </a:r>
            <a:r>
              <a:rPr dirty="0"/>
              <a:t>width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5" dirty="0"/>
              <a:t>r</a:t>
            </a:r>
            <a:r>
              <a:rPr dirty="0"/>
              <a:t>eq</a:t>
            </a:r>
            <a:r>
              <a:rPr spc="-10" dirty="0"/>
              <a:t>u</a:t>
            </a:r>
            <a:r>
              <a:rPr dirty="0"/>
              <a:t>i</a:t>
            </a:r>
            <a:r>
              <a:rPr spc="-20" dirty="0"/>
              <a:t>r</a:t>
            </a:r>
            <a:r>
              <a:rPr dirty="0"/>
              <a:t>emen</a:t>
            </a:r>
            <a:r>
              <a:rPr spc="-15" dirty="0"/>
              <a:t>t</a:t>
            </a:r>
            <a:r>
              <a:rPr dirty="0"/>
              <a:t>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pa</a:t>
            </a:r>
            <a:r>
              <a:rPr spc="90" dirty="0"/>
              <a:t>r</a:t>
            </a:r>
            <a:r>
              <a:rPr dirty="0"/>
              <a:t>tic</a:t>
            </a:r>
            <a:r>
              <a:rPr spc="-15" dirty="0"/>
              <a:t>u</a:t>
            </a:r>
            <a:r>
              <a:rPr spc="-5" dirty="0"/>
              <a:t>la</a:t>
            </a:r>
            <a:r>
              <a:rPr dirty="0"/>
              <a:t>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te</a:t>
            </a:r>
            <a:r>
              <a:rPr spc="35" dirty="0"/>
              <a:t>c</a:t>
            </a:r>
            <a:r>
              <a:rPr dirty="0"/>
              <a:t>hn</a:t>
            </a:r>
            <a:r>
              <a:rPr spc="-15" dirty="0"/>
              <a:t>o</a:t>
            </a:r>
            <a:r>
              <a:rPr spc="-5" dirty="0"/>
              <a:t>lo</a:t>
            </a:r>
            <a:r>
              <a:rPr spc="-10" dirty="0"/>
              <a:t>g</a:t>
            </a:r>
            <a:r>
              <a:rPr spc="-275" dirty="0"/>
              <a:t>y</a:t>
            </a:r>
            <a:r>
              <a:rPr dirty="0"/>
              <a:t>,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ap</a:t>
            </a:r>
            <a:r>
              <a:rPr spc="-10" dirty="0"/>
              <a:t>p</a:t>
            </a:r>
            <a:r>
              <a:rPr spc="-5" dirty="0"/>
              <a:t>lica</a:t>
            </a:r>
            <a:r>
              <a:rPr spc="-10" dirty="0"/>
              <a:t>b</a:t>
            </a:r>
            <a:r>
              <a:rPr dirty="0"/>
              <a:t>ility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40" dirty="0"/>
              <a:t>g</a:t>
            </a:r>
            <a:r>
              <a:rPr dirty="0"/>
              <a:t>i</a:t>
            </a:r>
            <a:r>
              <a:rPr spc="-50" dirty="0"/>
              <a:t>v</a:t>
            </a:r>
            <a:r>
              <a:rPr dirty="0"/>
              <a:t>en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use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a</a:t>
            </a:r>
            <a:r>
              <a:rPr dirty="0"/>
              <a:t>ses,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a</a:t>
            </a:r>
            <a:r>
              <a:rPr dirty="0"/>
              <a:t>pa</a:t>
            </a:r>
            <a:r>
              <a:rPr spc="-15" dirty="0"/>
              <a:t>c</a:t>
            </a:r>
            <a:r>
              <a:rPr dirty="0"/>
              <a:t>ity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pl</a:t>
            </a:r>
            <a:r>
              <a:rPr spc="-10" dirty="0"/>
              <a:t>a</a:t>
            </a:r>
            <a:r>
              <a:rPr dirty="0"/>
              <a:t>n</a:t>
            </a:r>
            <a:r>
              <a:rPr spc="-15" dirty="0"/>
              <a:t>n</a:t>
            </a:r>
            <a:r>
              <a:rPr dirty="0"/>
              <a:t>ing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65" dirty="0"/>
              <a:t>r</a:t>
            </a:r>
            <a:r>
              <a:rPr dirty="0"/>
              <a:t>ules,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ex</a:t>
            </a:r>
            <a:r>
              <a:rPr spc="-15" dirty="0"/>
              <a:t>p</a:t>
            </a:r>
            <a:r>
              <a:rPr dirty="0"/>
              <a:t>ec</a:t>
            </a:r>
            <a:r>
              <a:rPr spc="-15" dirty="0"/>
              <a:t>t</a:t>
            </a:r>
            <a:r>
              <a:rPr dirty="0"/>
              <a:t>ed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" dirty="0"/>
              <a:t>r</a:t>
            </a:r>
            <a:r>
              <a:rPr dirty="0"/>
              <a:t>eal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th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u</a:t>
            </a:r>
            <a:r>
              <a:rPr dirty="0"/>
              <a:t>gh</a:t>
            </a:r>
            <a:r>
              <a:rPr spc="-15" dirty="0"/>
              <a:t>p</a:t>
            </a:r>
            <a:r>
              <a:rPr dirty="0"/>
              <a:t>ut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25" dirty="0"/>
              <a:t>r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impo</a:t>
            </a:r>
            <a:r>
              <a:rPr spc="90" dirty="0"/>
              <a:t>r</a:t>
            </a:r>
            <a:r>
              <a:rPr dirty="0"/>
              <a:t>ta</a:t>
            </a:r>
            <a:r>
              <a:rPr spc="-15" dirty="0"/>
              <a:t>n</a:t>
            </a:r>
            <a:r>
              <a:rPr dirty="0"/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f</a:t>
            </a:r>
            <a:r>
              <a:rPr spc="-15" dirty="0"/>
              <a:t>o</a:t>
            </a:r>
            <a:r>
              <a:rPr dirty="0"/>
              <a:t>r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dirty="0"/>
              <a:t>o</a:t>
            </a:r>
            <a:r>
              <a:rPr spc="-15" dirty="0"/>
              <a:t>p</a:t>
            </a:r>
            <a:r>
              <a:rPr dirty="0"/>
              <a:t>er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n</a:t>
            </a:r>
            <a:r>
              <a:rPr dirty="0"/>
              <a:t>et</a:t>
            </a:r>
            <a:r>
              <a:rPr spc="-105" dirty="0"/>
              <a:t>w</a:t>
            </a:r>
            <a:r>
              <a:rPr dirty="0"/>
              <a:t>ork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design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su</a:t>
            </a:r>
            <a:r>
              <a:rPr spc="-10" dirty="0"/>
              <a:t>c</a:t>
            </a:r>
            <a:r>
              <a:rPr dirty="0"/>
              <a:t>cess</a:t>
            </a:r>
            <a:r>
              <a:rPr spc="-15" dirty="0"/>
              <a:t>f</a:t>
            </a:r>
            <a:r>
              <a:rPr dirty="0"/>
              <a:t>ul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25" dirty="0"/>
              <a:t>r</a:t>
            </a:r>
            <a:r>
              <a:rPr dirty="0"/>
              <a:t>o</a:t>
            </a:r>
            <a:r>
              <a:rPr spc="-15" dirty="0"/>
              <a:t>d</a:t>
            </a:r>
            <a:r>
              <a:rPr dirty="0"/>
              <a:t>u</a:t>
            </a:r>
            <a:r>
              <a:rPr spc="-10" dirty="0"/>
              <a:t>c</a:t>
            </a:r>
            <a:r>
              <a:rPr dirty="0"/>
              <a:t>tion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10" dirty="0"/>
              <a:t>p</a:t>
            </a:r>
            <a:r>
              <a:rPr spc="-5" dirty="0"/>
              <a:t>l</a:t>
            </a:r>
            <a:r>
              <a:rPr spc="-80" dirty="0"/>
              <a:t>o</a:t>
            </a:r>
            <a:r>
              <a:rPr dirty="0"/>
              <a:t>yme</a:t>
            </a:r>
            <a:r>
              <a:rPr spc="-15" dirty="0"/>
              <a:t>n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195" rIns="0" bIns="0" rtlCol="0">
            <a:spAutoFit/>
          </a:bodyPr>
          <a:lstStyle/>
          <a:p>
            <a:pPr marL="774700">
              <a:lnSpc>
                <a:spcPts val="4765"/>
              </a:lnSpc>
            </a:pPr>
            <a:r>
              <a:rPr spc="-15" dirty="0">
                <a:solidFill>
                  <a:srgbClr val="FF0000"/>
                </a:solidFill>
              </a:rPr>
              <a:t>C</a:t>
            </a:r>
            <a:r>
              <a:rPr spc="-25" dirty="0">
                <a:solidFill>
                  <a:srgbClr val="FF0000"/>
                </a:solidFill>
              </a:rPr>
              <a:t>o</a:t>
            </a:r>
            <a:r>
              <a:rPr spc="-15" dirty="0">
                <a:solidFill>
                  <a:srgbClr val="FF0000"/>
                </a:solidFill>
              </a:rPr>
              <a:t>n</a:t>
            </a:r>
            <a:r>
              <a:rPr spc="-25" dirty="0">
                <a:solidFill>
                  <a:srgbClr val="FF0000"/>
                </a:solidFill>
              </a:rPr>
              <a:t>n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c</a:t>
            </a:r>
            <a:r>
              <a:rPr spc="-5" dirty="0">
                <a:solidFill>
                  <a:srgbClr val="FF0000"/>
                </a:solidFill>
              </a:rPr>
              <a:t>t</a:t>
            </a:r>
            <a:r>
              <a:rPr spc="-15" dirty="0">
                <a:solidFill>
                  <a:srgbClr val="FF0000"/>
                </a:solidFill>
              </a:rPr>
              <a:t>in</a:t>
            </a:r>
            <a:r>
              <a:rPr spc="-20" dirty="0">
                <a:solidFill>
                  <a:srgbClr val="FF0000"/>
                </a:solidFill>
              </a:rPr>
              <a:t>g</a:t>
            </a:r>
            <a:r>
              <a:rPr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spc="-35" dirty="0">
                <a:solidFill>
                  <a:srgbClr val="FF0000"/>
                </a:solidFill>
              </a:rPr>
              <a:t>m</a:t>
            </a:r>
            <a:r>
              <a:rPr spc="-10" dirty="0">
                <a:solidFill>
                  <a:srgbClr val="FF0000"/>
                </a:solidFill>
              </a:rPr>
              <a:t>a</a:t>
            </a:r>
            <a:r>
              <a:rPr spc="125" dirty="0">
                <a:solidFill>
                  <a:srgbClr val="FF0000"/>
                </a:solidFill>
              </a:rPr>
              <a:t>r</a:t>
            </a:r>
            <a:r>
              <a:rPr spc="-15" dirty="0">
                <a:solidFill>
                  <a:srgbClr val="FF0000"/>
                </a:solidFill>
              </a:rPr>
              <a:t>t</a:t>
            </a:r>
            <a:r>
              <a:rPr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FF0000"/>
                </a:solidFill>
              </a:rPr>
              <a:t>O</a:t>
            </a:r>
            <a:r>
              <a:rPr spc="-10" dirty="0">
                <a:solidFill>
                  <a:srgbClr val="FF0000"/>
                </a:solidFill>
              </a:rPr>
              <a:t>bj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c</a:t>
            </a:r>
            <a:r>
              <a:rPr spc="-5" dirty="0">
                <a:solidFill>
                  <a:srgbClr val="FF0000"/>
                </a:solidFill>
              </a:rPr>
              <a:t>t</a:t>
            </a:r>
            <a:r>
              <a:rPr spc="-2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540651"/>
            <a:ext cx="724789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senso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their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ilized.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50" y="3341675"/>
            <a:ext cx="7576184" cy="114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3685" algn="just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ition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wide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ran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sens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s,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sm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obje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ma</a:t>
            </a:r>
            <a:r>
              <a:rPr sz="2600" spc="-40" dirty="0">
                <a:latin typeface="Perpetua"/>
                <a:cs typeface="Perpetua"/>
              </a:rPr>
              <a:t>k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spc="-34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als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umb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dif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ent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ols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used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ect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them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553325" cy="320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39116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34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not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pa</a:t>
            </a:r>
            <a:r>
              <a:rPr sz="2600" spc="9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tic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lar</a:t>
            </a:r>
            <a:r>
              <a:rPr sz="2600" spc="-5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desig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spc="-34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-5" dirty="0">
                <a:latin typeface="Perpetua"/>
                <a:cs typeface="Perpetua"/>
              </a:rPr>
              <a:t>ll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la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Perpetua"/>
                <a:cs typeface="Perpetua"/>
              </a:rPr>
              <a:t>W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-Fi,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up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pli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high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5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width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emen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s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8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ex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mpl</a:t>
            </a:r>
            <a:r>
              <a:rPr sz="2600" spc="-5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50" dirty="0">
                <a:latin typeface="Perpetua"/>
                <a:cs typeface="Perpetua"/>
              </a:rPr>
              <a:t>n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ol</a:t>
            </a:r>
            <a:r>
              <a:rPr sz="2600" spc="-6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video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ana</a:t>
            </a:r>
            <a:r>
              <a:rPr sz="2600" spc="-6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ics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80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r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tes,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strained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65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mp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width,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esign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idelines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pli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emen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s,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spc="2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70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minism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601584" cy="415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37909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Sh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-</a:t>
            </a:r>
            <a:r>
              <a:rPr sz="2600" spc="-5" dirty="0">
                <a:latin typeface="Perpetua"/>
                <a:cs typeface="Perpetua"/>
              </a:rPr>
              <a:t>ran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als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vide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mediu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high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80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gh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10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5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386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8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ex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mpl</a:t>
            </a:r>
            <a:r>
              <a:rPr sz="2600" spc="-5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Bluet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senso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ea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eara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f</a:t>
            </a:r>
            <a:r>
              <a:rPr sz="2600" spc="-5" dirty="0">
                <a:latin typeface="Perpetua"/>
                <a:cs typeface="Perpetua"/>
              </a:rPr>
              <a:t>al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spc="-27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cas</a:t>
            </a:r>
            <a:r>
              <a:rPr sz="2600" spc="-5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sol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fo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us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fo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lifet</a:t>
            </a:r>
            <a:r>
              <a:rPr sz="2600" dirty="0">
                <a:latin typeface="Perpetua"/>
                <a:cs typeface="Perpetua"/>
              </a:rPr>
              <a:t>ime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r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5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61594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cess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elo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strained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timized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ns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mp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io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also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limite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65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558405" cy="367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ther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harac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istic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majo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ity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th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initi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30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Upst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fic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spc="-2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ar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ap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105" dirty="0">
                <a:latin typeface="Perpetua"/>
                <a:cs typeface="Perpetua"/>
              </a:rPr>
              <a:t>r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us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al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mmo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than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wnst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eam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traf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ap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105" dirty="0">
                <a:latin typeface="Perpetua"/>
                <a:cs typeface="Perpetua"/>
              </a:rPr>
              <a:t>r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24447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Unde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sta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beh</a:t>
            </a:r>
            <a:r>
              <a:rPr sz="2600" spc="-8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vior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als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hel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de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ying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cess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spc="-27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cell</a:t>
            </a:r>
            <a:r>
              <a:rPr sz="2600" spc="-20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la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asymmet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ical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aus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ps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5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width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nside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Perpetua"/>
                <a:cs typeface="Perpetua"/>
              </a:rPr>
              <a:t>ke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parame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iling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et</a:t>
            </a:r>
            <a:r>
              <a:rPr sz="2600" spc="-10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pa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ity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62" rIns="0" bIns="0" rtlCol="0">
            <a:spAutoFit/>
          </a:bodyPr>
          <a:lstStyle/>
          <a:p>
            <a:pPr marL="774700">
              <a:lnSpc>
                <a:spcPct val="100000"/>
              </a:lnSpc>
            </a:pPr>
            <a:r>
              <a:rPr sz="2800" spc="-10" dirty="0"/>
              <a:t>La</a:t>
            </a:r>
            <a:r>
              <a:rPr sz="2800" spc="-45" dirty="0"/>
              <a:t>t</a:t>
            </a:r>
            <a:r>
              <a:rPr sz="2800" spc="-15" dirty="0"/>
              <a:t>e</a:t>
            </a:r>
            <a:r>
              <a:rPr sz="2800" spc="-5" dirty="0"/>
              <a:t>nc</a:t>
            </a:r>
            <a:r>
              <a:rPr sz="2800" spc="-15" dirty="0"/>
              <a:t>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/>
              <a:t>an</a:t>
            </a:r>
            <a:r>
              <a:rPr sz="2800" spc="-15" dirty="0"/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/>
              <a:t>D</a:t>
            </a:r>
            <a:r>
              <a:rPr sz="2800" spc="-15" dirty="0"/>
              <a:t>e</a:t>
            </a:r>
            <a:r>
              <a:rPr sz="2800" spc="-50" dirty="0"/>
              <a:t>t</a:t>
            </a:r>
            <a:r>
              <a:rPr sz="2800" spc="-15" dirty="0"/>
              <a:t>e</a:t>
            </a:r>
            <a:r>
              <a:rPr sz="2800" spc="0" dirty="0"/>
              <a:t>r</a:t>
            </a:r>
            <a:r>
              <a:rPr sz="2800" spc="-25" dirty="0"/>
              <a:t>m</a:t>
            </a:r>
            <a:r>
              <a:rPr sz="2800" spc="-10" dirty="0"/>
              <a:t>in</a:t>
            </a:r>
            <a:r>
              <a:rPr sz="2800" spc="-20" dirty="0"/>
              <a:t>ism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50" y="1527951"/>
            <a:ext cx="7529195" cy="415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spc="2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ex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ec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ap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should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kn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wn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sele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y</a:t>
            </a:r>
            <a:endParaRPr sz="2600">
              <a:latin typeface="Perpetua"/>
              <a:cs typeface="Perpetua"/>
            </a:endParaRPr>
          </a:p>
          <a:p>
            <a:pPr marL="286385" marR="65849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pa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tic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lar</a:t>
            </a:r>
            <a:r>
              <a:rPr sz="2600" spc="-5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5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wi</a:t>
            </a:r>
            <a:r>
              <a:rPr sz="2600" b="1" i="1" spc="-4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eless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net</a:t>
            </a:r>
            <a:r>
              <a:rPr sz="2600" b="1" i="1" spc="-15" dirty="0">
                <a:latin typeface="Perpetua"/>
                <a:cs typeface="Perpetua"/>
              </a:rPr>
              <a:t>w</a:t>
            </a:r>
            <a:r>
              <a:rPr sz="2600" b="1" i="1" dirty="0">
                <a:latin typeface="Perpetua"/>
                <a:cs typeface="Perpetua"/>
              </a:rPr>
              <a:t>o</a:t>
            </a:r>
            <a:r>
              <a:rPr sz="2600" b="1" i="1" spc="-5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ks,</a:t>
            </a:r>
            <a:r>
              <a:rPr sz="2600" b="1" i="1" spc="-355" dirty="0">
                <a:latin typeface="Times New Roman"/>
                <a:cs typeface="Times New Roman"/>
              </a:rPr>
              <a:t> </a:t>
            </a:r>
            <a:r>
              <a:rPr sz="2600" b="1" i="1" spc="-45" dirty="0">
                <a:latin typeface="Perpetua"/>
                <a:cs typeface="Perpetua"/>
              </a:rPr>
              <a:t>w</a:t>
            </a:r>
            <a:r>
              <a:rPr sz="2600" b="1" i="1" dirty="0">
                <a:latin typeface="Perpetua"/>
                <a:cs typeface="Perpetua"/>
              </a:rPr>
              <a:t>he</a:t>
            </a:r>
            <a:r>
              <a:rPr sz="2600" b="1" i="1" spc="-4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pa</a:t>
            </a:r>
            <a:r>
              <a:rPr sz="2600" b="1" i="1" spc="-35" dirty="0">
                <a:latin typeface="Perpetua"/>
                <a:cs typeface="Perpetua"/>
              </a:rPr>
              <a:t>c</a:t>
            </a:r>
            <a:r>
              <a:rPr sz="2600" b="1" i="1" dirty="0">
                <a:latin typeface="Perpetua"/>
                <a:cs typeface="Perpetua"/>
              </a:rPr>
              <a:t>ket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loss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and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et</a:t>
            </a:r>
            <a:r>
              <a:rPr sz="2600" b="1" i="1" spc="-8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a</a:t>
            </a:r>
            <a:r>
              <a:rPr sz="2600" b="1" i="1" spc="5" dirty="0">
                <a:latin typeface="Perpetua"/>
                <a:cs typeface="Perpetua"/>
              </a:rPr>
              <a:t>n</a:t>
            </a:r>
            <a:r>
              <a:rPr sz="2600" b="1" i="1" spc="-5" dirty="0">
                <a:latin typeface="Perpetua"/>
                <a:cs typeface="Perpetua"/>
              </a:rPr>
              <a:t>smi</a:t>
            </a:r>
            <a:r>
              <a:rPr sz="2600" b="1" i="1" spc="5" dirty="0">
                <a:latin typeface="Perpetua"/>
                <a:cs typeface="Perpetua"/>
              </a:rPr>
              <a:t>s</a:t>
            </a:r>
            <a:r>
              <a:rPr sz="2600" b="1" i="1" spc="-5" dirty="0">
                <a:latin typeface="Perpetua"/>
                <a:cs typeface="Perpetua"/>
              </a:rPr>
              <a:t>si</a:t>
            </a:r>
            <a:r>
              <a:rPr sz="2600" b="1" i="1" spc="5" dirty="0">
                <a:latin typeface="Perpetua"/>
                <a:cs typeface="Perpetua"/>
              </a:rPr>
              <a:t>o</a:t>
            </a:r>
            <a:r>
              <a:rPr sz="2600" b="1" i="1" spc="-10" dirty="0">
                <a:latin typeface="Perpetua"/>
                <a:cs typeface="Perpetua"/>
              </a:rPr>
              <a:t>n</a:t>
            </a:r>
            <a:r>
              <a:rPr sz="2600" b="1" i="1" dirty="0">
                <a:latin typeface="Perpetua"/>
                <a:cs typeface="Perpetua"/>
              </a:rPr>
              <a:t>s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du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to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inter</a:t>
            </a:r>
            <a:r>
              <a:rPr sz="2600" b="1" i="1" spc="-40" dirty="0">
                <a:latin typeface="Perpetua"/>
                <a:cs typeface="Perpetua"/>
              </a:rPr>
              <a:t>f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10" dirty="0">
                <a:latin typeface="Perpetua"/>
                <a:cs typeface="Perpetua"/>
              </a:rPr>
              <a:t>n</a:t>
            </a:r>
            <a:r>
              <a:rPr sz="2600" b="1" i="1" dirty="0">
                <a:latin typeface="Perpetua"/>
                <a:cs typeface="Perpetua"/>
              </a:rPr>
              <a:t>c</a:t>
            </a:r>
            <a:r>
              <a:rPr sz="2600" b="1" i="1" spc="-60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Perpetua"/>
                <a:cs typeface="Perpetua"/>
              </a:rPr>
              <a:t>,</a:t>
            </a:r>
            <a:r>
              <a:rPr sz="2600" b="1" i="1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colli</a:t>
            </a:r>
            <a:r>
              <a:rPr sz="2600" b="1" i="1" spc="5" dirty="0">
                <a:latin typeface="Perpetua"/>
                <a:cs typeface="Perpetua"/>
              </a:rPr>
              <a:t>s</a:t>
            </a:r>
            <a:r>
              <a:rPr sz="2600" b="1" i="1" dirty="0">
                <a:latin typeface="Perpetua"/>
                <a:cs typeface="Perpetua"/>
              </a:rPr>
              <a:t>io</a:t>
            </a:r>
            <a:r>
              <a:rPr sz="2600" b="1" i="1" spc="5" dirty="0">
                <a:latin typeface="Perpetua"/>
                <a:cs typeface="Perpetua"/>
              </a:rPr>
              <a:t>n</a:t>
            </a:r>
            <a:r>
              <a:rPr sz="2600" b="1" i="1" spc="-5" dirty="0">
                <a:latin typeface="Perpetua"/>
                <a:cs typeface="Perpetua"/>
              </a:rPr>
              <a:t>s</a:t>
            </a:r>
            <a:r>
              <a:rPr sz="2600" b="1" i="1" dirty="0">
                <a:latin typeface="Perpetua"/>
                <a:cs typeface="Perpetua"/>
              </a:rPr>
              <a:t>,</a:t>
            </a:r>
            <a:r>
              <a:rPr sz="2600" b="1" i="1" spc="-36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a</a:t>
            </a:r>
            <a:r>
              <a:rPr sz="2600" b="1" i="1" spc="5" dirty="0">
                <a:latin typeface="Perpetua"/>
                <a:cs typeface="Perpetua"/>
              </a:rPr>
              <a:t>n</a:t>
            </a:r>
            <a:r>
              <a:rPr sz="2600" b="1" i="1" dirty="0">
                <a:latin typeface="Perpetua"/>
                <a:cs typeface="Perpetua"/>
              </a:rPr>
              <a:t>d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n</a:t>
            </a:r>
            <a:r>
              <a:rPr sz="2600" b="1" i="1" spc="5" dirty="0">
                <a:latin typeface="Perpetua"/>
                <a:cs typeface="Perpetua"/>
              </a:rPr>
              <a:t>o</a:t>
            </a:r>
            <a:r>
              <a:rPr sz="2600" b="1" i="1" dirty="0">
                <a:latin typeface="Perpetua"/>
                <a:cs typeface="Perpetua"/>
              </a:rPr>
              <a:t>ise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a</a:t>
            </a:r>
            <a:r>
              <a:rPr sz="2600" b="1" i="1" spc="-4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n</a:t>
            </a:r>
            <a:r>
              <a:rPr sz="2600" b="1" i="1" spc="5" dirty="0">
                <a:latin typeface="Perpetua"/>
                <a:cs typeface="Perpetua"/>
              </a:rPr>
              <a:t>o</a:t>
            </a:r>
            <a:r>
              <a:rPr sz="2600" b="1" i="1" dirty="0">
                <a:latin typeface="Perpetua"/>
                <a:cs typeface="Perpetua"/>
              </a:rPr>
              <a:t>rmal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beh</a:t>
            </a:r>
            <a:r>
              <a:rPr sz="2600" b="1" i="1" spc="-70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vi</a:t>
            </a:r>
            <a:r>
              <a:rPr sz="2600" b="1" i="1" spc="5" dirty="0">
                <a:latin typeface="Perpetua"/>
                <a:cs typeface="Perpetua"/>
              </a:rPr>
              <a:t>o</a:t>
            </a:r>
            <a:r>
              <a:rPr sz="2600" b="1" i="1" spc="-8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s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D24716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6385" marR="508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constraine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net</a:t>
            </a:r>
            <a:r>
              <a:rPr sz="2600" b="1" spc="-75" dirty="0">
                <a:latin typeface="Perpetua"/>
                <a:cs typeface="Perpetua"/>
              </a:rPr>
              <a:t>w</a:t>
            </a:r>
            <a:r>
              <a:rPr sz="2600" b="1" dirty="0">
                <a:latin typeface="Perpetua"/>
                <a:cs typeface="Perpetua"/>
              </a:rPr>
              <a:t>orks,</a:t>
            </a:r>
            <a:r>
              <a:rPr sz="2600" b="1" spc="-19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b="1" spc="-3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t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n</a:t>
            </a:r>
            <a:r>
              <a:rPr sz="2600" b="1" spc="35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y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m</a:t>
            </a:r>
            <a:r>
              <a:rPr sz="2600" b="1" spc="-95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y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nge</a:t>
            </a:r>
            <a:r>
              <a:rPr sz="2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from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f</a:t>
            </a:r>
            <a:r>
              <a:rPr sz="2600" b="1" spc="-25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w</a:t>
            </a:r>
            <a:r>
              <a:rPr sz="2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mi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i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second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6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t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o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sec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nd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,</a:t>
            </a:r>
            <a:r>
              <a:rPr sz="26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p</a:t>
            </a:r>
            <a:r>
              <a:rPr sz="2600" b="1" spc="-10" dirty="0">
                <a:latin typeface="Perpetua"/>
                <a:cs typeface="Perpetua"/>
              </a:rPr>
              <a:t>p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spc="-5" dirty="0">
                <a:latin typeface="Perpetua"/>
                <a:cs typeface="Perpetua"/>
              </a:rPr>
              <a:t>c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tion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protocol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stack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Perpetua"/>
                <a:cs typeface="Perpetua"/>
              </a:rPr>
              <a:t>m</a:t>
            </a:r>
            <a:r>
              <a:rPr sz="2600" b="1" dirty="0">
                <a:latin typeface="Perpetua"/>
                <a:cs typeface="Perpetua"/>
              </a:rPr>
              <a:t>ust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cop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with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thes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w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de</a:t>
            </a:r>
            <a:r>
              <a:rPr sz="2600" b="1" spc="-5" dirty="0">
                <a:latin typeface="Perpetua"/>
                <a:cs typeface="Perpetua"/>
              </a:rPr>
              <a:t>-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10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45" dirty="0">
                <a:latin typeface="Perpetua"/>
                <a:cs typeface="Perpetua"/>
              </a:rPr>
              <a:t>g</a:t>
            </a:r>
            <a:r>
              <a:rPr sz="2600" b="1" dirty="0">
                <a:latin typeface="Perpetua"/>
                <a:cs typeface="Perpetua"/>
              </a:rPr>
              <a:t>i</a:t>
            </a:r>
            <a:r>
              <a:rPr sz="2600" b="1" spc="-10" dirty="0">
                <a:latin typeface="Perpetua"/>
                <a:cs typeface="Perpetua"/>
              </a:rPr>
              <a:t>n</a:t>
            </a:r>
            <a:r>
              <a:rPr sz="2600" b="1" dirty="0">
                <a:latin typeface="Perpetua"/>
                <a:cs typeface="Perpetua"/>
              </a:rPr>
              <a:t>g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Perpetua"/>
                <a:cs typeface="Perpetua"/>
              </a:rPr>
              <a:t>v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10" dirty="0">
                <a:latin typeface="Perpetua"/>
                <a:cs typeface="Perpetua"/>
              </a:rPr>
              <a:t>l</a:t>
            </a:r>
            <a:r>
              <a:rPr sz="2600" b="1" dirty="0">
                <a:latin typeface="Perpetua"/>
                <a:cs typeface="Perpetua"/>
              </a:rPr>
              <a:t>ues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008" rIns="0" bIns="0" rtlCol="0">
            <a:spAutoFit/>
          </a:bodyPr>
          <a:lstStyle/>
          <a:p>
            <a:pPr marL="774700">
              <a:lnSpc>
                <a:spcPct val="100000"/>
              </a:lnSpc>
            </a:pPr>
            <a:r>
              <a:rPr sz="2400" spc="-15" dirty="0"/>
              <a:t>O</a:t>
            </a:r>
            <a:r>
              <a:rPr sz="2400" spc="-25" dirty="0"/>
              <a:t>v</a:t>
            </a:r>
            <a:r>
              <a:rPr sz="2400" spc="-10" dirty="0"/>
              <a:t>e</a:t>
            </a:r>
            <a:r>
              <a:rPr sz="2400" spc="-25" dirty="0"/>
              <a:t>r</a:t>
            </a:r>
            <a:r>
              <a:rPr sz="2400" spc="5" dirty="0"/>
              <a:t>h</a:t>
            </a:r>
            <a:r>
              <a:rPr sz="2400" spc="-15" dirty="0"/>
              <a:t>ead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/>
              <a:t>a</a:t>
            </a:r>
            <a:r>
              <a:rPr sz="2400" spc="-15" dirty="0"/>
              <a:t>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/>
              <a:t>P</a:t>
            </a:r>
            <a:r>
              <a:rPr sz="2400" spc="-50" dirty="0"/>
              <a:t>a</a:t>
            </a:r>
            <a:r>
              <a:rPr sz="2400" spc="5" dirty="0"/>
              <a:t>y</a:t>
            </a:r>
            <a:r>
              <a:rPr sz="2400" spc="-15" dirty="0"/>
              <a:t>load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50" y="1527951"/>
            <a:ext cx="7463155" cy="375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nside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strained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cess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impo</a:t>
            </a:r>
            <a:r>
              <a:rPr sz="2600" spc="9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b="1" spc="-25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vi</a:t>
            </a:r>
            <a:r>
              <a:rPr sz="2600" b="1" spc="-25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w</a:t>
            </a:r>
            <a:r>
              <a:rPr sz="26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th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M</a:t>
            </a:r>
            <a:r>
              <a:rPr sz="2600" b="1" spc="-55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p</a:t>
            </a:r>
            <a:r>
              <a:rPr sz="2600" b="1" spc="-11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yload</a:t>
            </a:r>
            <a:r>
              <a:rPr sz="2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si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z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char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ct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b="1" spc="40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istics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requ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i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red</a:t>
            </a:r>
            <a:r>
              <a:rPr sz="2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45" dirty="0">
                <a:solidFill>
                  <a:srgbClr val="FF0000"/>
                </a:solidFill>
                <a:latin typeface="Perpetua"/>
                <a:cs typeface="Perpetua"/>
              </a:rPr>
              <a:t>b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y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45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p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p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i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b="1" spc="-3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tions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290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should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emen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44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22161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32258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mini</a:t>
            </a:r>
            <a:r>
              <a:rPr sz="2600" spc="-20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IP</a:t>
            </a:r>
            <a:r>
              <a:rPr sz="2600" b="1" spc="5" dirty="0">
                <a:latin typeface="Perpetua"/>
                <a:cs typeface="Perpetua"/>
              </a:rPr>
              <a:t>v</a:t>
            </a:r>
            <a:r>
              <a:rPr sz="2600" b="1" dirty="0">
                <a:latin typeface="Perpetua"/>
                <a:cs typeface="Perpetua"/>
              </a:rPr>
              <a:t>6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MTU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s</a:t>
            </a:r>
            <a:r>
              <a:rPr sz="2600" b="1" dirty="0">
                <a:latin typeface="Perpetua"/>
                <a:cs typeface="Perpetua"/>
              </a:rPr>
              <a:t>i</a:t>
            </a:r>
            <a:r>
              <a:rPr sz="2600" b="1" spc="-10" dirty="0">
                <a:latin typeface="Perpetua"/>
                <a:cs typeface="Perpetua"/>
              </a:rPr>
              <a:t>z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is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expec</a:t>
            </a:r>
            <a:r>
              <a:rPr sz="2600" b="1" spc="5" dirty="0">
                <a:latin typeface="Perpetua"/>
                <a:cs typeface="Perpetua"/>
              </a:rPr>
              <a:t>t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o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be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1</a:t>
            </a:r>
            <a:r>
              <a:rPr sz="2600" b="1" spc="-15" dirty="0">
                <a:latin typeface="Perpetua"/>
                <a:cs typeface="Perpetua"/>
              </a:rPr>
              <a:t>2</a:t>
            </a:r>
            <a:r>
              <a:rPr sz="2600" b="1" dirty="0">
                <a:latin typeface="Perpetua"/>
                <a:cs typeface="Perpetua"/>
              </a:rPr>
              <a:t>80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Perpetua"/>
                <a:cs typeface="Perpetua"/>
              </a:rPr>
              <a:t>b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5" dirty="0">
                <a:latin typeface="Perpetua"/>
                <a:cs typeface="Perpetua"/>
              </a:rPr>
              <a:t>t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171450" indent="-273685" algn="just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5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fragment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tio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of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th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I</a:t>
            </a:r>
            <a:r>
              <a:rPr sz="2600" b="1" spc="5" dirty="0">
                <a:latin typeface="Perpetua"/>
                <a:cs typeface="Perpetua"/>
              </a:rPr>
              <a:t>P</a:t>
            </a:r>
            <a:r>
              <a:rPr sz="2600" b="1" dirty="0">
                <a:latin typeface="Perpetua"/>
                <a:cs typeface="Perpetua"/>
              </a:rPr>
              <a:t>v6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</a:t>
            </a:r>
            <a:r>
              <a:rPr sz="2600" b="1" spc="-105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yload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has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45" dirty="0">
                <a:latin typeface="Perpetua"/>
                <a:cs typeface="Perpetua"/>
              </a:rPr>
              <a:t>k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lin</a:t>
            </a:r>
            <a:r>
              <a:rPr sz="2600" dirty="0">
                <a:latin typeface="Perpetua"/>
                <a:cs typeface="Perpetua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ac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ols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smal</a:t>
            </a:r>
            <a:r>
              <a:rPr sz="2600" spc="-1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MTUs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63" y="283716"/>
            <a:ext cx="414464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5"/>
              </a:lnSpc>
            </a:pPr>
            <a:r>
              <a:rPr sz="3200" spc="10" dirty="0">
                <a:solidFill>
                  <a:srgbClr val="FF0000"/>
                </a:solidFill>
                <a:latin typeface="Franklin Gothic Book"/>
                <a:cs typeface="Franklin Gothic Book"/>
              </a:rPr>
              <a:t>I</a:t>
            </a:r>
            <a:r>
              <a:rPr sz="3200" dirty="0">
                <a:solidFill>
                  <a:srgbClr val="FF0000"/>
                </a:solidFill>
                <a:latin typeface="Franklin Gothic Book"/>
                <a:cs typeface="Franklin Gothic Book"/>
              </a:rPr>
              <a:t>oT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Franklin Gothic Book"/>
                <a:cs typeface="Franklin Gothic Book"/>
              </a:rPr>
              <a:t>A</a:t>
            </a:r>
            <a:r>
              <a:rPr sz="3200" dirty="0">
                <a:solidFill>
                  <a:srgbClr val="FF0000"/>
                </a:solidFill>
                <a:latin typeface="Franklin Gothic Book"/>
                <a:cs typeface="Franklin Gothic Book"/>
              </a:rPr>
              <a:t>ccess</a:t>
            </a:r>
            <a:r>
              <a:rPr sz="3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90" dirty="0">
                <a:solidFill>
                  <a:srgbClr val="FF0000"/>
                </a:solidFill>
                <a:latin typeface="Franklin Gothic Book"/>
                <a:cs typeface="Franklin Gothic Book"/>
              </a:rPr>
              <a:t>T</a:t>
            </a:r>
            <a:r>
              <a:rPr sz="3200" spc="5" dirty="0">
                <a:solidFill>
                  <a:srgbClr val="FF0000"/>
                </a:solidFill>
                <a:latin typeface="Franklin Gothic Book"/>
                <a:cs typeface="Franklin Gothic Book"/>
              </a:rPr>
              <a:t>e</a:t>
            </a:r>
            <a:r>
              <a:rPr sz="3200" dirty="0">
                <a:solidFill>
                  <a:srgbClr val="FF0000"/>
                </a:solidFill>
                <a:latin typeface="Franklin Gothic Book"/>
                <a:cs typeface="Franklin Gothic Book"/>
              </a:rPr>
              <a:t>ch</a:t>
            </a:r>
            <a:r>
              <a:rPr sz="3200" spc="-20" dirty="0">
                <a:solidFill>
                  <a:srgbClr val="FF0000"/>
                </a:solidFill>
                <a:latin typeface="Franklin Gothic Book"/>
                <a:cs typeface="Franklin Gothic Book"/>
              </a:rPr>
              <a:t>n</a:t>
            </a:r>
            <a:r>
              <a:rPr sz="3200" dirty="0">
                <a:solidFill>
                  <a:srgbClr val="FF0000"/>
                </a:solidFill>
                <a:latin typeface="Franklin Gothic Book"/>
                <a:cs typeface="Franklin Gothic Book"/>
              </a:rPr>
              <a:t>ologies</a:t>
            </a:r>
            <a:endParaRPr sz="32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7463" y="1032191"/>
            <a:ext cx="7590790" cy="5064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3130"/>
              </a:lnSpc>
              <a:buClr>
                <a:srgbClr val="D24716"/>
              </a:buClr>
              <a:buSzPct val="84482"/>
              <a:buFont typeface="Wingdings 2"/>
              <a:buChar char=""/>
              <a:tabLst>
                <a:tab pos="287655" algn="l"/>
              </a:tabLst>
            </a:pPr>
            <a:r>
              <a:rPr sz="2900" b="1" dirty="0">
                <a:latin typeface="Perpetua"/>
                <a:cs typeface="Perpetua"/>
              </a:rPr>
              <a:t>The</a:t>
            </a:r>
            <a:r>
              <a:rPr sz="2900" b="1" spc="-6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Perpetua"/>
                <a:cs typeface="Perpetua"/>
              </a:rPr>
              <a:t>fo</a:t>
            </a:r>
            <a:r>
              <a:rPr sz="2900" b="1" spc="5" dirty="0">
                <a:latin typeface="Perpetua"/>
                <a:cs typeface="Perpetua"/>
              </a:rPr>
              <a:t>l</a:t>
            </a:r>
            <a:r>
              <a:rPr sz="2900" b="1" dirty="0">
                <a:latin typeface="Perpetua"/>
                <a:cs typeface="Perpetua"/>
              </a:rPr>
              <a:t>l</a:t>
            </a:r>
            <a:r>
              <a:rPr sz="2900" b="1" spc="-80" dirty="0">
                <a:latin typeface="Perpetua"/>
                <a:cs typeface="Perpetua"/>
              </a:rPr>
              <a:t>o</a:t>
            </a:r>
            <a:r>
              <a:rPr sz="2900" b="1" dirty="0">
                <a:latin typeface="Perpetua"/>
                <a:cs typeface="Perpetua"/>
              </a:rPr>
              <a:t>w</a:t>
            </a:r>
            <a:r>
              <a:rPr sz="2900" b="1" spc="5" dirty="0">
                <a:latin typeface="Perpetua"/>
                <a:cs typeface="Perpetua"/>
              </a:rPr>
              <a:t>i</a:t>
            </a:r>
            <a:r>
              <a:rPr sz="2900" b="1" dirty="0">
                <a:latin typeface="Perpetua"/>
                <a:cs typeface="Perpetua"/>
              </a:rPr>
              <a:t>ng</a:t>
            </a:r>
            <a:r>
              <a:rPr sz="2900" b="1" spc="-90" dirty="0">
                <a:latin typeface="Times New Roman"/>
                <a:cs typeface="Times New Roman"/>
              </a:rPr>
              <a:t> </a:t>
            </a:r>
            <a:r>
              <a:rPr sz="2900" b="1" spc="-5" dirty="0">
                <a:latin typeface="Perpetua"/>
                <a:cs typeface="Perpetua"/>
              </a:rPr>
              <a:t>top</a:t>
            </a:r>
            <a:r>
              <a:rPr sz="2900" b="1" spc="10" dirty="0">
                <a:latin typeface="Perpetua"/>
                <a:cs typeface="Perpetua"/>
              </a:rPr>
              <a:t>i</a:t>
            </a:r>
            <a:r>
              <a:rPr sz="2900" b="1" spc="-5" dirty="0">
                <a:latin typeface="Perpetua"/>
                <a:cs typeface="Perpetua"/>
              </a:rPr>
              <a:t>c</a:t>
            </a:r>
            <a:r>
              <a:rPr sz="2900" b="1" dirty="0">
                <a:latin typeface="Perpetua"/>
                <a:cs typeface="Perpetua"/>
              </a:rPr>
              <a:t>s</a:t>
            </a:r>
            <a:r>
              <a:rPr sz="2900" b="1" spc="-6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Perpetua"/>
                <a:cs typeface="Perpetua"/>
              </a:rPr>
              <a:t>are</a:t>
            </a:r>
            <a:r>
              <a:rPr sz="2900" b="1" spc="-8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Perpetua"/>
                <a:cs typeface="Perpetua"/>
              </a:rPr>
              <a:t>a</a:t>
            </a:r>
            <a:r>
              <a:rPr sz="2900" b="1" spc="-15" dirty="0">
                <a:latin typeface="Perpetua"/>
                <a:cs typeface="Perpetua"/>
              </a:rPr>
              <a:t>d</a:t>
            </a:r>
            <a:r>
              <a:rPr sz="2900" b="1" dirty="0">
                <a:latin typeface="Perpetua"/>
                <a:cs typeface="Perpetua"/>
              </a:rPr>
              <a:t>dr</a:t>
            </a:r>
            <a:r>
              <a:rPr sz="2900" b="1" spc="10" dirty="0">
                <a:latin typeface="Perpetua"/>
                <a:cs typeface="Perpetua"/>
              </a:rPr>
              <a:t>e</a:t>
            </a:r>
            <a:r>
              <a:rPr sz="2900" b="1" spc="-5" dirty="0">
                <a:latin typeface="Perpetua"/>
                <a:cs typeface="Perpetua"/>
              </a:rPr>
              <a:t>sse</a:t>
            </a:r>
            <a:r>
              <a:rPr sz="2900" b="1" dirty="0">
                <a:latin typeface="Perpetua"/>
                <a:cs typeface="Perpetua"/>
              </a:rPr>
              <a:t>d</a:t>
            </a:r>
            <a:r>
              <a:rPr sz="2900" b="1" spc="-9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Perpetua"/>
                <a:cs typeface="Perpetua"/>
              </a:rPr>
              <a:t>for</a:t>
            </a:r>
            <a:r>
              <a:rPr sz="2900" b="1" spc="-75" dirty="0">
                <a:latin typeface="Times New Roman"/>
                <a:cs typeface="Times New Roman"/>
              </a:rPr>
              <a:t> </a:t>
            </a:r>
            <a:r>
              <a:rPr sz="2900" b="1" spc="5" dirty="0">
                <a:latin typeface="Perpetua"/>
                <a:cs typeface="Perpetua"/>
              </a:rPr>
              <a:t>e</a:t>
            </a:r>
            <a:r>
              <a:rPr sz="2900" b="1" dirty="0">
                <a:latin typeface="Perpetua"/>
                <a:cs typeface="Perpetua"/>
              </a:rPr>
              <a:t>a</a:t>
            </a:r>
            <a:r>
              <a:rPr sz="2900" b="1" spc="5" dirty="0">
                <a:latin typeface="Perpetua"/>
                <a:cs typeface="Perpetua"/>
              </a:rPr>
              <a:t>c</a:t>
            </a:r>
            <a:r>
              <a:rPr sz="2900" b="1" dirty="0">
                <a:latin typeface="Perpetua"/>
                <a:cs typeface="Perpetua"/>
              </a:rPr>
              <a:t>h</a:t>
            </a:r>
            <a:endParaRPr sz="2900" dirty="0">
              <a:latin typeface="Perpetua"/>
              <a:cs typeface="Perpetua"/>
            </a:endParaRPr>
          </a:p>
          <a:p>
            <a:pPr marL="287020">
              <a:lnSpc>
                <a:spcPts val="3130"/>
              </a:lnSpc>
            </a:pPr>
            <a:r>
              <a:rPr sz="2900" b="1" spc="-5" dirty="0">
                <a:latin typeface="Perpetua"/>
                <a:cs typeface="Perpetua"/>
              </a:rPr>
              <a:t>Io</a:t>
            </a:r>
            <a:r>
              <a:rPr sz="2900" b="1" dirty="0">
                <a:latin typeface="Perpetua"/>
                <a:cs typeface="Perpetua"/>
              </a:rPr>
              <a:t>T</a:t>
            </a:r>
            <a:r>
              <a:rPr sz="2900" b="1" spc="-75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Perpetua"/>
                <a:cs typeface="Perpetua"/>
              </a:rPr>
              <a:t>ac</a:t>
            </a:r>
            <a:r>
              <a:rPr sz="2900" b="1" spc="5" dirty="0">
                <a:latin typeface="Perpetua"/>
                <a:cs typeface="Perpetua"/>
              </a:rPr>
              <a:t>c</a:t>
            </a:r>
            <a:r>
              <a:rPr sz="2900" b="1" spc="-5" dirty="0">
                <a:latin typeface="Perpetua"/>
                <a:cs typeface="Perpetua"/>
              </a:rPr>
              <a:t>es</a:t>
            </a:r>
            <a:r>
              <a:rPr sz="2900" b="1" dirty="0">
                <a:latin typeface="Perpetua"/>
                <a:cs typeface="Perpetua"/>
              </a:rPr>
              <a:t>s</a:t>
            </a:r>
            <a:r>
              <a:rPr sz="2900" b="1" spc="-85" dirty="0">
                <a:latin typeface="Times New Roman"/>
                <a:cs typeface="Times New Roman"/>
              </a:rPr>
              <a:t> </a:t>
            </a:r>
            <a:r>
              <a:rPr sz="2900" b="1" spc="-5" dirty="0">
                <a:latin typeface="Perpetua"/>
                <a:cs typeface="Perpetua"/>
              </a:rPr>
              <a:t>technol</a:t>
            </a:r>
            <a:r>
              <a:rPr sz="2900" b="1" dirty="0">
                <a:latin typeface="Perpetua"/>
                <a:cs typeface="Perpetua"/>
              </a:rPr>
              <a:t>o</a:t>
            </a:r>
            <a:r>
              <a:rPr sz="2200" b="1" spc="-10" dirty="0">
                <a:latin typeface="Perpetua"/>
                <a:cs typeface="Perpetua"/>
              </a:rPr>
              <a:t>gy:</a:t>
            </a:r>
            <a:endParaRPr sz="2200" dirty="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latin typeface="Perpetua"/>
                <a:cs typeface="Perpetua"/>
              </a:rPr>
              <a:t>S</a:t>
            </a:r>
            <a:r>
              <a:rPr sz="2000" b="1" spc="-15" dirty="0">
                <a:latin typeface="Perpetua"/>
                <a:cs typeface="Perpetua"/>
              </a:rPr>
              <a:t>t</a:t>
            </a:r>
            <a:r>
              <a:rPr sz="2000" b="1" dirty="0">
                <a:latin typeface="Perpetua"/>
                <a:cs typeface="Perpetua"/>
              </a:rPr>
              <a:t>a</a:t>
            </a:r>
            <a:r>
              <a:rPr sz="2000" b="1" spc="-10" dirty="0">
                <a:latin typeface="Perpetua"/>
                <a:cs typeface="Perpetua"/>
              </a:rPr>
              <a:t>n</a:t>
            </a:r>
            <a:r>
              <a:rPr sz="2000" b="1" dirty="0">
                <a:latin typeface="Perpetua"/>
                <a:cs typeface="Perpetua"/>
              </a:rPr>
              <a:t>dardiz</a:t>
            </a:r>
            <a:r>
              <a:rPr sz="2000" b="1" spc="-40" dirty="0">
                <a:latin typeface="Perpetua"/>
                <a:cs typeface="Perpetua"/>
              </a:rPr>
              <a:t>a</a:t>
            </a:r>
            <a:r>
              <a:rPr sz="2000" b="1" spc="-5" dirty="0">
                <a:latin typeface="Perpetua"/>
                <a:cs typeface="Perpetua"/>
              </a:rPr>
              <a:t>tio</a:t>
            </a:r>
            <a:r>
              <a:rPr sz="2000" b="1" dirty="0">
                <a:latin typeface="Perpetua"/>
                <a:cs typeface="Perpetua"/>
              </a:rPr>
              <a:t>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Perpetua"/>
                <a:cs typeface="Perpetua"/>
              </a:rPr>
              <a:t>a</a:t>
            </a:r>
            <a:r>
              <a:rPr sz="2000" b="1" dirty="0">
                <a:latin typeface="Perpetua"/>
                <a:cs typeface="Perpetua"/>
              </a:rPr>
              <a:t>nd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Perpetua"/>
                <a:cs typeface="Perpetua"/>
              </a:rPr>
              <a:t>a</a:t>
            </a:r>
            <a:r>
              <a:rPr sz="2000" b="1" dirty="0">
                <a:latin typeface="Perpetua"/>
                <a:cs typeface="Perpetua"/>
              </a:rPr>
              <a:t>ll</a:t>
            </a:r>
            <a:r>
              <a:rPr sz="2000" b="1" spc="5" dirty="0">
                <a:latin typeface="Perpetua"/>
                <a:cs typeface="Perpetua"/>
              </a:rPr>
              <a:t>i</a:t>
            </a:r>
            <a:r>
              <a:rPr sz="2000" b="1" dirty="0">
                <a:latin typeface="Perpetua"/>
                <a:cs typeface="Perpetua"/>
              </a:rPr>
              <a:t>a</a:t>
            </a:r>
            <a:r>
              <a:rPr sz="2000" b="1" spc="-10" dirty="0">
                <a:latin typeface="Perpetua"/>
                <a:cs typeface="Perpetua"/>
              </a:rPr>
              <a:t>n</a:t>
            </a:r>
            <a:r>
              <a:rPr sz="2000" b="1" spc="-5" dirty="0">
                <a:latin typeface="Perpetua"/>
                <a:cs typeface="Perpetua"/>
              </a:rPr>
              <a:t>c</a:t>
            </a:r>
            <a:r>
              <a:rPr sz="2000" b="1" spc="-10" dirty="0">
                <a:latin typeface="Perpetua"/>
                <a:cs typeface="Perpetua"/>
              </a:rPr>
              <a:t>e</a:t>
            </a:r>
            <a:r>
              <a:rPr sz="2000" b="1" spc="-5" dirty="0">
                <a:latin typeface="Perpetua"/>
                <a:cs typeface="Perpetua"/>
              </a:rPr>
              <a:t>s:</a:t>
            </a:r>
            <a:endParaRPr sz="20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D24716"/>
              </a:buClr>
              <a:buSzPct val="85000"/>
              <a:buFont typeface="Wingdings 2"/>
              <a:buChar char=""/>
              <a:tabLst>
                <a:tab pos="287655" algn="l"/>
              </a:tabLst>
            </a:pP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st</a:t>
            </a:r>
            <a:r>
              <a:rPr sz="2000" spc="5" dirty="0">
                <a:latin typeface="Perpetua"/>
                <a:cs typeface="Perpetua"/>
              </a:rPr>
              <a:t>a</a:t>
            </a:r>
            <a:r>
              <a:rPr sz="2000" dirty="0">
                <a:latin typeface="Perpetua"/>
                <a:cs typeface="Perpetua"/>
              </a:rPr>
              <a:t>n</a:t>
            </a:r>
            <a:r>
              <a:rPr sz="2000" spc="-10" dirty="0">
                <a:latin typeface="Perpetua"/>
                <a:cs typeface="Perpetua"/>
              </a:rPr>
              <a:t>d</a:t>
            </a:r>
            <a:r>
              <a:rPr sz="2000" spc="-5" dirty="0">
                <a:latin typeface="Perpetua"/>
                <a:cs typeface="Perpetua"/>
              </a:rPr>
              <a:t>ard</a:t>
            </a:r>
            <a:r>
              <a:rPr sz="2000" dirty="0">
                <a:latin typeface="Perpetua"/>
                <a:cs typeface="Perpetua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bodies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Perpetua"/>
                <a:cs typeface="Perpetua"/>
              </a:rPr>
              <a:t>t</a:t>
            </a:r>
            <a:r>
              <a:rPr sz="2000" dirty="0">
                <a:latin typeface="Perpetua"/>
                <a:cs typeface="Perpetua"/>
              </a:rPr>
              <a:t>h</a:t>
            </a:r>
            <a:r>
              <a:rPr sz="2000" spc="-25" dirty="0">
                <a:latin typeface="Perpetua"/>
                <a:cs typeface="Perpetua"/>
              </a:rPr>
              <a:t>a</a:t>
            </a:r>
            <a:r>
              <a:rPr sz="2000" dirty="0">
                <a:latin typeface="Perpetua"/>
                <a:cs typeface="Perpetua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Perpetua"/>
                <a:cs typeface="Perpetua"/>
              </a:rPr>
              <a:t>maintai</a:t>
            </a:r>
            <a:r>
              <a:rPr sz="2000" dirty="0">
                <a:latin typeface="Perpetua"/>
                <a:cs typeface="Perpetua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p</a:t>
            </a:r>
            <a:r>
              <a:rPr sz="2000" spc="-35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otoc</a:t>
            </a:r>
            <a:r>
              <a:rPr sz="2000" spc="-10" dirty="0">
                <a:latin typeface="Perpetua"/>
                <a:cs typeface="Perpetua"/>
              </a:rPr>
              <a:t>o</a:t>
            </a:r>
            <a:r>
              <a:rPr sz="2000" spc="-5" dirty="0">
                <a:latin typeface="Perpetua"/>
                <a:cs typeface="Perpetua"/>
              </a:rPr>
              <a:t>l</a:t>
            </a:r>
            <a:r>
              <a:rPr sz="2000" dirty="0">
                <a:latin typeface="Perpetua"/>
                <a:cs typeface="Perpetua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f</a:t>
            </a:r>
            <a:r>
              <a:rPr sz="2000" spc="-10" dirty="0">
                <a:latin typeface="Perpetua"/>
                <a:cs typeface="Perpetua"/>
              </a:rPr>
              <a:t>o</a:t>
            </a:r>
            <a:r>
              <a:rPr sz="2000" dirty="0">
                <a:latin typeface="Perpetua"/>
                <a:cs typeface="Perpetua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t</a:t>
            </a:r>
            <a:r>
              <a:rPr sz="2000" spc="5" dirty="0">
                <a:latin typeface="Perpetua"/>
                <a:cs typeface="Perpetua"/>
              </a:rPr>
              <a:t>e</a:t>
            </a:r>
            <a:r>
              <a:rPr sz="2000" spc="30" dirty="0">
                <a:latin typeface="Perpetua"/>
                <a:cs typeface="Perpetua"/>
              </a:rPr>
              <a:t>c</a:t>
            </a:r>
            <a:r>
              <a:rPr sz="2000" dirty="0">
                <a:latin typeface="Perpetua"/>
                <a:cs typeface="Perpetua"/>
              </a:rPr>
              <a:t>hn</a:t>
            </a:r>
            <a:r>
              <a:rPr sz="2000" spc="-10" dirty="0">
                <a:latin typeface="Perpetua"/>
                <a:cs typeface="Perpetua"/>
              </a:rPr>
              <a:t>o</a:t>
            </a:r>
            <a:r>
              <a:rPr sz="2000" spc="-5" dirty="0">
                <a:latin typeface="Perpetua"/>
                <a:cs typeface="Perpetua"/>
              </a:rPr>
              <a:t>logy</a:t>
            </a:r>
            <a:endParaRPr sz="2000" dirty="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P</a:t>
            </a:r>
            <a:r>
              <a:rPr sz="2000" b="1" spc="-80" dirty="0">
                <a:latin typeface="Perpetua"/>
                <a:cs typeface="Perpetua"/>
              </a:rPr>
              <a:t>h</a:t>
            </a:r>
            <a:r>
              <a:rPr sz="2000" b="1" dirty="0">
                <a:latin typeface="Perpetua"/>
                <a:cs typeface="Perpetua"/>
              </a:rPr>
              <a:t>ysic</a:t>
            </a:r>
            <a:r>
              <a:rPr sz="2000" b="1" spc="-10" dirty="0">
                <a:latin typeface="Perpetua"/>
                <a:cs typeface="Perpetua"/>
              </a:rPr>
              <a:t>a</a:t>
            </a:r>
            <a:r>
              <a:rPr sz="2000" b="1" dirty="0">
                <a:latin typeface="Perpetua"/>
                <a:cs typeface="Perpetua"/>
              </a:rPr>
              <a:t>l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Perpetua"/>
                <a:cs typeface="Perpetua"/>
              </a:rPr>
              <a:t>l</a:t>
            </a:r>
            <a:r>
              <a:rPr sz="2000" b="1" spc="-75" dirty="0">
                <a:latin typeface="Perpetua"/>
                <a:cs typeface="Perpetua"/>
              </a:rPr>
              <a:t>a</a:t>
            </a:r>
            <a:r>
              <a:rPr sz="2000" b="1" spc="-55" dirty="0">
                <a:latin typeface="Perpetua"/>
                <a:cs typeface="Perpetua"/>
              </a:rPr>
              <a:t>y</a:t>
            </a:r>
            <a:r>
              <a:rPr sz="2000" b="1" spc="-5" dirty="0">
                <a:latin typeface="Perpetua"/>
                <a:cs typeface="Perpetua"/>
              </a:rPr>
              <a:t>e</a:t>
            </a:r>
            <a:r>
              <a:rPr sz="2000" b="1" spc="30" dirty="0">
                <a:latin typeface="Perpetua"/>
                <a:cs typeface="Perpetua"/>
              </a:rPr>
              <a:t>r</a:t>
            </a:r>
            <a:r>
              <a:rPr sz="2000" b="1" dirty="0">
                <a:latin typeface="Perpetua"/>
                <a:cs typeface="Perpetua"/>
              </a:rPr>
              <a:t>:</a:t>
            </a:r>
            <a:endParaRPr sz="20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D24716"/>
              </a:buClr>
              <a:buSzPct val="85000"/>
              <a:buFont typeface="Wingdings 2"/>
              <a:buChar char=""/>
              <a:tabLst>
                <a:tab pos="287655" algn="l"/>
              </a:tabLst>
            </a:pP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wi</a:t>
            </a:r>
            <a:r>
              <a:rPr sz="2000" spc="-35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wi</a:t>
            </a:r>
            <a:r>
              <a:rPr sz="2000" spc="-30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el</a:t>
            </a:r>
            <a:r>
              <a:rPr sz="2000" spc="5" dirty="0">
                <a:latin typeface="Perpetua"/>
                <a:cs typeface="Perpetua"/>
              </a:rPr>
              <a:t>e</a:t>
            </a:r>
            <a:r>
              <a:rPr sz="2000" dirty="0">
                <a:latin typeface="Perpetua"/>
                <a:cs typeface="Perpetua"/>
              </a:rPr>
              <a:t>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Perpetua"/>
                <a:cs typeface="Perpetua"/>
              </a:rPr>
              <a:t>m</a:t>
            </a:r>
            <a:r>
              <a:rPr sz="2000" spc="5" dirty="0">
                <a:latin typeface="Perpetua"/>
                <a:cs typeface="Perpetua"/>
              </a:rPr>
              <a:t>e</a:t>
            </a:r>
            <a:r>
              <a:rPr sz="2000" dirty="0">
                <a:latin typeface="Perpetua"/>
                <a:cs typeface="Perpetua"/>
              </a:rPr>
              <a:t>thods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Perpetua"/>
                <a:cs typeface="Perpetua"/>
              </a:rPr>
              <a:t>an</a:t>
            </a:r>
            <a:r>
              <a:rPr sz="2000" dirty="0">
                <a:latin typeface="Perpetua"/>
                <a:cs typeface="Perpetua"/>
              </a:rPr>
              <a:t>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el</a:t>
            </a:r>
            <a:r>
              <a:rPr sz="2000" spc="-30" dirty="0">
                <a:latin typeface="Perpetua"/>
                <a:cs typeface="Perpetua"/>
              </a:rPr>
              <a:t>ev</a:t>
            </a:r>
            <a:r>
              <a:rPr sz="2000" spc="-5" dirty="0">
                <a:latin typeface="Perpetua"/>
                <a:cs typeface="Perpetua"/>
              </a:rPr>
              <a:t>an</a:t>
            </a:r>
            <a:r>
              <a:rPr sz="2000" dirty="0">
                <a:latin typeface="Perpetua"/>
                <a:cs typeface="Perpetua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f</a:t>
            </a:r>
            <a:r>
              <a:rPr sz="2000" spc="-35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e</a:t>
            </a:r>
            <a:r>
              <a:rPr sz="2000" spc="5" dirty="0">
                <a:latin typeface="Perpetua"/>
                <a:cs typeface="Perpetua"/>
              </a:rPr>
              <a:t>q</a:t>
            </a:r>
            <a:r>
              <a:rPr sz="2000" dirty="0">
                <a:latin typeface="Perpetua"/>
                <a:cs typeface="Perpetua"/>
              </a:rPr>
              <a:t>uenc</a:t>
            </a:r>
            <a:r>
              <a:rPr sz="2000" spc="-5" dirty="0">
                <a:latin typeface="Perpetua"/>
                <a:cs typeface="Perpetua"/>
              </a:rPr>
              <a:t>i</a:t>
            </a:r>
            <a:r>
              <a:rPr sz="2000" dirty="0">
                <a:latin typeface="Perpetua"/>
                <a:cs typeface="Perpetua"/>
              </a:rPr>
              <a:t>es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M</a:t>
            </a:r>
            <a:r>
              <a:rPr sz="2000" b="1" spc="-65" dirty="0">
                <a:latin typeface="Perpetua"/>
                <a:cs typeface="Perpetua"/>
              </a:rPr>
              <a:t>A</a:t>
            </a:r>
            <a:r>
              <a:rPr sz="2000" b="1" dirty="0">
                <a:latin typeface="Perpetua"/>
                <a:cs typeface="Perpetua"/>
              </a:rPr>
              <a:t>C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Perpetua"/>
                <a:cs typeface="Perpetua"/>
              </a:rPr>
              <a:t>l</a:t>
            </a:r>
            <a:r>
              <a:rPr sz="2000" b="1" spc="-85" dirty="0">
                <a:latin typeface="Perpetua"/>
                <a:cs typeface="Perpetua"/>
              </a:rPr>
              <a:t>a</a:t>
            </a:r>
            <a:r>
              <a:rPr sz="2000" b="1" spc="-60" dirty="0">
                <a:latin typeface="Perpetua"/>
                <a:cs typeface="Perpetua"/>
              </a:rPr>
              <a:t>y</a:t>
            </a:r>
            <a:r>
              <a:rPr sz="2000" b="1" spc="-5" dirty="0">
                <a:latin typeface="Perpetua"/>
                <a:cs typeface="Perpetua"/>
              </a:rPr>
              <a:t>e</a:t>
            </a:r>
            <a:r>
              <a:rPr sz="2000" b="1" spc="30" dirty="0">
                <a:latin typeface="Perpetua"/>
                <a:cs typeface="Perpetua"/>
              </a:rPr>
              <a:t>r</a:t>
            </a:r>
            <a:r>
              <a:rPr sz="2000" b="1" dirty="0">
                <a:latin typeface="Perpetua"/>
                <a:cs typeface="Perpetua"/>
              </a:rPr>
              <a:t>:</a:t>
            </a:r>
            <a:endParaRPr sz="2000" dirty="0">
              <a:latin typeface="Perpetua"/>
              <a:cs typeface="Perpetua"/>
            </a:endParaRPr>
          </a:p>
          <a:p>
            <a:pPr marL="287020" marR="372745" indent="-274320">
              <a:lnSpc>
                <a:spcPts val="1920"/>
              </a:lnSpc>
              <a:spcBef>
                <a:spcPts val="585"/>
              </a:spcBef>
              <a:buClr>
                <a:srgbClr val="D24716"/>
              </a:buClr>
              <a:buSzPct val="85000"/>
              <a:buFont typeface="Wingdings 2"/>
              <a:buChar char=""/>
              <a:tabLst>
                <a:tab pos="287655" algn="l"/>
              </a:tabLst>
            </a:pPr>
            <a:r>
              <a:rPr sz="2000" spc="-5" dirty="0">
                <a:latin typeface="Perpetua"/>
                <a:cs typeface="Perpetua"/>
              </a:rPr>
              <a:t>Consi</a:t>
            </a:r>
            <a:r>
              <a:rPr sz="2000" spc="-10" dirty="0">
                <a:latin typeface="Perpetua"/>
                <a:cs typeface="Perpetua"/>
              </a:rPr>
              <a:t>d</a:t>
            </a:r>
            <a:r>
              <a:rPr sz="2000" dirty="0">
                <a:latin typeface="Perpetua"/>
                <a:cs typeface="Perpetua"/>
              </a:rPr>
              <a:t>er</a:t>
            </a:r>
            <a:r>
              <a:rPr sz="2000" spc="-25" dirty="0">
                <a:latin typeface="Perpetua"/>
                <a:cs typeface="Perpetua"/>
              </a:rPr>
              <a:t>a</a:t>
            </a:r>
            <a:r>
              <a:rPr sz="2000" dirty="0">
                <a:latin typeface="Perpetua"/>
                <a:cs typeface="Perpetua"/>
              </a:rPr>
              <a:t>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Perpetua"/>
                <a:cs typeface="Perpetua"/>
              </a:rPr>
              <a:t>a</a:t>
            </a:r>
            <a:r>
              <a:rPr sz="2000" dirty="0">
                <a:latin typeface="Perpetua"/>
                <a:cs typeface="Perpetua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M</a:t>
            </a:r>
            <a:r>
              <a:rPr sz="2000" spc="5" dirty="0">
                <a:latin typeface="Perpetua"/>
                <a:cs typeface="Perpetua"/>
              </a:rPr>
              <a:t>e</a:t>
            </a:r>
            <a:r>
              <a:rPr sz="2000" dirty="0">
                <a:latin typeface="Perpetua"/>
                <a:cs typeface="Perpetua"/>
              </a:rPr>
              <a:t>d</a:t>
            </a:r>
            <a:r>
              <a:rPr sz="2000" spc="-10" dirty="0">
                <a:latin typeface="Perpetua"/>
                <a:cs typeface="Perpetua"/>
              </a:rPr>
              <a:t>i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Perpetua"/>
                <a:cs typeface="Perpetua"/>
              </a:rPr>
              <a:t>Acces</a:t>
            </a:r>
            <a:r>
              <a:rPr sz="2000" dirty="0">
                <a:latin typeface="Perpetua"/>
                <a:cs typeface="Perpetua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Perpetua"/>
                <a:cs typeface="Perpetua"/>
              </a:rPr>
              <a:t>C</a:t>
            </a:r>
            <a:r>
              <a:rPr sz="2000" dirty="0">
                <a:latin typeface="Perpetua"/>
                <a:cs typeface="Perpetua"/>
              </a:rPr>
              <a:t>o</a:t>
            </a:r>
            <a:r>
              <a:rPr sz="2000" spc="-10" dirty="0">
                <a:latin typeface="Perpetua"/>
                <a:cs typeface="Perpetua"/>
              </a:rPr>
              <a:t>n</a:t>
            </a:r>
            <a:r>
              <a:rPr sz="2000" dirty="0">
                <a:latin typeface="Perpetua"/>
                <a:cs typeface="Perpetua"/>
              </a:rPr>
              <a:t>t</a:t>
            </a:r>
            <a:r>
              <a:rPr sz="2000" spc="-25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ol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(M</a:t>
            </a:r>
            <a:r>
              <a:rPr sz="2000" spc="-95" dirty="0">
                <a:latin typeface="Perpetua"/>
                <a:cs typeface="Perpetua"/>
              </a:rPr>
              <a:t>A</a:t>
            </a:r>
            <a:r>
              <a:rPr sz="2000" spc="-5" dirty="0">
                <a:latin typeface="Perpetua"/>
                <a:cs typeface="Perpetua"/>
              </a:rPr>
              <a:t>C</a:t>
            </a:r>
            <a:r>
              <a:rPr sz="2000" dirty="0">
                <a:latin typeface="Perpetua"/>
                <a:cs typeface="Perpetua"/>
              </a:rPr>
              <a:t>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Perpetua"/>
                <a:cs typeface="Perpetua"/>
              </a:rPr>
              <a:t>l</a:t>
            </a:r>
            <a:r>
              <a:rPr sz="2000" spc="-75" dirty="0">
                <a:latin typeface="Perpetua"/>
                <a:cs typeface="Perpetua"/>
              </a:rPr>
              <a:t>a</a:t>
            </a:r>
            <a:r>
              <a:rPr sz="2000" spc="-30" dirty="0">
                <a:latin typeface="Perpetua"/>
                <a:cs typeface="Perpetua"/>
              </a:rPr>
              <a:t>y</a:t>
            </a:r>
            <a:r>
              <a:rPr sz="2000" dirty="0">
                <a:latin typeface="Perpetua"/>
                <a:cs typeface="Perpetua"/>
              </a:rPr>
              <a:t>e</a:t>
            </a:r>
            <a:r>
              <a:rPr sz="2000" spc="-185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whi</a:t>
            </a:r>
            <a:r>
              <a:rPr sz="2000" spc="25" dirty="0">
                <a:latin typeface="Perpetua"/>
                <a:cs typeface="Perpetua"/>
              </a:rPr>
              <a:t>c</a:t>
            </a:r>
            <a:r>
              <a:rPr sz="2000" dirty="0">
                <a:latin typeface="Perpetua"/>
                <a:cs typeface="Perpetua"/>
              </a:rPr>
              <a:t>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b</a:t>
            </a:r>
            <a:r>
              <a:rPr sz="2000" spc="35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i</a:t>
            </a:r>
            <a:r>
              <a:rPr sz="2000" spc="-10" dirty="0">
                <a:latin typeface="Perpetua"/>
                <a:cs typeface="Perpetua"/>
              </a:rPr>
              <a:t>d</a:t>
            </a:r>
            <a:r>
              <a:rPr sz="2000" dirty="0">
                <a:latin typeface="Perpetua"/>
                <a:cs typeface="Perpetua"/>
              </a:rPr>
              <a:t>ges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p</a:t>
            </a:r>
            <a:r>
              <a:rPr sz="2000" spc="-40" dirty="0">
                <a:latin typeface="Perpetua"/>
                <a:cs typeface="Perpetua"/>
              </a:rPr>
              <a:t>h</a:t>
            </a:r>
            <a:r>
              <a:rPr sz="2000" dirty="0">
                <a:latin typeface="Perpetua"/>
                <a:cs typeface="Perpetua"/>
              </a:rPr>
              <a:t>ysical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Perpetua"/>
                <a:cs typeface="Perpetua"/>
              </a:rPr>
              <a:t>l</a:t>
            </a:r>
            <a:r>
              <a:rPr sz="2000" spc="-75" dirty="0">
                <a:latin typeface="Perpetua"/>
                <a:cs typeface="Perpetua"/>
              </a:rPr>
              <a:t>a</a:t>
            </a:r>
            <a:r>
              <a:rPr sz="2000" spc="-30" dirty="0">
                <a:latin typeface="Perpetua"/>
                <a:cs typeface="Perpetua"/>
              </a:rPr>
              <a:t>y</a:t>
            </a:r>
            <a:r>
              <a:rPr sz="2000" dirty="0">
                <a:latin typeface="Perpetua"/>
                <a:cs typeface="Perpetua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Perpetua"/>
                <a:cs typeface="Perpetua"/>
              </a:rPr>
              <a:t>w</a:t>
            </a:r>
            <a:r>
              <a:rPr sz="2000" dirty="0">
                <a:latin typeface="Perpetua"/>
                <a:cs typeface="Perpetua"/>
              </a:rPr>
              <a:t>ith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d</a:t>
            </a:r>
            <a:r>
              <a:rPr sz="2000" spc="-25" dirty="0">
                <a:latin typeface="Perpetua"/>
                <a:cs typeface="Perpetua"/>
              </a:rPr>
              <a:t>a</a:t>
            </a:r>
            <a:r>
              <a:rPr sz="2000" dirty="0">
                <a:latin typeface="Perpetua"/>
                <a:cs typeface="Perpetua"/>
              </a:rPr>
              <a:t>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Perpetua"/>
                <a:cs typeface="Perpetua"/>
              </a:rPr>
              <a:t>li</a:t>
            </a:r>
            <a:r>
              <a:rPr sz="2000" spc="-10" dirty="0">
                <a:latin typeface="Perpetua"/>
                <a:cs typeface="Perpetua"/>
              </a:rPr>
              <a:t>n</a:t>
            </a:r>
            <a:r>
              <a:rPr sz="2000" dirty="0">
                <a:latin typeface="Perpetua"/>
                <a:cs typeface="Perpetua"/>
              </a:rPr>
              <a:t>k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cont</a:t>
            </a:r>
            <a:r>
              <a:rPr sz="2000" spc="-30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ol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b="1" spc="-170" dirty="0">
                <a:latin typeface="Perpetua"/>
                <a:cs typeface="Perpetua"/>
              </a:rPr>
              <a:t>T</a:t>
            </a:r>
            <a:r>
              <a:rPr sz="2000" b="1" dirty="0">
                <a:latin typeface="Perpetua"/>
                <a:cs typeface="Perpetua"/>
              </a:rPr>
              <a:t>o</a:t>
            </a:r>
            <a:r>
              <a:rPr sz="2000" b="1" spc="5" dirty="0">
                <a:latin typeface="Perpetua"/>
                <a:cs typeface="Perpetua"/>
              </a:rPr>
              <a:t>p</a:t>
            </a:r>
            <a:r>
              <a:rPr sz="2000" b="1" dirty="0">
                <a:latin typeface="Perpetua"/>
                <a:cs typeface="Perpetua"/>
              </a:rPr>
              <a:t>o</a:t>
            </a:r>
            <a:r>
              <a:rPr sz="2000" b="1" spc="5" dirty="0">
                <a:latin typeface="Perpetua"/>
                <a:cs typeface="Perpetua"/>
              </a:rPr>
              <a:t>l</a:t>
            </a:r>
            <a:r>
              <a:rPr sz="2000" b="1" dirty="0">
                <a:latin typeface="Perpetua"/>
                <a:cs typeface="Perpetua"/>
              </a:rPr>
              <a:t>og</a:t>
            </a:r>
            <a:r>
              <a:rPr sz="2000" b="1" spc="5" dirty="0">
                <a:latin typeface="Perpetua"/>
                <a:cs typeface="Perpetua"/>
              </a:rPr>
              <a:t>y</a:t>
            </a:r>
            <a:r>
              <a:rPr sz="2000" b="1" dirty="0">
                <a:latin typeface="Perpetua"/>
                <a:cs typeface="Perpetua"/>
              </a:rPr>
              <a:t>:</a:t>
            </a:r>
            <a:endParaRPr sz="20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D24716"/>
              </a:buClr>
              <a:buSzPct val="85000"/>
              <a:buFont typeface="Wingdings 2"/>
              <a:buChar char=""/>
              <a:tabLst>
                <a:tab pos="287655" algn="l"/>
              </a:tabLst>
            </a:pP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topo</a:t>
            </a:r>
            <a:r>
              <a:rPr sz="2000" spc="-10" dirty="0">
                <a:latin typeface="Perpetua"/>
                <a:cs typeface="Perpetua"/>
              </a:rPr>
              <a:t>l</a:t>
            </a:r>
            <a:r>
              <a:rPr sz="2000" dirty="0">
                <a:latin typeface="Perpetua"/>
                <a:cs typeface="Perpetua"/>
              </a:rPr>
              <a:t>o</a:t>
            </a:r>
            <a:r>
              <a:rPr sz="2000" spc="35" dirty="0">
                <a:latin typeface="Perpetua"/>
                <a:cs typeface="Perpetua"/>
              </a:rPr>
              <a:t>g</a:t>
            </a:r>
            <a:r>
              <a:rPr sz="2000" dirty="0">
                <a:latin typeface="Perpetua"/>
                <a:cs typeface="Perpetua"/>
              </a:rPr>
              <a:t>ies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su</a:t>
            </a:r>
            <a:r>
              <a:rPr sz="2000" spc="-10" dirty="0">
                <a:latin typeface="Perpetua"/>
                <a:cs typeface="Perpetua"/>
              </a:rPr>
              <a:t>p</a:t>
            </a:r>
            <a:r>
              <a:rPr sz="2000" dirty="0">
                <a:latin typeface="Perpetua"/>
                <a:cs typeface="Perpetua"/>
              </a:rPr>
              <a:t>p</a:t>
            </a:r>
            <a:r>
              <a:rPr sz="2000" spc="-10" dirty="0">
                <a:latin typeface="Perpetua"/>
                <a:cs typeface="Perpetua"/>
              </a:rPr>
              <a:t>o</a:t>
            </a:r>
            <a:r>
              <a:rPr sz="2000" spc="65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t</a:t>
            </a:r>
            <a:r>
              <a:rPr sz="2000" spc="5" dirty="0">
                <a:latin typeface="Perpetua"/>
                <a:cs typeface="Perpetua"/>
              </a:rPr>
              <a:t>e</a:t>
            </a:r>
            <a:r>
              <a:rPr sz="2000" dirty="0">
                <a:latin typeface="Perpetua"/>
                <a:cs typeface="Perpetua"/>
              </a:rPr>
              <a:t>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Perpetua"/>
                <a:cs typeface="Perpetua"/>
              </a:rPr>
              <a:t>b</a:t>
            </a:r>
            <a:r>
              <a:rPr sz="2000" dirty="0">
                <a:latin typeface="Perpetua"/>
                <a:cs typeface="Perpetua"/>
              </a:rPr>
              <a:t>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t</a:t>
            </a:r>
            <a:r>
              <a:rPr sz="2000" spc="5" dirty="0">
                <a:latin typeface="Perpetua"/>
                <a:cs typeface="Perpetua"/>
              </a:rPr>
              <a:t>e</a:t>
            </a:r>
            <a:r>
              <a:rPr sz="2000" spc="30" dirty="0">
                <a:latin typeface="Perpetua"/>
                <a:cs typeface="Perpetua"/>
              </a:rPr>
              <a:t>c</a:t>
            </a:r>
            <a:r>
              <a:rPr sz="2000" dirty="0">
                <a:latin typeface="Perpetua"/>
                <a:cs typeface="Perpetua"/>
              </a:rPr>
              <a:t>hn</a:t>
            </a:r>
            <a:r>
              <a:rPr sz="2000" spc="-10" dirty="0">
                <a:latin typeface="Perpetua"/>
                <a:cs typeface="Perpetua"/>
              </a:rPr>
              <a:t>o</a:t>
            </a:r>
            <a:r>
              <a:rPr sz="2000" spc="-5" dirty="0">
                <a:latin typeface="Perpetua"/>
                <a:cs typeface="Perpetua"/>
              </a:rPr>
              <a:t>logy</a:t>
            </a:r>
            <a:endParaRPr sz="2000" dirty="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10" dirty="0">
                <a:latin typeface="Perpetua"/>
                <a:cs typeface="Perpetua"/>
              </a:rPr>
              <a:t>S</a:t>
            </a:r>
            <a:r>
              <a:rPr sz="2000" b="1" spc="-5" dirty="0">
                <a:latin typeface="Perpetua"/>
                <a:cs typeface="Perpetua"/>
              </a:rPr>
              <a:t>e</a:t>
            </a:r>
            <a:r>
              <a:rPr sz="2000" b="1" spc="-15" dirty="0">
                <a:latin typeface="Perpetua"/>
                <a:cs typeface="Perpetua"/>
              </a:rPr>
              <a:t>c</a:t>
            </a:r>
            <a:r>
              <a:rPr sz="2000" b="1" dirty="0">
                <a:latin typeface="Perpetua"/>
                <a:cs typeface="Perpetua"/>
              </a:rPr>
              <a:t>u</a:t>
            </a:r>
            <a:r>
              <a:rPr sz="2000" b="1" spc="30" dirty="0">
                <a:latin typeface="Perpetua"/>
                <a:cs typeface="Perpetua"/>
              </a:rPr>
              <a:t>r</a:t>
            </a:r>
            <a:r>
              <a:rPr sz="2000" b="1" dirty="0">
                <a:latin typeface="Perpetua"/>
                <a:cs typeface="Perpetua"/>
              </a:rPr>
              <a:t>ity:</a:t>
            </a:r>
            <a:endParaRPr sz="20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D24716"/>
              </a:buClr>
              <a:buSzPct val="85000"/>
              <a:buFont typeface="Wingdings 2"/>
              <a:buChar char=""/>
              <a:tabLst>
                <a:tab pos="287655" algn="l"/>
              </a:tabLst>
            </a:pPr>
            <a:r>
              <a:rPr sz="2000" dirty="0">
                <a:latin typeface="Perpetua"/>
                <a:cs typeface="Perpetua"/>
              </a:rPr>
              <a:t>Secu</a:t>
            </a:r>
            <a:r>
              <a:rPr sz="2000" spc="30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Perpetua"/>
                <a:cs typeface="Perpetua"/>
              </a:rPr>
              <a:t>aspec</a:t>
            </a:r>
            <a:r>
              <a:rPr sz="2000" spc="5" dirty="0">
                <a:latin typeface="Perpetua"/>
                <a:cs typeface="Perpetua"/>
              </a:rPr>
              <a:t>t</a:t>
            </a:r>
            <a:r>
              <a:rPr sz="2000" dirty="0">
                <a:latin typeface="Perpetua"/>
                <a:cs typeface="Perpetua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Perpetua"/>
                <a:cs typeface="Perpetua"/>
              </a:rPr>
              <a:t>t</a:t>
            </a:r>
            <a:r>
              <a:rPr sz="2000" dirty="0">
                <a:latin typeface="Perpetua"/>
                <a:cs typeface="Perpetua"/>
              </a:rPr>
              <a:t>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t</a:t>
            </a:r>
            <a:r>
              <a:rPr sz="2000" spc="5" dirty="0">
                <a:latin typeface="Perpetua"/>
                <a:cs typeface="Perpetua"/>
              </a:rPr>
              <a:t>e</a:t>
            </a:r>
            <a:r>
              <a:rPr sz="2000" spc="30" dirty="0">
                <a:latin typeface="Perpetua"/>
                <a:cs typeface="Perpetua"/>
              </a:rPr>
              <a:t>c</a:t>
            </a:r>
            <a:r>
              <a:rPr sz="2000" dirty="0">
                <a:latin typeface="Perpetua"/>
                <a:cs typeface="Perpetua"/>
              </a:rPr>
              <a:t>hn</a:t>
            </a:r>
            <a:r>
              <a:rPr sz="2000" spc="-10" dirty="0">
                <a:latin typeface="Perpetua"/>
                <a:cs typeface="Perpetua"/>
              </a:rPr>
              <a:t>o</a:t>
            </a:r>
            <a:r>
              <a:rPr sz="2000" spc="-5" dirty="0">
                <a:latin typeface="Perpetua"/>
                <a:cs typeface="Perpetua"/>
              </a:rPr>
              <a:t>logy</a:t>
            </a:r>
            <a:endParaRPr sz="2000" dirty="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latin typeface="Perpetua"/>
                <a:cs typeface="Perpetua"/>
              </a:rPr>
              <a:t>C</a:t>
            </a:r>
            <a:r>
              <a:rPr sz="2000" b="1" spc="5" dirty="0">
                <a:latin typeface="Perpetua"/>
                <a:cs typeface="Perpetua"/>
              </a:rPr>
              <a:t>o</a:t>
            </a:r>
            <a:r>
              <a:rPr sz="2000" b="1" dirty="0">
                <a:latin typeface="Perpetua"/>
                <a:cs typeface="Perpetua"/>
              </a:rPr>
              <a:t>mpeti</a:t>
            </a:r>
            <a:r>
              <a:rPr sz="2000" b="1" spc="-15" dirty="0">
                <a:latin typeface="Perpetua"/>
                <a:cs typeface="Perpetua"/>
              </a:rPr>
              <a:t>t</a:t>
            </a:r>
            <a:r>
              <a:rPr sz="2000" b="1" spc="-35" dirty="0">
                <a:latin typeface="Perpetua"/>
                <a:cs typeface="Perpetua"/>
              </a:rPr>
              <a:t>i</a:t>
            </a:r>
            <a:r>
              <a:rPr sz="2000" b="1" spc="-30" dirty="0">
                <a:latin typeface="Perpetua"/>
                <a:cs typeface="Perpetua"/>
              </a:rPr>
              <a:t>v</a:t>
            </a:r>
            <a:r>
              <a:rPr sz="2000" b="1" dirty="0">
                <a:latin typeface="Perpetua"/>
                <a:cs typeface="Perpetua"/>
              </a:rPr>
              <a:t>e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Perpetua"/>
                <a:cs typeface="Perpetua"/>
              </a:rPr>
              <a:t>t</a:t>
            </a:r>
            <a:r>
              <a:rPr sz="2000" b="1" spc="-15" dirty="0">
                <a:latin typeface="Perpetua"/>
                <a:cs typeface="Perpetua"/>
              </a:rPr>
              <a:t>e</a:t>
            </a:r>
            <a:r>
              <a:rPr sz="2000" b="1" spc="-5" dirty="0">
                <a:latin typeface="Perpetua"/>
                <a:cs typeface="Perpetua"/>
              </a:rPr>
              <a:t>chnol</a:t>
            </a:r>
            <a:r>
              <a:rPr sz="2000" b="1" spc="10" dirty="0">
                <a:latin typeface="Perpetua"/>
                <a:cs typeface="Perpetua"/>
              </a:rPr>
              <a:t>o</a:t>
            </a:r>
            <a:r>
              <a:rPr sz="2000" b="1" spc="30" dirty="0">
                <a:latin typeface="Perpetua"/>
                <a:cs typeface="Perpetua"/>
              </a:rPr>
              <a:t>g</a:t>
            </a:r>
            <a:r>
              <a:rPr sz="2000" b="1" dirty="0">
                <a:latin typeface="Perpetua"/>
                <a:cs typeface="Perpetua"/>
              </a:rPr>
              <a:t>ies:</a:t>
            </a:r>
            <a:endParaRPr sz="2000" dirty="0">
              <a:latin typeface="Perpetua"/>
              <a:cs typeface="Perpetua"/>
            </a:endParaRPr>
          </a:p>
          <a:p>
            <a:pPr marL="287020" marR="5080" indent="-274320">
              <a:lnSpc>
                <a:spcPts val="1920"/>
              </a:lnSpc>
              <a:spcBef>
                <a:spcPts val="585"/>
              </a:spcBef>
              <a:buClr>
                <a:srgbClr val="D24716"/>
              </a:buClr>
              <a:buSzPct val="85000"/>
              <a:buFont typeface="Wingdings 2"/>
              <a:buChar char=""/>
              <a:tabLst>
                <a:tab pos="287655" algn="l"/>
              </a:tabLst>
            </a:pPr>
            <a:r>
              <a:rPr sz="2000" dirty="0">
                <a:latin typeface="Perpetua"/>
                <a:cs typeface="Perpetua"/>
              </a:rPr>
              <a:t>O</a:t>
            </a:r>
            <a:r>
              <a:rPr sz="2000" spc="5" dirty="0">
                <a:latin typeface="Perpetua"/>
                <a:cs typeface="Perpetua"/>
              </a:rPr>
              <a:t>t</a:t>
            </a:r>
            <a:r>
              <a:rPr sz="2000" dirty="0">
                <a:latin typeface="Perpetua"/>
                <a:cs typeface="Perpetua"/>
              </a:rPr>
              <a:t>her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te</a:t>
            </a:r>
            <a:r>
              <a:rPr sz="2000" spc="35" dirty="0">
                <a:latin typeface="Perpetua"/>
                <a:cs typeface="Perpetua"/>
              </a:rPr>
              <a:t>c</a:t>
            </a:r>
            <a:r>
              <a:rPr sz="2000" dirty="0">
                <a:latin typeface="Perpetua"/>
                <a:cs typeface="Perpetua"/>
              </a:rPr>
              <a:t>hn</a:t>
            </a:r>
            <a:r>
              <a:rPr sz="2000" spc="-10" dirty="0">
                <a:latin typeface="Perpetua"/>
                <a:cs typeface="Perpetua"/>
              </a:rPr>
              <a:t>o</a:t>
            </a:r>
            <a:r>
              <a:rPr sz="2000" spc="-5" dirty="0">
                <a:latin typeface="Perpetua"/>
                <a:cs typeface="Perpetua"/>
              </a:rPr>
              <a:t>lo</a:t>
            </a:r>
            <a:r>
              <a:rPr sz="2000" spc="35" dirty="0">
                <a:latin typeface="Perpetua"/>
                <a:cs typeface="Perpetua"/>
              </a:rPr>
              <a:t>g</a:t>
            </a:r>
            <a:r>
              <a:rPr sz="2000" dirty="0">
                <a:latin typeface="Perpetua"/>
                <a:cs typeface="Perpetua"/>
              </a:rPr>
              <a:t>ies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th</a:t>
            </a:r>
            <a:r>
              <a:rPr sz="2000" spc="-20" dirty="0">
                <a:latin typeface="Perpetua"/>
                <a:cs typeface="Perpetua"/>
              </a:rPr>
              <a:t>a</a:t>
            </a:r>
            <a:r>
              <a:rPr sz="2000" dirty="0">
                <a:latin typeface="Perpetua"/>
                <a:cs typeface="Perpetua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Perpetua"/>
                <a:cs typeface="Perpetua"/>
              </a:rPr>
              <a:t>a</a:t>
            </a:r>
            <a:r>
              <a:rPr sz="2000" spc="-25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sim</a:t>
            </a:r>
            <a:r>
              <a:rPr sz="2000" spc="-10" dirty="0">
                <a:latin typeface="Perpetua"/>
                <a:cs typeface="Perpetua"/>
              </a:rPr>
              <a:t>i</a:t>
            </a:r>
            <a:r>
              <a:rPr sz="2000" spc="-5" dirty="0">
                <a:latin typeface="Perpetua"/>
                <a:cs typeface="Perpetua"/>
              </a:rPr>
              <a:t>la</a:t>
            </a:r>
            <a:r>
              <a:rPr sz="2000" dirty="0">
                <a:latin typeface="Perpetua"/>
                <a:cs typeface="Perpetua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Perpetua"/>
                <a:cs typeface="Perpetua"/>
              </a:rPr>
              <a:t>a</a:t>
            </a:r>
            <a:r>
              <a:rPr sz="2000" dirty="0">
                <a:latin typeface="Perpetua"/>
                <a:cs typeface="Perpetua"/>
              </a:rPr>
              <a:t>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Perpetua"/>
                <a:cs typeface="Perpetua"/>
              </a:rPr>
              <a:t>m</a:t>
            </a:r>
            <a:r>
              <a:rPr sz="2000" spc="-70" dirty="0">
                <a:latin typeface="Perpetua"/>
                <a:cs typeface="Perpetua"/>
              </a:rPr>
              <a:t>a</a:t>
            </a:r>
            <a:r>
              <a:rPr sz="2000" dirty="0">
                <a:latin typeface="Perpetua"/>
                <a:cs typeface="Perpetua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be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su</a:t>
            </a:r>
            <a:r>
              <a:rPr sz="2000" spc="-10" dirty="0">
                <a:latin typeface="Perpetua"/>
                <a:cs typeface="Perpetua"/>
              </a:rPr>
              <a:t>i</a:t>
            </a:r>
            <a:r>
              <a:rPr sz="2000" dirty="0">
                <a:latin typeface="Perpetua"/>
                <a:cs typeface="Perpetua"/>
              </a:rPr>
              <a:t>t</a:t>
            </a:r>
            <a:r>
              <a:rPr sz="2000" spc="5" dirty="0">
                <a:latin typeface="Perpetua"/>
                <a:cs typeface="Perpetua"/>
              </a:rPr>
              <a:t>a</a:t>
            </a:r>
            <a:r>
              <a:rPr sz="2000" spc="-35" dirty="0">
                <a:latin typeface="Perpetua"/>
                <a:cs typeface="Perpetua"/>
              </a:rPr>
              <a:t>b</a:t>
            </a:r>
            <a:r>
              <a:rPr sz="2000" spc="-5" dirty="0">
                <a:latin typeface="Perpetua"/>
                <a:cs typeface="Perpetua"/>
              </a:rPr>
              <a:t>l</a:t>
            </a:r>
            <a:r>
              <a:rPr sz="2000" dirty="0">
                <a:latin typeface="Perpetua"/>
                <a:cs typeface="Perpetua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Perpetua"/>
                <a:cs typeface="Perpetua"/>
              </a:rPr>
              <a:t>al</a:t>
            </a:r>
            <a:r>
              <a:rPr sz="2000" spc="5" dirty="0">
                <a:latin typeface="Perpetua"/>
                <a:cs typeface="Perpetua"/>
              </a:rPr>
              <a:t>t</a:t>
            </a:r>
            <a:r>
              <a:rPr sz="2000" dirty="0">
                <a:latin typeface="Perpetua"/>
                <a:cs typeface="Perpetua"/>
              </a:rPr>
              <a:t>e</a:t>
            </a:r>
            <a:r>
              <a:rPr sz="2000" spc="55" dirty="0">
                <a:latin typeface="Perpetua"/>
                <a:cs typeface="Perpetua"/>
              </a:rPr>
              <a:t>r</a:t>
            </a:r>
            <a:r>
              <a:rPr sz="2000" dirty="0">
                <a:latin typeface="Perpetua"/>
                <a:cs typeface="Perpetua"/>
              </a:rPr>
              <a:t>n</a:t>
            </a:r>
            <a:r>
              <a:rPr sz="2000" spc="-25" dirty="0">
                <a:latin typeface="Perpetua"/>
                <a:cs typeface="Perpetua"/>
              </a:rPr>
              <a:t>a</a:t>
            </a:r>
            <a:r>
              <a:rPr sz="2000" dirty="0">
                <a:latin typeface="Perpetua"/>
                <a:cs typeface="Perpetua"/>
              </a:rPr>
              <a:t>ti</a:t>
            </a:r>
            <a:r>
              <a:rPr sz="2000" spc="-30" dirty="0">
                <a:latin typeface="Perpetua"/>
                <a:cs typeface="Perpetua"/>
              </a:rPr>
              <a:t>v</a:t>
            </a:r>
            <a:r>
              <a:rPr sz="2000" dirty="0">
                <a:latin typeface="Perpetua"/>
                <a:cs typeface="Perpetua"/>
              </a:rPr>
              <a:t>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Perpetua"/>
                <a:cs typeface="Perpetua"/>
              </a:rPr>
              <a:t>g</a:t>
            </a:r>
            <a:r>
              <a:rPr sz="2000" dirty="0">
                <a:latin typeface="Perpetua"/>
                <a:cs typeface="Perpetua"/>
              </a:rPr>
              <a:t>i</a:t>
            </a:r>
            <a:r>
              <a:rPr sz="2000" spc="-35" dirty="0">
                <a:latin typeface="Perpetua"/>
                <a:cs typeface="Perpetua"/>
              </a:rPr>
              <a:t>v</a:t>
            </a:r>
            <a:r>
              <a:rPr sz="2000" dirty="0">
                <a:latin typeface="Perpetua"/>
                <a:cs typeface="Perpetua"/>
              </a:rPr>
              <a:t>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t</a:t>
            </a:r>
            <a:r>
              <a:rPr sz="2000" spc="5" dirty="0">
                <a:latin typeface="Perpetua"/>
                <a:cs typeface="Perpetua"/>
              </a:rPr>
              <a:t>e</a:t>
            </a:r>
            <a:r>
              <a:rPr sz="2000" spc="30" dirty="0">
                <a:latin typeface="Perpetua"/>
                <a:cs typeface="Perpetua"/>
              </a:rPr>
              <a:t>c</a:t>
            </a:r>
            <a:r>
              <a:rPr sz="2000" dirty="0">
                <a:latin typeface="Perpetua"/>
                <a:cs typeface="Perpetua"/>
              </a:rPr>
              <a:t>hn</a:t>
            </a:r>
            <a:r>
              <a:rPr sz="2000" spc="-10" dirty="0">
                <a:latin typeface="Perpetua"/>
                <a:cs typeface="Perpetua"/>
              </a:rPr>
              <a:t>o</a:t>
            </a:r>
            <a:r>
              <a:rPr sz="2000" spc="-5" dirty="0">
                <a:latin typeface="Perpetua"/>
                <a:cs typeface="Perpetua"/>
              </a:rPr>
              <a:t>logy</a:t>
            </a:r>
            <a:endParaRPr sz="20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40651"/>
            <a:ext cx="4208780" cy="269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D24716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200" spc="-1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.4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6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200" spc="-170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5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5" dirty="0">
                <a:latin typeface="Perpetua"/>
                <a:cs typeface="Perpetua"/>
              </a:rPr>
              <a:t>4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8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15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5" dirty="0">
                <a:latin typeface="Perpetua"/>
                <a:cs typeface="Perpetua"/>
              </a:rPr>
              <a:t>1</a:t>
            </a:r>
            <a:r>
              <a:rPr sz="2600" dirty="0">
                <a:latin typeface="Perpetua"/>
                <a:cs typeface="Perpetua"/>
              </a:rPr>
              <a:t>5</a:t>
            </a:r>
            <a:r>
              <a:rPr sz="2600" spc="-15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4e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6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200" spc="-1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9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15" dirty="0">
                <a:latin typeface="Perpetua"/>
                <a:cs typeface="Perpetua"/>
              </a:rPr>
              <a:t>1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0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a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1</a:t>
            </a:r>
            <a:r>
              <a:rPr sz="2600" spc="-5" dirty="0">
                <a:latin typeface="Perpetua"/>
                <a:cs typeface="Perpetua"/>
              </a:rPr>
              <a:t>ah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7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AN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NB-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oth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887" rIns="0" bIns="0" rtlCol="0">
            <a:spAutoFit/>
          </a:bodyPr>
          <a:lstStyle/>
          <a:p>
            <a:pPr marL="774700">
              <a:lnSpc>
                <a:spcPts val="3815"/>
              </a:lnSpc>
            </a:pPr>
            <a:r>
              <a:rPr sz="3200" spc="10" dirty="0">
                <a:solidFill>
                  <a:srgbClr val="FF0000"/>
                </a:solidFill>
              </a:rPr>
              <a:t>I</a:t>
            </a:r>
            <a:r>
              <a:rPr sz="3200" dirty="0">
                <a:solidFill>
                  <a:srgbClr val="FF0000"/>
                </a:solidFill>
              </a:rPr>
              <a:t>oT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0000"/>
                </a:solidFill>
              </a:rPr>
              <a:t>A</a:t>
            </a:r>
            <a:r>
              <a:rPr sz="3200" dirty="0">
                <a:solidFill>
                  <a:srgbClr val="FF0000"/>
                </a:solidFill>
              </a:rPr>
              <a:t>ccess</a:t>
            </a:r>
            <a:r>
              <a:rPr sz="3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90" dirty="0">
                <a:solidFill>
                  <a:srgbClr val="FF0000"/>
                </a:solidFill>
              </a:rPr>
              <a:t>T</a:t>
            </a:r>
            <a:r>
              <a:rPr sz="3200" spc="5" dirty="0">
                <a:solidFill>
                  <a:srgbClr val="FF0000"/>
                </a:solidFill>
              </a:rPr>
              <a:t>e</a:t>
            </a:r>
            <a:r>
              <a:rPr sz="3200" dirty="0">
                <a:solidFill>
                  <a:srgbClr val="FF0000"/>
                </a:solidFill>
              </a:rPr>
              <a:t>ch</a:t>
            </a:r>
            <a:r>
              <a:rPr sz="3200" spc="-20" dirty="0">
                <a:solidFill>
                  <a:srgbClr val="FF0000"/>
                </a:solidFill>
              </a:rPr>
              <a:t>n</a:t>
            </a:r>
            <a:r>
              <a:rPr sz="3200" dirty="0">
                <a:solidFill>
                  <a:srgbClr val="FF0000"/>
                </a:solidFill>
              </a:rPr>
              <a:t>ologies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32732"/>
            <a:ext cx="8681719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ct val="100000"/>
              </a:lnSpc>
            </a:pPr>
            <a:r>
              <a:rPr sz="2900" spc="10" dirty="0">
                <a:highlight>
                  <a:srgbClr val="FFFF00"/>
                </a:highlight>
              </a:rPr>
              <a:t>I</a:t>
            </a:r>
            <a:r>
              <a:rPr sz="2900" dirty="0">
                <a:highlight>
                  <a:srgbClr val="FFFF00"/>
                </a:highlight>
              </a:rPr>
              <a:t>E</a:t>
            </a:r>
            <a:r>
              <a:rPr sz="2900" spc="5" dirty="0">
                <a:highlight>
                  <a:srgbClr val="FFFF00"/>
                </a:highlight>
              </a:rPr>
              <a:t>E</a:t>
            </a:r>
            <a:r>
              <a:rPr sz="2900" dirty="0">
                <a:highlight>
                  <a:srgbClr val="FFFF00"/>
                </a:highlight>
              </a:rPr>
              <a:t>E</a:t>
            </a:r>
            <a:r>
              <a:rPr sz="2900" spc="-4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900" spc="10" dirty="0">
                <a:highlight>
                  <a:srgbClr val="FFFF00"/>
                </a:highlight>
              </a:rPr>
              <a:t>80</a:t>
            </a:r>
            <a:r>
              <a:rPr sz="2900" spc="-5" dirty="0">
                <a:highlight>
                  <a:srgbClr val="FFFF00"/>
                </a:highlight>
              </a:rPr>
              <a:t>2</a:t>
            </a:r>
            <a:r>
              <a:rPr sz="2900" spc="-110" dirty="0">
                <a:highlight>
                  <a:srgbClr val="FFFF00"/>
                </a:highlight>
              </a:rPr>
              <a:t>.</a:t>
            </a:r>
            <a:r>
              <a:rPr sz="2900" spc="-50" dirty="0">
                <a:highlight>
                  <a:srgbClr val="FFFF00"/>
                </a:highlight>
              </a:rPr>
              <a:t>1</a:t>
            </a:r>
            <a:r>
              <a:rPr sz="2900" spc="-5" dirty="0">
                <a:highlight>
                  <a:srgbClr val="FFFF00"/>
                </a:highlight>
              </a:rPr>
              <a:t>5.4</a:t>
            </a:r>
            <a:endParaRPr sz="29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145" y="1151904"/>
            <a:ext cx="7813040" cy="510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eless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cess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7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w</a:t>
            </a:r>
            <a:r>
              <a:rPr sz="2600" b="1" spc="-5" dirty="0">
                <a:latin typeface="Perpetua"/>
                <a:cs typeface="Perpetua"/>
              </a:rPr>
              <a:t>-cos</a:t>
            </a:r>
            <a:r>
              <a:rPr sz="2600" b="1" dirty="0">
                <a:latin typeface="Perpetua"/>
                <a:cs typeface="Perpetua"/>
              </a:rPr>
              <a:t>t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75" dirty="0">
                <a:latin typeface="Perpetua"/>
                <a:cs typeface="Perpetua"/>
              </a:rPr>
              <a:t>o</a:t>
            </a:r>
            <a:r>
              <a:rPr sz="2600" b="1" spc="5" dirty="0">
                <a:latin typeface="Perpetua"/>
                <a:cs typeface="Perpetua"/>
              </a:rPr>
              <a:t>w</a:t>
            </a:r>
            <a:r>
              <a:rPr sz="2600" b="1" spc="-5" dirty="0">
                <a:latin typeface="Perpetua"/>
                <a:cs typeface="Perpetua"/>
              </a:rPr>
              <a:t>-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35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-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te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30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vices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h</a:t>
            </a:r>
            <a:r>
              <a:rPr sz="2600" b="1" spc="-35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are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p</a:t>
            </a:r>
            <a:r>
              <a:rPr sz="2600" b="1" spc="-70" dirty="0">
                <a:latin typeface="Perpetua"/>
                <a:cs typeface="Perpetua"/>
              </a:rPr>
              <a:t>ow</a:t>
            </a:r>
            <a:r>
              <a:rPr sz="2600" b="1" spc="-5" dirty="0">
                <a:latin typeface="Perpetua"/>
                <a:cs typeface="Perpetua"/>
              </a:rPr>
              <a:t>ere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or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50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un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on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b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t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spc="45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ies</a:t>
            </a:r>
            <a:endParaRPr sz="26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D24716"/>
              </a:buClr>
              <a:buFont typeface="Wingdings 2"/>
              <a:buChar char=""/>
            </a:pPr>
            <a:endParaRPr sz="37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eas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i</a:t>
            </a:r>
            <a:r>
              <a:rPr sz="2600" b="1" spc="-15" dirty="0">
                <a:latin typeface="Perpetua"/>
                <a:cs typeface="Perpetua"/>
              </a:rPr>
              <a:t>n</a:t>
            </a:r>
            <a:r>
              <a:rPr sz="2600" b="1" spc="-5" dirty="0">
                <a:latin typeface="Perpetua"/>
                <a:cs typeface="Perpetua"/>
              </a:rPr>
              <a:t>sta</a:t>
            </a:r>
            <a:r>
              <a:rPr sz="2600" b="1" spc="-10" dirty="0">
                <a:latin typeface="Perpetua"/>
                <a:cs typeface="Perpetua"/>
              </a:rPr>
              <a:t>l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35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tio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Perpetua"/>
                <a:cs typeface="Perpetua"/>
              </a:rPr>
              <a:t>w</a:t>
            </a:r>
            <a:r>
              <a:rPr sz="2600" b="1" dirty="0">
                <a:latin typeface="Perpetua"/>
                <a:cs typeface="Perpetua"/>
              </a:rPr>
              <a:t>h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le</a:t>
            </a:r>
            <a:endParaRPr sz="2600" dirty="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</a:pPr>
            <a:r>
              <a:rPr sz="2600" b="1" dirty="0">
                <a:latin typeface="Perpetua"/>
                <a:cs typeface="Perpetua"/>
              </a:rPr>
              <a:t>rema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ni</a:t>
            </a:r>
            <a:r>
              <a:rPr sz="2600" b="1" spc="-10" dirty="0">
                <a:latin typeface="Perpetua"/>
                <a:cs typeface="Perpetua"/>
              </a:rPr>
              <a:t>n</a:t>
            </a:r>
            <a:r>
              <a:rPr sz="2600" b="1" dirty="0">
                <a:latin typeface="Perpetua"/>
                <a:cs typeface="Perpetua"/>
              </a:rPr>
              <a:t>g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Perpetua"/>
                <a:cs typeface="Perpetua"/>
              </a:rPr>
              <a:t>b</a:t>
            </a:r>
            <a:r>
              <a:rPr sz="2600" b="1" dirty="0">
                <a:latin typeface="Perpetua"/>
                <a:cs typeface="Perpetua"/>
              </a:rPr>
              <a:t>oth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sim</a:t>
            </a:r>
            <a:r>
              <a:rPr sz="2600" b="1" spc="-10" dirty="0">
                <a:latin typeface="Perpetua"/>
                <a:cs typeface="Perpetua"/>
              </a:rPr>
              <a:t>p</a:t>
            </a:r>
            <a:r>
              <a:rPr sz="2600" b="1" dirty="0">
                <a:latin typeface="Perpetua"/>
                <a:cs typeface="Perpetua"/>
              </a:rPr>
              <a:t>le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flexi</a:t>
            </a:r>
            <a:r>
              <a:rPr sz="2600" b="1" spc="-35" dirty="0">
                <a:latin typeface="Perpetua"/>
                <a:cs typeface="Perpetua"/>
              </a:rPr>
              <a:t>b</a:t>
            </a:r>
            <a:r>
              <a:rPr sz="2600" b="1" dirty="0">
                <a:latin typeface="Perpetua"/>
                <a:cs typeface="Perpetua"/>
              </a:rPr>
              <a:t>le</a:t>
            </a:r>
            <a:endParaRPr sz="26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.4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comm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found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in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th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f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10" dirty="0">
                <a:latin typeface="Perpetua"/>
                <a:cs typeface="Perpetua"/>
              </a:rPr>
              <a:t>l</a:t>
            </a:r>
            <a:r>
              <a:rPr sz="2600" b="1" spc="-70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wing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spc="5" dirty="0">
                <a:latin typeface="Perpetua"/>
                <a:cs typeface="Perpetua"/>
              </a:rPr>
              <a:t>y</a:t>
            </a:r>
            <a:r>
              <a:rPr sz="2600" b="1" dirty="0">
                <a:latin typeface="Perpetua"/>
                <a:cs typeface="Perpetua"/>
              </a:rPr>
              <a:t>pes</a:t>
            </a:r>
            <a:endParaRPr sz="2600" dirty="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</a:pPr>
            <a:r>
              <a:rPr sz="2600" b="1" dirty="0">
                <a:latin typeface="Perpetua"/>
                <a:cs typeface="Perpetua"/>
              </a:rPr>
              <a:t>of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d</a:t>
            </a:r>
            <a:r>
              <a:rPr sz="2600" b="1" spc="-5" dirty="0">
                <a:latin typeface="Perpetua"/>
                <a:cs typeface="Perpetua"/>
              </a:rPr>
              <a:t>ep</a:t>
            </a:r>
            <a:r>
              <a:rPr sz="2600" b="1" spc="-10" dirty="0">
                <a:latin typeface="Perpetua"/>
                <a:cs typeface="Perpetua"/>
              </a:rPr>
              <a:t>l</a:t>
            </a:r>
            <a:r>
              <a:rPr sz="2600" b="1" spc="-70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yments:</a:t>
            </a:r>
            <a:endParaRPr sz="2600" dirty="0">
              <a:latin typeface="Perpetua"/>
              <a:cs typeface="Perpetua"/>
            </a:endParaRPr>
          </a:p>
          <a:p>
            <a:pPr marL="560705" lvl="1" indent="-227965">
              <a:lnSpc>
                <a:spcPct val="100000"/>
              </a:lnSpc>
              <a:spcBef>
                <a:spcPts val="430"/>
              </a:spcBef>
              <a:buClr>
                <a:srgbClr val="9A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dirty="0">
                <a:latin typeface="Perpetua"/>
                <a:cs typeface="Perpetua"/>
              </a:rPr>
              <a:t>Home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Perpetua"/>
                <a:cs typeface="Perpetua"/>
              </a:rPr>
              <a:t>b</a:t>
            </a:r>
            <a:r>
              <a:rPr sz="2400" dirty="0">
                <a:latin typeface="Perpetua"/>
                <a:cs typeface="Perpetua"/>
              </a:rPr>
              <a:t>uil</a:t>
            </a:r>
            <a:r>
              <a:rPr sz="2400" spc="5" dirty="0">
                <a:latin typeface="Perpetua"/>
                <a:cs typeface="Perpetua"/>
              </a:rPr>
              <a:t>d</a:t>
            </a:r>
            <a:r>
              <a:rPr sz="2400" dirty="0">
                <a:latin typeface="Perpetua"/>
                <a:cs typeface="Perpetua"/>
              </a:rPr>
              <a:t>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auto</a:t>
            </a:r>
            <a:r>
              <a:rPr sz="2400" spc="5" dirty="0">
                <a:latin typeface="Perpetua"/>
                <a:cs typeface="Perpetua"/>
              </a:rPr>
              <a:t>m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tion</a:t>
            </a:r>
          </a:p>
          <a:p>
            <a:pPr marL="560705" lvl="1" indent="-227965">
              <a:lnSpc>
                <a:spcPct val="100000"/>
              </a:lnSpc>
              <a:spcBef>
                <a:spcPts val="395"/>
              </a:spcBef>
              <a:buClr>
                <a:srgbClr val="9A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7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utom</a:t>
            </a:r>
            <a:r>
              <a:rPr sz="2400" spc="-10" dirty="0">
                <a:latin typeface="Perpetua"/>
                <a:cs typeface="Perpetua"/>
              </a:rPr>
              <a:t>oti</a:t>
            </a:r>
            <a:r>
              <a:rPr sz="2400" spc="-65" dirty="0">
                <a:latin typeface="Perpetua"/>
                <a:cs typeface="Perpetua"/>
              </a:rPr>
              <a:t>v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net</a:t>
            </a:r>
            <a:r>
              <a:rPr sz="2400" spc="-114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5" dirty="0">
                <a:latin typeface="Perpetua"/>
                <a:cs typeface="Perpetua"/>
              </a:rPr>
              <a:t>k</a:t>
            </a:r>
            <a:r>
              <a:rPr sz="2400" spc="-10" dirty="0">
                <a:latin typeface="Perpetua"/>
                <a:cs typeface="Perpetua"/>
              </a:rPr>
              <a:t>s</a:t>
            </a:r>
            <a:endParaRPr sz="2400" dirty="0">
              <a:latin typeface="Perpetua"/>
              <a:cs typeface="Perpetua"/>
            </a:endParaRPr>
          </a:p>
          <a:p>
            <a:pPr marL="560705" lvl="1" indent="-227965">
              <a:lnSpc>
                <a:spcPct val="100000"/>
              </a:lnSpc>
              <a:spcBef>
                <a:spcPts val="405"/>
              </a:spcBef>
              <a:buClr>
                <a:srgbClr val="9A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10" dirty="0">
                <a:latin typeface="Perpetua"/>
                <a:cs typeface="Perpetua"/>
              </a:rPr>
              <a:t>Ind</a:t>
            </a:r>
            <a:r>
              <a:rPr sz="2400" spc="-15" dirty="0">
                <a:latin typeface="Perpetua"/>
                <a:cs typeface="Perpetua"/>
              </a:rPr>
              <a:t>u</a:t>
            </a:r>
            <a:r>
              <a:rPr sz="2400" spc="-5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4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wi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eless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senso</a:t>
            </a:r>
            <a:r>
              <a:rPr sz="2400" dirty="0">
                <a:latin typeface="Perpetua"/>
                <a:cs typeface="Perpetua"/>
              </a:rPr>
              <a:t>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net</a:t>
            </a:r>
            <a:r>
              <a:rPr sz="2400" spc="-114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5" dirty="0">
                <a:latin typeface="Perpetua"/>
                <a:cs typeface="Perpetua"/>
              </a:rPr>
              <a:t>k</a:t>
            </a:r>
            <a:r>
              <a:rPr sz="2400" spc="-10" dirty="0">
                <a:latin typeface="Perpetua"/>
                <a:cs typeface="Perpetua"/>
              </a:rPr>
              <a:t>s</a:t>
            </a:r>
            <a:endParaRPr sz="2400" dirty="0">
              <a:latin typeface="Perpetua"/>
              <a:cs typeface="Perpetua"/>
            </a:endParaRPr>
          </a:p>
          <a:p>
            <a:pPr marL="560705" lvl="1" indent="-227965">
              <a:lnSpc>
                <a:spcPct val="100000"/>
              </a:lnSpc>
              <a:spcBef>
                <a:spcPts val="395"/>
              </a:spcBef>
              <a:buClr>
                <a:srgbClr val="9A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10" dirty="0">
                <a:latin typeface="Perpetua"/>
                <a:cs typeface="Perpetua"/>
              </a:rPr>
              <a:t>Interacti</a:t>
            </a:r>
            <a:r>
              <a:rPr sz="2400" spc="-70" dirty="0">
                <a:latin typeface="Perpetua"/>
                <a:cs typeface="Perpetua"/>
              </a:rPr>
              <a:t>v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75" dirty="0">
                <a:latin typeface="Perpetua"/>
                <a:cs typeface="Perpetua"/>
              </a:rPr>
              <a:t>o</a:t>
            </a:r>
            <a:r>
              <a:rPr sz="2400" spc="-10" dirty="0">
                <a:latin typeface="Perpetua"/>
                <a:cs typeface="Perpetua"/>
              </a:rPr>
              <a:t>ys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5" dirty="0">
                <a:latin typeface="Perpetua"/>
                <a:cs typeface="Perpetua"/>
              </a:rPr>
              <a:t>emote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con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3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ols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508775"/>
            <a:ext cx="7639684" cy="423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Dr</a:t>
            </a:r>
            <a:r>
              <a:rPr sz="2600" b="1" spc="-105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wbacks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nclu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M</a:t>
            </a:r>
            <a:r>
              <a:rPr sz="2600" i="1" spc="-105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eliabili</a:t>
            </a:r>
            <a:r>
              <a:rPr sz="2600" i="1" spc="-15" dirty="0">
                <a:solidFill>
                  <a:srgbClr val="FF0000"/>
                </a:solidFill>
                <a:latin typeface="Perpetua"/>
                <a:cs typeface="Perpetua"/>
              </a:rPr>
              <a:t>t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u</a:t>
            </a:r>
            <a:r>
              <a:rPr sz="2600" i="1" spc="-15" dirty="0">
                <a:solidFill>
                  <a:srgbClr val="FF0000"/>
                </a:solidFill>
                <a:latin typeface="Perpetua"/>
                <a:cs typeface="Perpetua"/>
              </a:rPr>
              <a:t>n</a:t>
            </a:r>
            <a:r>
              <a:rPr sz="2600" i="1" spc="-5" dirty="0">
                <a:solidFill>
                  <a:srgbClr val="FF0000"/>
                </a:solidFill>
                <a:latin typeface="Perpetua"/>
                <a:cs typeface="Perpetua"/>
              </a:rPr>
              <a:t>bo</a:t>
            </a:r>
            <a:r>
              <a:rPr sz="2600" i="1" spc="-15" dirty="0">
                <a:solidFill>
                  <a:srgbClr val="FF0000"/>
                </a:solidFill>
                <a:latin typeface="Perpetua"/>
                <a:cs typeface="Perpetua"/>
              </a:rPr>
              <a:t>u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nded</a:t>
            </a:r>
            <a:r>
              <a:rPr sz="26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i="1" spc="-25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te</a:t>
            </a:r>
            <a:r>
              <a:rPr sz="2600" i="1" spc="-15" dirty="0">
                <a:solidFill>
                  <a:srgbClr val="FF0000"/>
                </a:solidFill>
                <a:latin typeface="Perpetua"/>
                <a:cs typeface="Perpetua"/>
              </a:rPr>
              <a:t>n</a:t>
            </a:r>
            <a:r>
              <a:rPr sz="2600" i="1" spc="25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i="1" spc="-185" dirty="0">
                <a:solidFill>
                  <a:srgbClr val="FF0000"/>
                </a:solidFill>
                <a:latin typeface="Perpetua"/>
                <a:cs typeface="Perpetua"/>
              </a:rPr>
              <a:t>y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,</a:t>
            </a:r>
            <a:endParaRPr sz="26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600" i="1" spc="-10" dirty="0">
                <a:solidFill>
                  <a:srgbClr val="FF0000"/>
                </a:solidFill>
                <a:latin typeface="Perpetua"/>
                <a:cs typeface="Perpetua"/>
              </a:rPr>
              <a:t>u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600" i="1" spc="-10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eptibi</a:t>
            </a:r>
            <a:r>
              <a:rPr sz="2600" i="1" spc="-10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i="1" spc="-5" dirty="0">
                <a:solidFill>
                  <a:srgbClr val="FF0000"/>
                </a:solidFill>
                <a:latin typeface="Perpetua"/>
                <a:cs typeface="Perpetua"/>
              </a:rPr>
              <a:t>it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y</a:t>
            </a:r>
            <a:r>
              <a:rPr sz="26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to</a:t>
            </a:r>
            <a:r>
              <a:rPr sz="26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Perpetua"/>
                <a:cs typeface="Perpetua"/>
              </a:rPr>
              <a:t>i</a:t>
            </a:r>
            <a:r>
              <a:rPr sz="2600" i="1" spc="-15" dirty="0">
                <a:solidFill>
                  <a:srgbClr val="FF0000"/>
                </a:solidFill>
                <a:latin typeface="Perpetua"/>
                <a:cs typeface="Perpetua"/>
              </a:rPr>
              <a:t>n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ter</a:t>
            </a:r>
            <a:r>
              <a:rPr sz="2600" i="1" spc="-45" dirty="0">
                <a:solidFill>
                  <a:srgbClr val="FF0000"/>
                </a:solidFill>
                <a:latin typeface="Perpetua"/>
                <a:cs typeface="Perpetua"/>
              </a:rPr>
              <a:t>f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i="1" spc="-25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en</a:t>
            </a:r>
            <a:r>
              <a:rPr sz="2600" i="1" spc="-10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and</a:t>
            </a:r>
            <a:r>
              <a:rPr sz="26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Perpetua"/>
                <a:cs typeface="Perpetua"/>
              </a:rPr>
              <a:t>m</a:t>
            </a:r>
            <a:r>
              <a:rPr sz="2600" i="1" spc="-15" dirty="0">
                <a:solidFill>
                  <a:srgbClr val="FF0000"/>
                </a:solidFill>
                <a:latin typeface="Perpetua"/>
                <a:cs typeface="Perpetua"/>
              </a:rPr>
              <a:t>u</a:t>
            </a:r>
            <a:r>
              <a:rPr sz="2600" i="1" spc="-5" dirty="0">
                <a:solidFill>
                  <a:srgbClr val="FF0000"/>
                </a:solidFill>
                <a:latin typeface="Perpetua"/>
                <a:cs typeface="Perpetua"/>
              </a:rPr>
              <a:t>ltip</a:t>
            </a:r>
            <a:r>
              <a:rPr sz="2600" i="1" spc="-3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th</a:t>
            </a:r>
            <a:r>
              <a:rPr sz="26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5" dirty="0">
                <a:solidFill>
                  <a:srgbClr val="FF0000"/>
                </a:solidFill>
                <a:latin typeface="Perpetua"/>
                <a:cs typeface="Perpetua"/>
              </a:rPr>
              <a:t>f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ading</a:t>
            </a:r>
            <a:endParaRPr sz="2600" dirty="0">
              <a:latin typeface="Perpetua"/>
              <a:cs typeface="Perpetua"/>
            </a:endParaRPr>
          </a:p>
          <a:p>
            <a:pPr marL="286385" marR="4000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eliability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spc="2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ten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75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Collis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ltipl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Ac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ess/</a:t>
            </a:r>
            <a:r>
              <a:rPr sz="2600" spc="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ollision</a:t>
            </a:r>
            <a:r>
              <a:rPr sz="2600" spc="-30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oid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(CSMA/</a:t>
            </a:r>
            <a:r>
              <a:rPr sz="2600" spc="5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)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al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ithm.</a:t>
            </a:r>
          </a:p>
          <a:p>
            <a:pPr marL="286385" marR="17081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CSMA/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is an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ac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ess meth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d in whi</a:t>
            </a:r>
            <a:r>
              <a:rPr sz="2600" spc="40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h a d</a:t>
            </a:r>
            <a:r>
              <a:rPr sz="2600" spc="-45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vi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spc="-1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“listens”</a:t>
            </a:r>
            <a:r>
              <a:rPr sz="2600" spc="-12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to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ma</a:t>
            </a:r>
            <a:r>
              <a:rPr sz="2600" spc="-45" dirty="0">
                <a:solidFill>
                  <a:srgbClr val="6F2F9F"/>
                </a:solidFill>
                <a:latin typeface="Perpetua"/>
                <a:cs typeface="Perpetua"/>
              </a:rPr>
              <a:t>k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su</a:t>
            </a:r>
            <a:r>
              <a:rPr sz="2600" spc="-3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no</a:t>
            </a:r>
            <a:r>
              <a:rPr sz="2600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her</a:t>
            </a:r>
            <a:r>
              <a:rPr sz="2600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d</a:t>
            </a:r>
            <a:r>
              <a:rPr sz="2600" spc="-45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vi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es</a:t>
            </a:r>
            <a:r>
              <a:rPr sz="2600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spc="-2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tra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n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smit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ing</a:t>
            </a:r>
            <a:r>
              <a:rPr sz="2600" spc="-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be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f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spc="-3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st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spc="9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ting</a:t>
            </a:r>
            <a:r>
              <a:rPr sz="26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its</a:t>
            </a:r>
            <a:r>
              <a:rPr sz="2600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wn</a:t>
            </a:r>
            <a:r>
              <a:rPr sz="2600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transmission.</a:t>
            </a:r>
            <a:endParaRPr sz="2600" dirty="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If</a:t>
            </a:r>
            <a:r>
              <a:rPr sz="2600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an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ther</a:t>
            </a:r>
            <a:r>
              <a:rPr sz="2600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d</a:t>
            </a:r>
            <a:r>
              <a:rPr sz="2600" spc="-45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vi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is</a:t>
            </a:r>
            <a:r>
              <a:rPr sz="2600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transmittin</a:t>
            </a:r>
            <a:r>
              <a:rPr sz="2600" spc="-50" dirty="0">
                <a:solidFill>
                  <a:srgbClr val="6F2F9F"/>
                </a:solidFill>
                <a:latin typeface="Perpetua"/>
                <a:cs typeface="Perpetua"/>
              </a:rPr>
              <a:t>g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,</a:t>
            </a:r>
            <a:r>
              <a:rPr sz="2600" spc="-1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6F2F9F"/>
                </a:solidFill>
                <a:latin typeface="Perpetua"/>
                <a:cs typeface="Perpetua"/>
              </a:rPr>
              <a:t>w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ai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time</a:t>
            </a:r>
            <a:r>
              <a:rPr sz="2600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(whi</a:t>
            </a:r>
            <a:r>
              <a:rPr sz="2600" spc="40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h</a:t>
            </a:r>
            <a:r>
              <a:rPr sz="2600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is</a:t>
            </a:r>
            <a:r>
              <a:rPr sz="2600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us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u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al</a:t>
            </a:r>
            <a:r>
              <a:rPr sz="2600" spc="-55" dirty="0">
                <a:solidFill>
                  <a:srgbClr val="6F2F9F"/>
                </a:solidFill>
                <a:latin typeface="Perpetua"/>
                <a:cs typeface="Perpetua"/>
              </a:rPr>
              <a:t>l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y</a:t>
            </a:r>
            <a:endParaRPr sz="26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rand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m) o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u</a:t>
            </a:r>
            <a:r>
              <a:rPr sz="2600" spc="4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s</a:t>
            </a:r>
            <a:r>
              <a:rPr sz="2600" spc="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be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f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spc="-2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spc="-12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“listenin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g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”</a:t>
            </a:r>
            <a:r>
              <a:rPr sz="2600" spc="-1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u</a:t>
            </a:r>
            <a:r>
              <a:rPr sz="2600" spc="4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s again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32732"/>
            <a:ext cx="8681719" cy="1034703"/>
          </a:xfrm>
          <a:prstGeom prst="rect">
            <a:avLst/>
          </a:prstGeom>
        </p:spPr>
        <p:txBody>
          <a:bodyPr vert="horz" wrap="square" lIns="0" tIns="677287" rIns="0" bIns="0" rtlCol="0">
            <a:spAutoFit/>
          </a:bodyPr>
          <a:lstStyle/>
          <a:p>
            <a:pPr marL="774700">
              <a:lnSpc>
                <a:spcPts val="2860"/>
              </a:lnSpc>
            </a:pPr>
            <a:r>
              <a:rPr sz="2400" spc="10" dirty="0">
                <a:highlight>
                  <a:srgbClr val="FFFF00"/>
                </a:highlight>
              </a:rPr>
              <a:t>S</a:t>
            </a:r>
            <a:r>
              <a:rPr sz="2400" spc="0" dirty="0">
                <a:highlight>
                  <a:srgbClr val="FFFF00"/>
                </a:highlight>
              </a:rPr>
              <a:t>t</a:t>
            </a:r>
            <a:r>
              <a:rPr sz="2400" spc="-15" dirty="0">
                <a:highlight>
                  <a:srgbClr val="FFFF00"/>
                </a:highlight>
              </a:rPr>
              <a:t>a</a:t>
            </a:r>
            <a:r>
              <a:rPr sz="2400" spc="-10" dirty="0">
                <a:highlight>
                  <a:srgbClr val="FFFF00"/>
                </a:highlight>
              </a:rPr>
              <a:t>n</a:t>
            </a:r>
            <a:r>
              <a:rPr sz="2400" spc="-15" dirty="0">
                <a:highlight>
                  <a:srgbClr val="FFFF00"/>
                </a:highlight>
              </a:rPr>
              <a:t>da</a:t>
            </a:r>
            <a:r>
              <a:rPr sz="2400" spc="-45" dirty="0">
                <a:highlight>
                  <a:srgbClr val="FFFF00"/>
                </a:highlight>
              </a:rPr>
              <a:t>r</a:t>
            </a:r>
            <a:r>
              <a:rPr sz="2400" spc="-10" dirty="0">
                <a:highlight>
                  <a:srgbClr val="FFFF00"/>
                </a:highlight>
              </a:rPr>
              <a:t>dization</a:t>
            </a:r>
            <a:r>
              <a:rPr sz="2400" spc="-5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</a:rPr>
              <a:t>a</a:t>
            </a:r>
            <a:r>
              <a:rPr sz="2400" spc="-15" dirty="0">
                <a:highlight>
                  <a:srgbClr val="FFFF00"/>
                </a:highlight>
              </a:rPr>
              <a:t>nd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</a:rPr>
              <a:t>Allian</a:t>
            </a:r>
            <a:r>
              <a:rPr sz="2400" spc="10" dirty="0">
                <a:highlight>
                  <a:srgbClr val="FFFF00"/>
                </a:highlight>
              </a:rPr>
              <a:t>c</a:t>
            </a:r>
            <a:r>
              <a:rPr sz="2400" spc="-15" dirty="0">
                <a:highlight>
                  <a:srgbClr val="FFFF00"/>
                </a:highlight>
              </a:rPr>
              <a:t>es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50" y="1540651"/>
            <a:ext cx="7423150" cy="421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.4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15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280" dirty="0">
                <a:latin typeface="Perpetua"/>
                <a:cs typeface="Perpetua"/>
              </a:rPr>
              <a:t>T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dirty="0">
                <a:latin typeface="Perpetua"/>
                <a:cs typeface="Perpetua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4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defines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l</a:t>
            </a:r>
            <a:r>
              <a:rPr sz="2600" b="1" spc="-70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w-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4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ta-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35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PHY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15" dirty="0">
                <a:latin typeface="Perpetua"/>
                <a:cs typeface="Perpetua"/>
              </a:rPr>
              <a:t>n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M</a:t>
            </a:r>
            <a:r>
              <a:rPr sz="2600" b="1" spc="-60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C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110" dirty="0">
                <a:latin typeface="Perpetua"/>
                <a:cs typeface="Perpetua"/>
              </a:rPr>
              <a:t>a</a:t>
            </a:r>
            <a:r>
              <a:rPr sz="2600" b="1" spc="-70" dirty="0">
                <a:latin typeface="Perpetua"/>
                <a:cs typeface="Perpetua"/>
              </a:rPr>
              <a:t>y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</a:t>
            </a:r>
            <a:r>
              <a:rPr sz="2600" b="1" spc="-10" dirty="0">
                <a:latin typeface="Perpetua"/>
                <a:cs typeface="Perpetua"/>
              </a:rPr>
              <a:t>p</a:t>
            </a:r>
            <a:r>
              <a:rPr sz="2600" b="1" spc="-5" dirty="0">
                <a:latin typeface="Perpetua"/>
                <a:cs typeface="Perpetua"/>
              </a:rPr>
              <a:t>ecific</a:t>
            </a:r>
            <a:r>
              <a:rPr sz="2600" b="1" spc="-35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tion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for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wireless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pe</a:t>
            </a:r>
            <a:r>
              <a:rPr sz="2600" b="1" spc="15" dirty="0">
                <a:latin typeface="Perpetua"/>
                <a:cs typeface="Perpetua"/>
              </a:rPr>
              <a:t>r</a:t>
            </a:r>
            <a:r>
              <a:rPr sz="2600" b="1" spc="-5" dirty="0">
                <a:latin typeface="Perpetua"/>
                <a:cs typeface="Perpetua"/>
              </a:rPr>
              <a:t>sona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area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net</a:t>
            </a:r>
            <a:r>
              <a:rPr sz="2600" b="1" spc="-70" dirty="0">
                <a:latin typeface="Perpetua"/>
                <a:cs typeface="Perpetua"/>
              </a:rPr>
              <a:t>w</a:t>
            </a:r>
            <a:r>
              <a:rPr sz="2600" b="1" dirty="0">
                <a:latin typeface="Perpetua"/>
                <a:cs typeface="Perpetua"/>
              </a:rPr>
              <a:t>orks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(W</a:t>
            </a:r>
            <a:r>
              <a:rPr sz="2600" b="1" spc="-229" dirty="0">
                <a:latin typeface="Perpetua"/>
                <a:cs typeface="Perpetua"/>
              </a:rPr>
              <a:t>P</a:t>
            </a:r>
            <a:r>
              <a:rPr sz="2600" b="1" dirty="0">
                <a:latin typeface="Perpetua"/>
                <a:cs typeface="Perpetua"/>
              </a:rPr>
              <a:t>AN).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D24716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6385" marR="53848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70" dirty="0">
                <a:latin typeface="Perpetua"/>
                <a:cs typeface="Perpetua"/>
              </a:rPr>
              <a:t>w</a:t>
            </a:r>
            <a:r>
              <a:rPr sz="2600" b="1" spc="-5" dirty="0">
                <a:latin typeface="Perpetua"/>
                <a:cs typeface="Perpetua"/>
              </a:rPr>
              <a:t>el</a:t>
            </a:r>
            <a:r>
              <a:rPr sz="2600" b="1" spc="-10" dirty="0">
                <a:latin typeface="Perpetua"/>
                <a:cs typeface="Perpetua"/>
              </a:rPr>
              <a:t>l</a:t>
            </a:r>
            <a:r>
              <a:rPr sz="2600" b="1" dirty="0">
                <a:latin typeface="Perpetua"/>
                <a:cs typeface="Perpetua"/>
              </a:rPr>
              <a:t>-kn</a:t>
            </a:r>
            <a:r>
              <a:rPr sz="2600" b="1" spc="-7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wn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solutio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l</a:t>
            </a:r>
            <a:r>
              <a:rPr sz="2600" b="1" i="1" spc="-35" dirty="0">
                <a:latin typeface="Perpetua"/>
                <a:cs typeface="Perpetua"/>
              </a:rPr>
              <a:t>o</a:t>
            </a:r>
            <a:r>
              <a:rPr sz="2600" b="1" i="1" dirty="0">
                <a:latin typeface="Perpetua"/>
                <a:cs typeface="Perpetua"/>
              </a:rPr>
              <a:t>w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compl</a:t>
            </a:r>
            <a:r>
              <a:rPr sz="2600" b="1" i="1" spc="-35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Perpetua"/>
                <a:cs typeface="Perpetua"/>
              </a:rPr>
              <a:t>xi</a:t>
            </a:r>
            <a:r>
              <a:rPr sz="2600" b="1" i="1" spc="-10" dirty="0">
                <a:latin typeface="Perpetua"/>
                <a:cs typeface="Perpetua"/>
              </a:rPr>
              <a:t>t</a:t>
            </a:r>
            <a:r>
              <a:rPr sz="2600" b="1" i="1" dirty="0">
                <a:latin typeface="Perpetua"/>
                <a:cs typeface="Perpetua"/>
              </a:rPr>
              <a:t>y</a:t>
            </a:r>
            <a:r>
              <a:rPr sz="2600" b="1" i="1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wi</a:t>
            </a:r>
            <a:r>
              <a:rPr sz="2600" b="1" i="1" spc="-4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eless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d</a:t>
            </a:r>
            <a:r>
              <a:rPr sz="2600" b="1" i="1" spc="-45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Perpetua"/>
                <a:cs typeface="Perpetua"/>
              </a:rPr>
              <a:t>vices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with</a:t>
            </a:r>
            <a:r>
              <a:rPr sz="2600" b="1" i="1" spc="-7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l</a:t>
            </a:r>
            <a:r>
              <a:rPr sz="2600" b="1" i="1" spc="-40" dirty="0">
                <a:latin typeface="Perpetua"/>
                <a:cs typeface="Perpetua"/>
              </a:rPr>
              <a:t>o</a:t>
            </a:r>
            <a:r>
              <a:rPr sz="2600" b="1" i="1" dirty="0">
                <a:latin typeface="Perpetua"/>
                <a:cs typeface="Perpetua"/>
              </a:rPr>
              <a:t>w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d</a:t>
            </a:r>
            <a:r>
              <a:rPr sz="2600" b="1" i="1" spc="-25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ta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90" dirty="0">
                <a:latin typeface="Perpetua"/>
                <a:cs typeface="Perpetua"/>
              </a:rPr>
              <a:t>r</a:t>
            </a:r>
            <a:r>
              <a:rPr sz="2600" b="1" i="1" spc="-20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tes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th</a:t>
            </a:r>
            <a:r>
              <a:rPr sz="2600" b="1" i="1" spc="-20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need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ma</a:t>
            </a:r>
            <a:r>
              <a:rPr sz="2600" b="1" i="1" spc="-85" dirty="0">
                <a:latin typeface="Perpetua"/>
                <a:cs typeface="Perpetua"/>
              </a:rPr>
              <a:t>n</a:t>
            </a:r>
            <a:r>
              <a:rPr sz="2600" b="1" i="1" dirty="0">
                <a:latin typeface="Perpetua"/>
                <a:cs typeface="Perpetua"/>
              </a:rPr>
              <a:t>y</a:t>
            </a:r>
            <a:r>
              <a:rPr sz="2600" b="1" i="1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mont</a:t>
            </a:r>
            <a:r>
              <a:rPr sz="2600" b="1" i="1" spc="5" dirty="0">
                <a:latin typeface="Perpetua"/>
                <a:cs typeface="Perpetua"/>
              </a:rPr>
              <a:t>h</a:t>
            </a:r>
            <a:r>
              <a:rPr sz="2600" b="1" i="1" dirty="0">
                <a:latin typeface="Perpetua"/>
                <a:cs typeface="Perpetua"/>
              </a:rPr>
              <a:t>s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or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spc="-35" dirty="0">
                <a:latin typeface="Perpetua"/>
                <a:cs typeface="Perpetua"/>
              </a:rPr>
              <a:t>e</a:t>
            </a:r>
            <a:r>
              <a:rPr sz="2600" b="1" i="1" spc="-45" dirty="0">
                <a:latin typeface="Perpetua"/>
                <a:cs typeface="Perpetua"/>
              </a:rPr>
              <a:t>v</a:t>
            </a:r>
            <a:r>
              <a:rPr sz="2600" b="1" i="1" dirty="0">
                <a:latin typeface="Perpetua"/>
                <a:cs typeface="Perpetua"/>
              </a:rPr>
              <a:t>en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spc="-65" dirty="0">
                <a:latin typeface="Perpetua"/>
                <a:cs typeface="Perpetua"/>
              </a:rPr>
              <a:t>y</a:t>
            </a:r>
            <a:r>
              <a:rPr sz="2600" b="1" i="1" dirty="0">
                <a:latin typeface="Perpetua"/>
                <a:cs typeface="Perpetua"/>
              </a:rPr>
              <a:t>ea</a:t>
            </a:r>
            <a:r>
              <a:rPr sz="2600" b="1" i="1" spc="-7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s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of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b</a:t>
            </a:r>
            <a:r>
              <a:rPr sz="2600" b="1" i="1" spc="-20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tte</a:t>
            </a:r>
            <a:r>
              <a:rPr sz="2600" b="1" i="1" spc="-4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y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li</a:t>
            </a:r>
            <a:r>
              <a:rPr sz="2600" b="1" i="1" spc="-35" dirty="0">
                <a:latin typeface="Perpetua"/>
                <a:cs typeface="Perpetua"/>
              </a:rPr>
              <a:t>f</a:t>
            </a:r>
            <a:r>
              <a:rPr sz="2600" b="1" i="1" spc="20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D24716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200" spc="-170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5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0" dirty="0">
                <a:latin typeface="Perpetua"/>
                <a:cs typeface="Perpetua"/>
              </a:rPr>
              <a:t>4</a:t>
            </a:r>
            <a:r>
              <a:rPr sz="2600" dirty="0">
                <a:latin typeface="Perpetua"/>
                <a:cs typeface="Perpetua"/>
              </a:rPr>
              <a:t>-2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03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5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0" dirty="0">
                <a:latin typeface="Perpetua"/>
                <a:cs typeface="Perpetua"/>
              </a:rPr>
              <a:t>4</a:t>
            </a:r>
            <a:r>
              <a:rPr sz="2600" dirty="0">
                <a:latin typeface="Perpetua"/>
                <a:cs typeface="Perpetua"/>
              </a:rPr>
              <a:t>-2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06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5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5" dirty="0">
                <a:latin typeface="Perpetua"/>
                <a:cs typeface="Perpetua"/>
              </a:rPr>
              <a:t>4</a:t>
            </a:r>
            <a:r>
              <a:rPr sz="2600" dirty="0">
                <a:latin typeface="Perpetua"/>
                <a:cs typeface="Perpetua"/>
              </a:rPr>
              <a:t>-2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11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802.15.4</a:t>
            </a:r>
            <a:r>
              <a:rPr sz="2600" dirty="0">
                <a:latin typeface="Perpetua"/>
                <a:cs typeface="Perpetua"/>
              </a:rPr>
              <a:t>-</a:t>
            </a:r>
            <a:r>
              <a:rPr sz="2600" spc="-5" dirty="0">
                <a:latin typeface="Perpetua"/>
                <a:cs typeface="Perpetua"/>
              </a:rPr>
              <a:t>2015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195" rIns="0" bIns="0" rtlCol="0">
            <a:spAutoFit/>
          </a:bodyPr>
          <a:lstStyle/>
          <a:p>
            <a:pPr marL="774700">
              <a:lnSpc>
                <a:spcPts val="4765"/>
              </a:lnSpc>
            </a:pPr>
            <a:r>
              <a:rPr spc="-15" dirty="0"/>
              <a:t>C</a:t>
            </a:r>
            <a:r>
              <a:rPr spc="-30" dirty="0"/>
              <a:t>O</a:t>
            </a:r>
            <a:r>
              <a:rPr spc="-20" dirty="0"/>
              <a:t>M</a:t>
            </a:r>
            <a:r>
              <a:rPr spc="-30" dirty="0"/>
              <a:t>MUNIC</a:t>
            </a:r>
            <a:r>
              <a:rPr spc="-290" dirty="0"/>
              <a:t>A</a:t>
            </a:r>
            <a:r>
              <a:rPr spc="-30" dirty="0"/>
              <a:t>TION</a:t>
            </a:r>
            <a:r>
              <a:rPr spc="-25" dirty="0"/>
              <a:t>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" dirty="0"/>
              <a:t>C</a:t>
            </a:r>
            <a:r>
              <a:rPr spc="-25" dirty="0"/>
              <a:t>R</a:t>
            </a:r>
            <a:r>
              <a:rPr spc="0" dirty="0"/>
              <a:t>I</a:t>
            </a:r>
            <a:r>
              <a:rPr spc="-25" dirty="0"/>
              <a:t>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540651"/>
            <a:ext cx="7216775" cy="395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Th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ch</a:t>
            </a:r>
            <a:r>
              <a:rPr sz="2600" b="1" i="1" spc="1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i="1" spc="-80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i="1" spc="5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te</a:t>
            </a:r>
            <a:r>
              <a:rPr sz="2600" b="1" i="1" spc="-10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ist</a:t>
            </a:r>
            <a:r>
              <a:rPr sz="2600" b="1" i="1" spc="-15" dirty="0">
                <a:solidFill>
                  <a:srgbClr val="FF0000"/>
                </a:solidFill>
                <a:latin typeface="Perpetua"/>
                <a:cs typeface="Perpetua"/>
              </a:rPr>
              <a:t>i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cs</a:t>
            </a:r>
            <a:r>
              <a:rPr sz="26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i="1" spc="5" dirty="0">
                <a:solidFill>
                  <a:srgbClr val="FF0000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d</a:t>
            </a:r>
            <a:r>
              <a:rPr sz="2600" b="1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tt</a:t>
            </a:r>
            <a:r>
              <a:rPr sz="2600" b="1" i="1" spc="-15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i</a:t>
            </a:r>
            <a:r>
              <a:rPr sz="2600" b="1" i="1" spc="-30" dirty="0">
                <a:solidFill>
                  <a:srgbClr val="FF0000"/>
                </a:solidFill>
                <a:latin typeface="Perpetua"/>
                <a:cs typeface="Perpetua"/>
              </a:rPr>
              <a:t>b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utes</a:t>
            </a:r>
            <a:r>
              <a:rPr sz="260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FF0000"/>
                </a:solidFill>
                <a:latin typeface="Perpetua"/>
                <a:cs typeface="Perpetua"/>
              </a:rPr>
              <a:t>y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ou</a:t>
            </a:r>
            <a:r>
              <a:rPr sz="2600" b="1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s</a:t>
            </a:r>
            <a:r>
              <a:rPr sz="2600" b="1" i="1" spc="5" dirty="0">
                <a:solidFill>
                  <a:srgbClr val="FF0000"/>
                </a:solidFill>
                <a:latin typeface="Perpetua"/>
                <a:cs typeface="Perpetua"/>
              </a:rPr>
              <a:t>h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o</a:t>
            </a:r>
            <a:r>
              <a:rPr sz="2600" b="1" i="1" spc="5" dirty="0">
                <a:solidFill>
                  <a:srgbClr val="FF0000"/>
                </a:solidFill>
                <a:latin typeface="Perpetua"/>
                <a:cs typeface="Perpetua"/>
              </a:rPr>
              <a:t>u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ld</a:t>
            </a:r>
            <a:r>
              <a:rPr sz="26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co</a:t>
            </a:r>
            <a:r>
              <a:rPr sz="2600" b="1" i="1" spc="5" dirty="0">
                <a:solidFill>
                  <a:srgbClr val="FF0000"/>
                </a:solidFill>
                <a:latin typeface="Perpetua"/>
                <a:cs typeface="Perpetua"/>
              </a:rPr>
              <a:t>n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sider</a:t>
            </a:r>
            <a:r>
              <a:rPr sz="2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Perpetua"/>
                <a:cs typeface="Perpetua"/>
              </a:rPr>
              <a:t>w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hen</a:t>
            </a:r>
            <a:r>
              <a:rPr sz="260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selectin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g</a:t>
            </a:r>
            <a:r>
              <a:rPr sz="26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and</a:t>
            </a:r>
            <a:r>
              <a:rPr sz="26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dealin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g</a:t>
            </a:r>
            <a:r>
              <a:rPr sz="26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with</a:t>
            </a:r>
            <a:r>
              <a:rPr sz="2600" b="1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con</a:t>
            </a:r>
            <a:r>
              <a:rPr sz="2600" b="1" i="1" spc="5" dirty="0">
                <a:solidFill>
                  <a:srgbClr val="FF0000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ecti</a:t>
            </a:r>
            <a:r>
              <a:rPr sz="2600" b="1" i="1" spc="-20" dirty="0">
                <a:solidFill>
                  <a:srgbClr val="FF0000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g</a:t>
            </a:r>
            <a:r>
              <a:rPr sz="26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sma</a:t>
            </a:r>
            <a:r>
              <a:rPr sz="2600" b="1" i="1" spc="20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t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objects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10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nge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Frequen</a:t>
            </a:r>
            <a:r>
              <a:rPr sz="2600" b="1" spc="30" dirty="0">
                <a:latin typeface="Perpetua"/>
                <a:cs typeface="Perpetua"/>
              </a:rPr>
              <a:t>c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Ban</a:t>
            </a:r>
            <a:r>
              <a:rPr sz="2600" b="1" spc="-10" dirty="0">
                <a:latin typeface="Perpetua"/>
                <a:cs typeface="Perpetua"/>
              </a:rPr>
              <a:t>d</a:t>
            </a:r>
            <a:r>
              <a:rPr sz="2600" b="1" spc="-5" dirty="0">
                <a:latin typeface="Perpetua"/>
                <a:cs typeface="Perpetua"/>
              </a:rPr>
              <a:t>s: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105" dirty="0">
                <a:latin typeface="Perpetua"/>
                <a:cs typeface="Perpetua"/>
              </a:rPr>
              <a:t>P</a:t>
            </a:r>
            <a:r>
              <a:rPr sz="2600" b="1" spc="-70" dirty="0">
                <a:latin typeface="Perpetua"/>
                <a:cs typeface="Perpetua"/>
              </a:rPr>
              <a:t>ow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nsum</a:t>
            </a:r>
            <a:r>
              <a:rPr sz="2600" b="1" spc="-10" dirty="0">
                <a:latin typeface="Perpetua"/>
                <a:cs typeface="Perpetua"/>
              </a:rPr>
              <a:t>p</a:t>
            </a:r>
            <a:r>
              <a:rPr sz="2600" b="1" spc="-5" dirty="0">
                <a:latin typeface="Perpetua"/>
                <a:cs typeface="Perpetua"/>
              </a:rPr>
              <a:t>tion: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220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opolo</a:t>
            </a:r>
            <a:r>
              <a:rPr sz="2600" b="1" spc="5" dirty="0">
                <a:latin typeface="Perpetua"/>
                <a:cs typeface="Perpetua"/>
              </a:rPr>
              <a:t>g</a:t>
            </a:r>
            <a:r>
              <a:rPr sz="2600" b="1" dirty="0">
                <a:latin typeface="Perpetua"/>
                <a:cs typeface="Perpetua"/>
              </a:rPr>
              <a:t>y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C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nstra</a:t>
            </a:r>
            <a:r>
              <a:rPr sz="2600" b="1" spc="-15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ned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D</a:t>
            </a:r>
            <a:r>
              <a:rPr sz="2600" b="1" spc="-2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vices: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C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nstra</a:t>
            </a:r>
            <a:r>
              <a:rPr sz="2600" b="1" spc="-15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ne</a:t>
            </a:r>
            <a:r>
              <a:rPr sz="2600" b="1" spc="-5" dirty="0">
                <a:latin typeface="Perpetua"/>
                <a:cs typeface="Perpetua"/>
              </a:rPr>
              <a:t>d</a:t>
            </a:r>
            <a:r>
              <a:rPr sz="2600" b="1" dirty="0">
                <a:latin typeface="Perpetua"/>
                <a:cs typeface="Perpetua"/>
              </a:rPr>
              <a:t>-Node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Net</a:t>
            </a:r>
            <a:r>
              <a:rPr sz="2600" b="1" spc="-70" dirty="0">
                <a:latin typeface="Perpetua"/>
                <a:cs typeface="Perpetua"/>
              </a:rPr>
              <a:t>w</a:t>
            </a:r>
            <a:r>
              <a:rPr sz="2600" b="1" dirty="0">
                <a:latin typeface="Perpetua"/>
                <a:cs typeface="Perpetua"/>
              </a:rPr>
              <a:t>orks: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872" y="356615"/>
            <a:ext cx="8072628" cy="5644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7012" y="6210629"/>
            <a:ext cx="3719829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Perpetua"/>
                <a:cs typeface="Perpetua"/>
              </a:rPr>
              <a:t>Pr</a:t>
            </a:r>
            <a:r>
              <a:rPr sz="1800" b="1" spc="-10" dirty="0">
                <a:latin typeface="Perpetua"/>
                <a:cs typeface="Perpetua"/>
              </a:rPr>
              <a:t>o</a:t>
            </a:r>
            <a:r>
              <a:rPr sz="1800" b="1" spc="-5" dirty="0">
                <a:latin typeface="Perpetua"/>
                <a:cs typeface="Perpetua"/>
              </a:rPr>
              <a:t>to</a:t>
            </a:r>
            <a:r>
              <a:rPr sz="1800" b="1" spc="-10" dirty="0">
                <a:latin typeface="Perpetua"/>
                <a:cs typeface="Perpetua"/>
              </a:rPr>
              <a:t>c</a:t>
            </a:r>
            <a:r>
              <a:rPr sz="1800" b="1" dirty="0">
                <a:latin typeface="Perpetua"/>
                <a:cs typeface="Perpetua"/>
              </a:rPr>
              <a:t>ol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Perpetua"/>
                <a:cs typeface="Perpetua"/>
              </a:rPr>
              <a:t>Stac</a:t>
            </a:r>
            <a:r>
              <a:rPr sz="1800" b="1" spc="-10" dirty="0">
                <a:latin typeface="Perpetua"/>
                <a:cs typeface="Perpetua"/>
              </a:rPr>
              <a:t>k</a:t>
            </a:r>
            <a:r>
              <a:rPr sz="1800" b="1" dirty="0">
                <a:latin typeface="Perpetua"/>
                <a:cs typeface="Perpetua"/>
              </a:rPr>
              <a:t>s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Perpetua"/>
                <a:cs typeface="Perpetua"/>
              </a:rPr>
              <a:t>Ut</a:t>
            </a:r>
            <a:r>
              <a:rPr sz="1800" b="1" dirty="0">
                <a:latin typeface="Perpetua"/>
                <a:cs typeface="Perpetua"/>
              </a:rPr>
              <a:t>ilizing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Perpetua"/>
                <a:cs typeface="Perpetua"/>
              </a:rPr>
              <a:t>IE</a:t>
            </a:r>
            <a:r>
              <a:rPr sz="1800" b="1" spc="-15" dirty="0">
                <a:latin typeface="Perpetua"/>
                <a:cs typeface="Perpetua"/>
              </a:rPr>
              <a:t>E</a:t>
            </a:r>
            <a:r>
              <a:rPr sz="1800" b="1" dirty="0">
                <a:latin typeface="Perpetua"/>
                <a:cs typeface="Perpetua"/>
              </a:rPr>
              <a:t>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Perpetua"/>
                <a:cs typeface="Perpetua"/>
              </a:rPr>
              <a:t>80</a:t>
            </a:r>
            <a:r>
              <a:rPr sz="1800" b="1" spc="5" dirty="0">
                <a:latin typeface="Perpetua"/>
                <a:cs typeface="Perpetua"/>
              </a:rPr>
              <a:t>2</a:t>
            </a:r>
            <a:r>
              <a:rPr sz="1800" b="1" dirty="0">
                <a:latin typeface="Perpetua"/>
                <a:cs typeface="Perpetua"/>
              </a:rPr>
              <a:t>.15.4</a:t>
            </a:r>
            <a:endParaRPr sz="18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244" y="284988"/>
            <a:ext cx="8144256" cy="5929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ts val="4290"/>
              </a:lnSpc>
            </a:pPr>
            <a:r>
              <a:rPr sz="3600" dirty="0"/>
              <a:t>Z</a:t>
            </a:r>
            <a:r>
              <a:rPr sz="3600" spc="15" dirty="0"/>
              <a:t>i</a:t>
            </a:r>
            <a:r>
              <a:rPr sz="3600" spc="-5" dirty="0"/>
              <a:t>g</a:t>
            </a:r>
            <a:r>
              <a:rPr sz="3600" spc="10" dirty="0"/>
              <a:t>B</a:t>
            </a:r>
            <a:r>
              <a:rPr sz="3600" spc="-20" dirty="0"/>
              <a:t>ee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50" y="849770"/>
            <a:ext cx="7319645" cy="492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292100" indent="-273685">
              <a:lnSpc>
                <a:spcPts val="281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ZigBee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sol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med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s</a:t>
            </a:r>
            <a:r>
              <a:rPr sz="2600" b="1" dirty="0">
                <a:latin typeface="Perpetua"/>
                <a:cs typeface="Perpetua"/>
              </a:rPr>
              <a:t>ma</a:t>
            </a:r>
            <a:r>
              <a:rPr sz="2600" b="1" spc="85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bjects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senso</a:t>
            </a:r>
            <a:r>
              <a:rPr sz="2600" b="1" spc="20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th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h</a:t>
            </a:r>
            <a:r>
              <a:rPr sz="2600" b="1" spc="-110" dirty="0">
                <a:latin typeface="Perpetua"/>
                <a:cs typeface="Perpetua"/>
              </a:rPr>
              <a:t>a</a:t>
            </a:r>
            <a:r>
              <a:rPr sz="2600" b="1" spc="-45" dirty="0">
                <a:latin typeface="Perpetua"/>
                <a:cs typeface="Perpetua"/>
              </a:rPr>
              <a:t>v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70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w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ban</a:t>
            </a:r>
            <a:r>
              <a:rPr sz="2600" b="1" spc="-45" dirty="0">
                <a:latin typeface="Perpetua"/>
                <a:cs typeface="Perpetua"/>
              </a:rPr>
              <a:t>d</a:t>
            </a:r>
            <a:r>
              <a:rPr sz="2600" b="1" dirty="0">
                <a:latin typeface="Perpetua"/>
                <a:cs typeface="Perpetua"/>
              </a:rPr>
              <a:t>width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7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w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</a:t>
            </a:r>
            <a:r>
              <a:rPr sz="2600" b="1" spc="-75" dirty="0">
                <a:latin typeface="Perpetua"/>
                <a:cs typeface="Perpetua"/>
              </a:rPr>
              <a:t>o</a:t>
            </a:r>
            <a:r>
              <a:rPr sz="2600" b="1" spc="-70" dirty="0">
                <a:latin typeface="Perpetua"/>
                <a:cs typeface="Perpetua"/>
              </a:rPr>
              <a:t>w</a:t>
            </a:r>
            <a:r>
              <a:rPr sz="2600" b="1" spc="-5" dirty="0">
                <a:latin typeface="Perpetua"/>
                <a:cs typeface="Perpetua"/>
              </a:rPr>
              <a:t>er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needs.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ts val="281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65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5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Zig</a:t>
            </a:r>
            <a:r>
              <a:rPr sz="2600" b="1" spc="10" dirty="0">
                <a:latin typeface="Perpetua"/>
                <a:cs typeface="Perpetua"/>
              </a:rPr>
              <a:t>B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compli</a:t>
            </a:r>
            <a:r>
              <a:rPr sz="2600" b="1" spc="-10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nt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ce</a:t>
            </a:r>
            <a:r>
              <a:rPr sz="2600" b="1" spc="95" dirty="0">
                <a:latin typeface="Perpetua"/>
                <a:cs typeface="Perpetua"/>
              </a:rPr>
              <a:t>r</a:t>
            </a:r>
            <a:r>
              <a:rPr sz="2600" b="1" spc="-5" dirty="0">
                <a:latin typeface="Perpetua"/>
                <a:cs typeface="Perpetua"/>
              </a:rPr>
              <a:t>tifie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Perpetua"/>
                <a:cs typeface="Perpetua"/>
              </a:rPr>
              <a:t>b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th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Zig</a:t>
            </a:r>
            <a:r>
              <a:rPr sz="2600" b="1" spc="10" dirty="0">
                <a:latin typeface="Perpetua"/>
                <a:cs typeface="Perpetua"/>
              </a:rPr>
              <a:t>B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All</a:t>
            </a:r>
            <a:r>
              <a:rPr sz="2600" b="1" spc="-15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ance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s</a:t>
            </a:r>
            <a:r>
              <a:rPr sz="2600" b="1" i="1" spc="5" dirty="0">
                <a:latin typeface="Perpetua"/>
                <a:cs typeface="Perpetua"/>
              </a:rPr>
              <a:t>h</a:t>
            </a:r>
            <a:r>
              <a:rPr sz="2600" b="1" i="1" dirty="0">
                <a:latin typeface="Perpetua"/>
                <a:cs typeface="Perpetua"/>
              </a:rPr>
              <a:t>o</a:t>
            </a:r>
            <a:r>
              <a:rPr sz="2600" b="1" i="1" spc="5" dirty="0">
                <a:latin typeface="Perpetua"/>
                <a:cs typeface="Perpetua"/>
              </a:rPr>
              <a:t>u</a:t>
            </a:r>
            <a:r>
              <a:rPr sz="2600" b="1" i="1" dirty="0">
                <a:latin typeface="Perpetua"/>
                <a:cs typeface="Perpetua"/>
              </a:rPr>
              <a:t>ld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inte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ope</a:t>
            </a:r>
            <a:r>
              <a:rPr sz="2600" b="1" i="1" spc="-85" dirty="0">
                <a:latin typeface="Perpetua"/>
                <a:cs typeface="Perpetua"/>
              </a:rPr>
              <a:t>r</a:t>
            </a:r>
            <a:r>
              <a:rPr sz="2600" b="1" i="1" spc="-20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te</a:t>
            </a:r>
            <a:r>
              <a:rPr sz="2600" b="1" i="1" dirty="0">
                <a:latin typeface="Times New Roman"/>
                <a:cs typeface="Times New Roman"/>
              </a:rPr>
              <a:t> </a:t>
            </a:r>
            <a:r>
              <a:rPr sz="2600" b="1" i="1" spc="-40" dirty="0">
                <a:latin typeface="Perpetua"/>
                <a:cs typeface="Perpetua"/>
              </a:rPr>
              <a:t>e</a:t>
            </a:r>
            <a:r>
              <a:rPr sz="2600" b="1" i="1" spc="-45" dirty="0">
                <a:latin typeface="Perpetua"/>
                <a:cs typeface="Perpetua"/>
              </a:rPr>
              <a:t>v</a:t>
            </a:r>
            <a:r>
              <a:rPr sz="2600" b="1" i="1" dirty="0">
                <a:latin typeface="Perpetua"/>
                <a:cs typeface="Perpetua"/>
              </a:rPr>
              <a:t>en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tho</a:t>
            </a:r>
            <a:r>
              <a:rPr sz="2600" b="1" i="1" spc="5" dirty="0">
                <a:latin typeface="Perpetua"/>
                <a:cs typeface="Perpetua"/>
              </a:rPr>
              <a:t>u</a:t>
            </a:r>
            <a:r>
              <a:rPr sz="2600" b="1" i="1" spc="-5" dirty="0">
                <a:latin typeface="Perpetua"/>
                <a:cs typeface="Perpetua"/>
              </a:rPr>
              <a:t>g</a:t>
            </a:r>
            <a:r>
              <a:rPr sz="2600" b="1" i="1" dirty="0">
                <a:latin typeface="Perpetua"/>
                <a:cs typeface="Perpetua"/>
              </a:rPr>
              <a:t>h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dif</a:t>
            </a:r>
            <a:r>
              <a:rPr sz="2600" b="1" i="1" spc="-40" dirty="0">
                <a:latin typeface="Perpetua"/>
                <a:cs typeface="Perpetua"/>
              </a:rPr>
              <a:t>f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ent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spc="-45" dirty="0">
                <a:latin typeface="Perpetua"/>
                <a:cs typeface="Perpetua"/>
              </a:rPr>
              <a:t>v</a:t>
            </a:r>
            <a:r>
              <a:rPr sz="2600" b="1" i="1" dirty="0">
                <a:latin typeface="Perpetua"/>
                <a:cs typeface="Perpetua"/>
              </a:rPr>
              <a:t>endo</a:t>
            </a:r>
            <a:r>
              <a:rPr sz="2600" b="1" i="1" spc="-8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s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m</a:t>
            </a:r>
            <a:r>
              <a:rPr sz="2600" b="1" i="1" spc="-65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y</a:t>
            </a:r>
            <a:r>
              <a:rPr sz="2600" b="1" i="1" spc="-9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ma</a:t>
            </a:r>
            <a:r>
              <a:rPr sz="2600" b="1" i="1" spc="-40" dirty="0">
                <a:latin typeface="Perpetua"/>
                <a:cs typeface="Perpetua"/>
              </a:rPr>
              <a:t>n</a:t>
            </a:r>
            <a:r>
              <a:rPr sz="2600" b="1" i="1" dirty="0">
                <a:latin typeface="Perpetua"/>
                <a:cs typeface="Perpetua"/>
              </a:rPr>
              <a:t>u</a:t>
            </a:r>
            <a:r>
              <a:rPr sz="2600" b="1" i="1" spc="-95" dirty="0">
                <a:latin typeface="Perpetua"/>
                <a:cs typeface="Perpetua"/>
              </a:rPr>
              <a:t>f</a:t>
            </a:r>
            <a:r>
              <a:rPr sz="2600" b="1" i="1" dirty="0">
                <a:latin typeface="Perpetua"/>
                <a:cs typeface="Perpetua"/>
              </a:rPr>
              <a:t>a</a:t>
            </a:r>
            <a:r>
              <a:rPr sz="2600" b="1" i="1" spc="5" dirty="0">
                <a:latin typeface="Perpetua"/>
                <a:cs typeface="Perpetua"/>
              </a:rPr>
              <a:t>c</a:t>
            </a:r>
            <a:r>
              <a:rPr sz="2600" b="1" i="1" dirty="0">
                <a:latin typeface="Perpetua"/>
                <a:cs typeface="Perpetua"/>
              </a:rPr>
              <a:t>tu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them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Clr>
                <a:srgbClr val="D24716"/>
              </a:buClr>
              <a:buFont typeface="Wingdings 2"/>
              <a:buChar char=""/>
            </a:pPr>
            <a:endParaRPr sz="315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Zigb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ific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derg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eral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vision</a:t>
            </a:r>
            <a:r>
              <a:rPr sz="2600" spc="-5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165" indent="-273685">
              <a:lnSpc>
                <a:spcPct val="9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06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vision,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sets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mman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messag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ed,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inc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mbe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07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lle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Zigb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o)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iter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hi</a:t>
            </a:r>
            <a:r>
              <a:rPr sz="2600" spc="-35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dif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ent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ions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mete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4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tem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5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lighting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ol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651650"/>
            <a:ext cx="7670165" cy="541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ma</a:t>
            </a:r>
            <a:r>
              <a:rPr sz="2600" b="1" spc="-15" dirty="0">
                <a:latin typeface="Perpetua"/>
                <a:cs typeface="Perpetua"/>
              </a:rPr>
              <a:t>i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areas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Perpetua"/>
                <a:cs typeface="Perpetua"/>
              </a:rPr>
              <a:t>w</a:t>
            </a:r>
            <a:r>
              <a:rPr sz="2600" b="1" dirty="0">
                <a:latin typeface="Perpetua"/>
                <a:cs typeface="Perpetua"/>
              </a:rPr>
              <a:t>here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Zig</a:t>
            </a:r>
            <a:r>
              <a:rPr sz="2600" b="1" spc="10" dirty="0">
                <a:latin typeface="Perpetua"/>
                <a:cs typeface="Perpetua"/>
              </a:rPr>
              <a:t>B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is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th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most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70" dirty="0">
                <a:latin typeface="Perpetua"/>
                <a:cs typeface="Perpetua"/>
              </a:rPr>
              <a:t>w</a:t>
            </a:r>
            <a:r>
              <a:rPr sz="2600" b="1" spc="-5" dirty="0">
                <a:latin typeface="Perpetua"/>
                <a:cs typeface="Perpetua"/>
              </a:rPr>
              <a:t>ell-</a:t>
            </a:r>
            <a:r>
              <a:rPr sz="2600" b="1" dirty="0">
                <a:latin typeface="Perpetua"/>
                <a:cs typeface="Perpetua"/>
              </a:rPr>
              <a:t>kn</a:t>
            </a:r>
            <a:r>
              <a:rPr sz="2600" b="1" spc="-7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wn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inc</a:t>
            </a:r>
            <a:r>
              <a:rPr sz="2600" b="1" spc="-10" dirty="0">
                <a:latin typeface="Perpetua"/>
                <a:cs typeface="Perpetua"/>
              </a:rPr>
              <a:t>l</a:t>
            </a:r>
            <a:r>
              <a:rPr sz="2600" b="1" dirty="0">
                <a:latin typeface="Perpetua"/>
                <a:cs typeface="Perpetua"/>
              </a:rPr>
              <a:t>ude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u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tom</a:t>
            </a:r>
            <a:r>
              <a:rPr sz="2600" b="1" i="1" spc="-2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tion</a:t>
            </a:r>
            <a:r>
              <a:rPr sz="2600" b="1" i="1" spc="-10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6F2F9F"/>
                </a:solidFill>
                <a:latin typeface="Perpetua"/>
                <a:cs typeface="Perpetua"/>
              </a:rPr>
              <a:t>f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or</a:t>
            </a:r>
            <a:r>
              <a:rPr sz="2600" b="1" i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comme</a:t>
            </a:r>
            <a:r>
              <a:rPr sz="2600" b="1" i="1" spc="-4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ci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l,</a:t>
            </a:r>
            <a:r>
              <a:rPr sz="2600" b="1" i="1" spc="-3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4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etail,</a:t>
            </a:r>
            <a:r>
              <a:rPr sz="2600" b="1" i="1" spc="-3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d</a:t>
            </a:r>
            <a:r>
              <a:rPr sz="2600" b="1" i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h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me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applic</a:t>
            </a:r>
            <a:r>
              <a:rPr sz="2600" b="1" i="1" spc="-2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tions</a:t>
            </a:r>
            <a:r>
              <a:rPr sz="2600" b="1" i="1" spc="-1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d</a:t>
            </a:r>
            <a:r>
              <a:rPr sz="2600" b="1" i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sm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spc="1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b="1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ene</a:t>
            </a:r>
            <a:r>
              <a:rPr sz="2600" b="1" i="1" spc="-14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spc="-100" dirty="0">
                <a:solidFill>
                  <a:srgbClr val="6F2F9F"/>
                </a:solidFill>
                <a:latin typeface="Perpetua"/>
                <a:cs typeface="Perpetua"/>
              </a:rPr>
              <a:t>g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y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6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6385" marR="15303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ind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st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ial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mmercia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au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om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spa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spc="-5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ZigBe</a:t>
            </a:r>
            <a:r>
              <a:rPr sz="2600" spc="-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-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based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han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ious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f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om</a:t>
            </a:r>
            <a:r>
              <a:rPr sz="2600" b="1" i="1" spc="-7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me</a:t>
            </a:r>
            <a:r>
              <a:rPr sz="2600" b="1" i="1" spc="5" dirty="0">
                <a:latin typeface="Perpetua"/>
                <a:cs typeface="Perpetua"/>
              </a:rPr>
              <a:t>a</a:t>
            </a:r>
            <a:r>
              <a:rPr sz="2600" b="1" i="1" spc="-5" dirty="0">
                <a:latin typeface="Perpetua"/>
                <a:cs typeface="Perpetua"/>
              </a:rPr>
              <a:t>s</a:t>
            </a:r>
            <a:r>
              <a:rPr sz="2600" b="1" i="1" spc="5" dirty="0">
                <a:latin typeface="Perpetua"/>
                <a:cs typeface="Perpetua"/>
              </a:rPr>
              <a:t>u</a:t>
            </a:r>
            <a:r>
              <a:rPr sz="2600" b="1" i="1" dirty="0">
                <a:latin typeface="Perpetua"/>
                <a:cs typeface="Perpetua"/>
              </a:rPr>
              <a:t>ring</a:t>
            </a:r>
            <a:r>
              <a:rPr sz="2600" b="1" i="1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tem</a:t>
            </a:r>
            <a:r>
              <a:rPr sz="2600" b="1" i="1" spc="-10" dirty="0">
                <a:latin typeface="Perpetua"/>
                <a:cs typeface="Perpetua"/>
              </a:rPr>
              <a:t>p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80" dirty="0">
                <a:latin typeface="Perpetua"/>
                <a:cs typeface="Perpetua"/>
              </a:rPr>
              <a:t>r</a:t>
            </a:r>
            <a:r>
              <a:rPr sz="2600" b="1" i="1" spc="-20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tu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a</a:t>
            </a:r>
            <a:r>
              <a:rPr sz="2600" b="1" i="1" spc="5" dirty="0">
                <a:latin typeface="Perpetua"/>
                <a:cs typeface="Perpetua"/>
              </a:rPr>
              <a:t>n</a:t>
            </a:r>
            <a:r>
              <a:rPr sz="2600" b="1" i="1" dirty="0">
                <a:latin typeface="Perpetua"/>
                <a:cs typeface="Perpetua"/>
              </a:rPr>
              <a:t>d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h</a:t>
            </a:r>
            <a:r>
              <a:rPr sz="2600" b="1" i="1" spc="5" dirty="0">
                <a:latin typeface="Perpetua"/>
                <a:cs typeface="Perpetua"/>
              </a:rPr>
              <a:t>u</a:t>
            </a:r>
            <a:r>
              <a:rPr sz="2600" b="1" i="1" spc="-5" dirty="0">
                <a:latin typeface="Perpetua"/>
                <a:cs typeface="Perpetua"/>
              </a:rPr>
              <a:t>midit</a:t>
            </a:r>
            <a:r>
              <a:rPr sz="2600" b="1" i="1" dirty="0">
                <a:latin typeface="Perpetua"/>
                <a:cs typeface="Perpetua"/>
              </a:rPr>
              <a:t>y</a:t>
            </a:r>
            <a:r>
              <a:rPr sz="2600" b="1" i="1" spc="-9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to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t</a:t>
            </a:r>
            <a:r>
              <a:rPr sz="2600" b="1" i="1" spc="-8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a</a:t>
            </a:r>
            <a:r>
              <a:rPr sz="2600" b="1" i="1" spc="-30" dirty="0">
                <a:latin typeface="Perpetua"/>
                <a:cs typeface="Perpetua"/>
              </a:rPr>
              <a:t>c</a:t>
            </a:r>
            <a:r>
              <a:rPr sz="2600" b="1" i="1" dirty="0">
                <a:latin typeface="Perpetua"/>
                <a:cs typeface="Perpetua"/>
              </a:rPr>
              <a:t>king</a:t>
            </a:r>
            <a:r>
              <a:rPr sz="2600" b="1" i="1" spc="-9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a</a:t>
            </a:r>
            <a:r>
              <a:rPr sz="2600" b="1" i="1" spc="5" dirty="0">
                <a:latin typeface="Perpetua"/>
                <a:cs typeface="Perpetua"/>
              </a:rPr>
              <a:t>s</a:t>
            </a:r>
            <a:r>
              <a:rPr sz="2600" b="1" i="1" spc="-5" dirty="0">
                <a:latin typeface="Perpetua"/>
                <a:cs typeface="Perpetua"/>
              </a:rPr>
              <a:t>sets.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D24716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6385" marR="8001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80" dirty="0">
                <a:solidFill>
                  <a:srgbClr val="6F2F9F"/>
                </a:solidFill>
                <a:latin typeface="Perpetua"/>
                <a:cs typeface="Perpetua"/>
              </a:rPr>
              <a:t>F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or</a:t>
            </a:r>
            <a:r>
              <a:rPr sz="2600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home</a:t>
            </a:r>
            <a:r>
              <a:rPr sz="2600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u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m</a:t>
            </a:r>
            <a:r>
              <a:rPr sz="2600" spc="-3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tio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n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,</a:t>
            </a:r>
            <a:r>
              <a:rPr sz="2600" spc="-1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ZigBee</a:t>
            </a:r>
            <a:r>
              <a:rPr sz="2600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n</a:t>
            </a:r>
            <a:r>
              <a:rPr sz="2600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n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spc="-2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ol</a:t>
            </a:r>
            <a:r>
              <a:rPr sz="2600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ligh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in</a:t>
            </a:r>
            <a:r>
              <a:rPr sz="2600" spc="-45" dirty="0">
                <a:solidFill>
                  <a:srgbClr val="6F2F9F"/>
                </a:solidFill>
                <a:latin typeface="Perpetua"/>
                <a:cs typeface="Perpetua"/>
              </a:rPr>
              <a:t>g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,</a:t>
            </a:r>
            <a:r>
              <a:rPr sz="2600" spc="-1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Zig</a:t>
            </a:r>
            <a:r>
              <a:rPr sz="2600" b="1" spc="10" dirty="0">
                <a:latin typeface="Perpetua"/>
                <a:cs typeface="Perpetua"/>
              </a:rPr>
              <a:t>B</a:t>
            </a:r>
            <a:r>
              <a:rPr sz="2600" b="1" spc="-5" dirty="0">
                <a:latin typeface="Perpetua"/>
                <a:cs typeface="Perpetua"/>
              </a:rPr>
              <a:t>ee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Sm</a:t>
            </a:r>
            <a:r>
              <a:rPr sz="2600" b="1" spc="-10" dirty="0">
                <a:latin typeface="Perpetua"/>
                <a:cs typeface="Perpetua"/>
              </a:rPr>
              <a:t>a</a:t>
            </a:r>
            <a:r>
              <a:rPr sz="2600" b="1" spc="90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Energy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ings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ether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b="1" i="1" spc="-105" dirty="0">
                <a:solidFill>
                  <a:srgbClr val="001F5F"/>
                </a:solidFill>
                <a:latin typeface="Perpetua"/>
                <a:cs typeface="Perpetua"/>
              </a:rPr>
              <a:t>v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ariety</a:t>
            </a:r>
            <a:r>
              <a:rPr sz="2600" b="1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of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inte</a:t>
            </a:r>
            <a:r>
              <a:rPr sz="2600" b="1" i="1" spc="-5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ope</a:t>
            </a:r>
            <a:r>
              <a:rPr sz="2600" b="1" i="1" spc="-85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spc="-55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spc="-40" dirty="0">
                <a:solidFill>
                  <a:srgbClr val="001F5F"/>
                </a:solidFill>
                <a:latin typeface="Perpetua"/>
                <a:cs typeface="Perpetua"/>
              </a:rPr>
              <a:t>b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le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p</a:t>
            </a:r>
            <a:r>
              <a:rPr sz="2600" b="1" i="1" spc="-5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oducts,</a:t>
            </a:r>
            <a:r>
              <a:rPr sz="2600" b="1" i="1" spc="-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s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u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ch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as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sma</a:t>
            </a:r>
            <a:r>
              <a:rPr sz="2600" b="1" i="1" spc="2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mete</a:t>
            </a:r>
            <a:r>
              <a:rPr sz="2600" b="1" i="1" spc="-85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s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,</a:t>
            </a:r>
            <a:r>
              <a:rPr sz="2600" b="1" i="1" spc="-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th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</a:t>
            </a:r>
            <a:r>
              <a:rPr sz="2600" b="1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c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n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monito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d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co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</a:t>
            </a:r>
            <a:r>
              <a:rPr sz="2600" b="1" i="1" spc="-5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ol</a:t>
            </a:r>
            <a:r>
              <a:rPr sz="2600" b="1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the</a:t>
            </a:r>
            <a:r>
              <a:rPr sz="2600" b="1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use</a:t>
            </a:r>
            <a:r>
              <a:rPr sz="2600" b="1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d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del</a:t>
            </a:r>
            <a:r>
              <a:rPr sz="2600" b="1" i="1" spc="-40" dirty="0">
                <a:solidFill>
                  <a:srgbClr val="001F5F"/>
                </a:solidFill>
                <a:latin typeface="Perpetua"/>
                <a:cs typeface="Perpetua"/>
              </a:rPr>
              <a:t>i</a:t>
            </a:r>
            <a:r>
              <a:rPr sz="2600" b="1" i="1" spc="-45" dirty="0">
                <a:solidFill>
                  <a:srgbClr val="001F5F"/>
                </a:solidFill>
                <a:latin typeface="Perpetua"/>
                <a:cs typeface="Perpetua"/>
              </a:rPr>
              <a:t>v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e</a:t>
            </a:r>
            <a:r>
              <a:rPr sz="2600" b="1" i="1" spc="-35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y</a:t>
            </a:r>
            <a:r>
              <a:rPr sz="2600" b="1" i="1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of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utiliti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e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s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,</a:t>
            </a:r>
            <a:r>
              <a:rPr sz="2600" b="1" i="1" spc="-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s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u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ch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as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elect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icity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d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001F5F"/>
                </a:solidFill>
                <a:latin typeface="Perpetua"/>
                <a:cs typeface="Perpetua"/>
              </a:rPr>
              <a:t>w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ter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ct val="100000"/>
              </a:lnSpc>
            </a:pPr>
            <a:r>
              <a:rPr sz="2500" spc="-20" dirty="0">
                <a:latin typeface="Franklin Gothic Book"/>
                <a:cs typeface="Franklin Gothic Book"/>
              </a:rPr>
              <a:t>Th</a:t>
            </a:r>
            <a:r>
              <a:rPr sz="2500" spc="-15" dirty="0">
                <a:latin typeface="Franklin Gothic Book"/>
                <a:cs typeface="Franklin Gothic Book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Franklin Gothic Book"/>
                <a:cs typeface="Franklin Gothic Book"/>
              </a:rPr>
              <a:t>traditional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Franklin Gothic Book"/>
                <a:cs typeface="Franklin Gothic Book"/>
              </a:rPr>
              <a:t>ZigBee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Franklin Gothic Book"/>
                <a:cs typeface="Franklin Gothic Book"/>
              </a:rPr>
              <a:t>s</a:t>
            </a:r>
            <a:r>
              <a:rPr sz="2500" spc="-20" dirty="0">
                <a:latin typeface="Franklin Gothic Book"/>
                <a:cs typeface="Franklin Gothic Book"/>
              </a:rPr>
              <a:t>t</a:t>
            </a:r>
            <a:r>
              <a:rPr sz="2500" spc="-15" dirty="0">
                <a:latin typeface="Franklin Gothic Book"/>
                <a:cs typeface="Franklin Gothic Book"/>
              </a:rPr>
              <a:t>ack</a:t>
            </a:r>
            <a:endParaRPr sz="25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357883"/>
            <a:ext cx="6286500" cy="421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525367"/>
            <a:ext cx="715962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Perpetua"/>
                <a:cs typeface="Perpetua"/>
              </a:rPr>
              <a:t>ZigB</a:t>
            </a:r>
            <a:r>
              <a:rPr sz="2800" b="1" spc="-25" dirty="0">
                <a:latin typeface="Perpetua"/>
                <a:cs typeface="Perpetua"/>
              </a:rPr>
              <a:t>e</a:t>
            </a:r>
            <a:r>
              <a:rPr sz="2800" b="1" spc="-15" dirty="0">
                <a:latin typeface="Perpetua"/>
                <a:cs typeface="Perpetua"/>
              </a:rPr>
              <a:t>e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Perpetua"/>
                <a:cs typeface="Perpetua"/>
              </a:rPr>
              <a:t>net</a:t>
            </a:r>
            <a:r>
              <a:rPr sz="2800" b="1" spc="-110" dirty="0">
                <a:latin typeface="Perpetua"/>
                <a:cs typeface="Perpetua"/>
              </a:rPr>
              <a:t>w</a:t>
            </a:r>
            <a:r>
              <a:rPr sz="2800" b="1" spc="-15" dirty="0">
                <a:latin typeface="Perpetua"/>
                <a:cs typeface="Perpetua"/>
              </a:rPr>
              <a:t>ork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Perpetua"/>
                <a:cs typeface="Perpetua"/>
              </a:rPr>
              <a:t>and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Perpetua"/>
                <a:cs typeface="Perpetua"/>
              </a:rPr>
              <a:t>secu</a:t>
            </a:r>
            <a:r>
              <a:rPr sz="2800" b="1" spc="50" dirty="0">
                <a:latin typeface="Perpetua"/>
                <a:cs typeface="Perpetua"/>
              </a:rPr>
              <a:t>r</a:t>
            </a:r>
            <a:r>
              <a:rPr sz="2800" b="1" spc="-15" dirty="0">
                <a:latin typeface="Perpetua"/>
                <a:cs typeface="Perpetua"/>
              </a:rPr>
              <a:t>ity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Perpetua"/>
                <a:cs typeface="Perpetua"/>
              </a:rPr>
              <a:t>l</a:t>
            </a:r>
            <a:r>
              <a:rPr sz="2800" b="1" spc="-105" dirty="0">
                <a:latin typeface="Perpetua"/>
                <a:cs typeface="Perpetua"/>
              </a:rPr>
              <a:t>a</a:t>
            </a:r>
            <a:r>
              <a:rPr sz="2800" b="1" spc="-95" dirty="0">
                <a:latin typeface="Perpetua"/>
                <a:cs typeface="Perpetua"/>
              </a:rPr>
              <a:t>y</a:t>
            </a:r>
            <a:r>
              <a:rPr sz="2800" b="1" spc="-20" dirty="0">
                <a:latin typeface="Perpetua"/>
                <a:cs typeface="Perpetua"/>
              </a:rPr>
              <a:t>e</a:t>
            </a:r>
            <a:r>
              <a:rPr sz="2800" b="1" spc="-15" dirty="0">
                <a:latin typeface="Perpetua"/>
                <a:cs typeface="Perpetua"/>
              </a:rPr>
              <a:t>r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p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spc="-30" dirty="0">
                <a:latin typeface="Perpetua"/>
                <a:cs typeface="Perpetua"/>
              </a:rPr>
              <a:t>o</a:t>
            </a:r>
            <a:r>
              <a:rPr sz="2600" b="1" i="1" dirty="0">
                <a:latin typeface="Perpetua"/>
                <a:cs typeface="Perpetua"/>
              </a:rPr>
              <a:t>v</a:t>
            </a:r>
            <a:r>
              <a:rPr sz="2600" b="1" i="1" spc="5" dirty="0">
                <a:latin typeface="Perpetua"/>
                <a:cs typeface="Perpetua"/>
              </a:rPr>
              <a:t>i</a:t>
            </a:r>
            <a:r>
              <a:rPr sz="2600" b="1" i="1" spc="-5" dirty="0">
                <a:latin typeface="Perpetua"/>
                <a:cs typeface="Perpetua"/>
              </a:rPr>
              <a:t>des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50" y="948195"/>
            <a:ext cx="7843520" cy="491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383540">
              <a:lnSpc>
                <a:spcPct val="100000"/>
              </a:lnSpc>
            </a:pPr>
            <a:r>
              <a:rPr sz="2600" b="1" i="1" spc="-5" dirty="0">
                <a:latin typeface="Perpetua"/>
                <a:cs typeface="Perpetua"/>
              </a:rPr>
              <a:t>mech</a:t>
            </a:r>
            <a:r>
              <a:rPr sz="2600" b="1" i="1" spc="10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nis</a:t>
            </a:r>
            <a:r>
              <a:rPr sz="2600" b="1" i="1" spc="-5" dirty="0">
                <a:latin typeface="Perpetua"/>
                <a:cs typeface="Perpetua"/>
              </a:rPr>
              <a:t>m</a:t>
            </a:r>
            <a:r>
              <a:rPr sz="2600" b="1" i="1" dirty="0">
                <a:latin typeface="Perpetua"/>
                <a:cs typeface="Perpetua"/>
              </a:rPr>
              <a:t>s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spc="-60" dirty="0">
                <a:latin typeface="Perpetua"/>
                <a:cs typeface="Perpetua"/>
              </a:rPr>
              <a:t>f</a:t>
            </a:r>
            <a:r>
              <a:rPr sz="2600" b="1" i="1" dirty="0">
                <a:latin typeface="Perpetua"/>
                <a:cs typeface="Perpetua"/>
              </a:rPr>
              <a:t>or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net</a:t>
            </a:r>
            <a:r>
              <a:rPr sz="2600" b="1" i="1" spc="-15" dirty="0">
                <a:latin typeface="Perpetua"/>
                <a:cs typeface="Perpetua"/>
              </a:rPr>
              <a:t>w</a:t>
            </a:r>
            <a:r>
              <a:rPr sz="2600" b="1" i="1" dirty="0">
                <a:latin typeface="Perpetua"/>
                <a:cs typeface="Perpetua"/>
              </a:rPr>
              <a:t>o</a:t>
            </a:r>
            <a:r>
              <a:rPr sz="2600" b="1" i="1" spc="-5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k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sta</a:t>
            </a:r>
            <a:r>
              <a:rPr sz="2600" b="1" i="1" spc="2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tup,</a:t>
            </a:r>
            <a:r>
              <a:rPr sz="2600" b="1" i="1" spc="-3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c</a:t>
            </a:r>
            <a:r>
              <a:rPr sz="2600" b="1" i="1" spc="5" dirty="0">
                <a:latin typeface="Perpetua"/>
                <a:cs typeface="Perpetua"/>
              </a:rPr>
              <a:t>o</a:t>
            </a:r>
            <a:r>
              <a:rPr sz="2600" b="1" i="1" dirty="0">
                <a:latin typeface="Perpetua"/>
                <a:cs typeface="Perpetua"/>
              </a:rPr>
              <a:t>n</a:t>
            </a:r>
            <a:r>
              <a:rPr sz="2600" b="1" i="1" spc="-55" dirty="0">
                <a:latin typeface="Perpetua"/>
                <a:cs typeface="Perpetua"/>
              </a:rPr>
              <a:t>f</a:t>
            </a:r>
            <a:r>
              <a:rPr sz="2600" b="1" i="1" dirty="0">
                <a:latin typeface="Perpetua"/>
                <a:cs typeface="Perpetua"/>
              </a:rPr>
              <a:t>igu</a:t>
            </a:r>
            <a:r>
              <a:rPr sz="2600" b="1" i="1" spc="-80" dirty="0">
                <a:latin typeface="Perpetua"/>
                <a:cs typeface="Perpetua"/>
              </a:rPr>
              <a:t>r</a:t>
            </a:r>
            <a:r>
              <a:rPr sz="2600" b="1" i="1" spc="-35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ti</a:t>
            </a:r>
            <a:r>
              <a:rPr sz="2600" b="1" i="1" spc="-10" dirty="0">
                <a:latin typeface="Perpetua"/>
                <a:cs typeface="Perpetua"/>
              </a:rPr>
              <a:t>o</a:t>
            </a:r>
            <a:r>
              <a:rPr sz="2600" b="1" i="1" dirty="0">
                <a:latin typeface="Perpetua"/>
                <a:cs typeface="Perpetua"/>
              </a:rPr>
              <a:t>n,</a:t>
            </a:r>
            <a:r>
              <a:rPr sz="2600" b="1" i="1" spc="-365" dirty="0">
                <a:latin typeface="Times New Roman"/>
                <a:cs typeface="Times New Roman"/>
              </a:rPr>
              <a:t> 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o</a:t>
            </a:r>
            <a:r>
              <a:rPr sz="2600" b="1" i="1" spc="5" dirty="0">
                <a:latin typeface="Perpetua"/>
                <a:cs typeface="Perpetua"/>
              </a:rPr>
              <a:t>u</a:t>
            </a:r>
            <a:r>
              <a:rPr sz="2600" b="1" i="1" dirty="0">
                <a:latin typeface="Perpetua"/>
                <a:cs typeface="Perpetua"/>
              </a:rPr>
              <a:t>tin</a:t>
            </a:r>
            <a:r>
              <a:rPr sz="2600" b="1" i="1" spc="-30" dirty="0">
                <a:latin typeface="Perpetua"/>
                <a:cs typeface="Perpetua"/>
              </a:rPr>
              <a:t>g</a:t>
            </a:r>
            <a:r>
              <a:rPr sz="2600" b="1" i="1" dirty="0">
                <a:latin typeface="Perpetua"/>
                <a:cs typeface="Perpetua"/>
              </a:rPr>
              <a:t>,</a:t>
            </a:r>
            <a:r>
              <a:rPr sz="2600" b="1" i="1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a</a:t>
            </a:r>
            <a:r>
              <a:rPr sz="2600" b="1" i="1" spc="5" dirty="0">
                <a:latin typeface="Perpetua"/>
                <a:cs typeface="Perpetua"/>
              </a:rPr>
              <a:t>n</a:t>
            </a:r>
            <a:r>
              <a:rPr sz="2600" b="1" i="1" dirty="0">
                <a:latin typeface="Perpetua"/>
                <a:cs typeface="Perpetua"/>
              </a:rPr>
              <a:t>d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sec</a:t>
            </a:r>
            <a:r>
              <a:rPr sz="2600" b="1" i="1" spc="10" dirty="0">
                <a:latin typeface="Perpetua"/>
                <a:cs typeface="Perpetua"/>
              </a:rPr>
              <a:t>u</a:t>
            </a:r>
            <a:r>
              <a:rPr sz="2600" b="1" i="1" dirty="0">
                <a:latin typeface="Perpetua"/>
                <a:cs typeface="Perpetua"/>
              </a:rPr>
              <a:t>ring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com</a:t>
            </a:r>
            <a:r>
              <a:rPr sz="2600" b="1" i="1" spc="-35" dirty="0">
                <a:latin typeface="Perpetua"/>
                <a:cs typeface="Perpetua"/>
              </a:rPr>
              <a:t>m</a:t>
            </a:r>
            <a:r>
              <a:rPr sz="2600" b="1" i="1" dirty="0">
                <a:latin typeface="Perpetua"/>
                <a:cs typeface="Perpetua"/>
              </a:rPr>
              <a:t>u</a:t>
            </a:r>
            <a:r>
              <a:rPr sz="2600" b="1" i="1" spc="5" dirty="0">
                <a:latin typeface="Perpetua"/>
                <a:cs typeface="Perpetua"/>
              </a:rPr>
              <a:t>n</a:t>
            </a:r>
            <a:r>
              <a:rPr sz="2600" b="1" i="1" dirty="0">
                <a:latin typeface="Perpetua"/>
                <a:cs typeface="Perpetua"/>
              </a:rPr>
              <a:t>ic</a:t>
            </a:r>
            <a:r>
              <a:rPr sz="2600" b="1" i="1" spc="-20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tions.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inc</a:t>
            </a:r>
            <a:r>
              <a:rPr sz="2600" spc="-1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c</a:t>
            </a:r>
            <a:r>
              <a:rPr sz="2600" b="1" i="1" spc="10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lc</a:t>
            </a:r>
            <a:r>
              <a:rPr sz="2600" b="1" i="1" spc="10" dirty="0">
                <a:solidFill>
                  <a:srgbClr val="001F5F"/>
                </a:solidFill>
                <a:latin typeface="Perpetua"/>
                <a:cs typeface="Perpetua"/>
              </a:rPr>
              <a:t>u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l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i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ng</a:t>
            </a:r>
            <a:r>
              <a:rPr sz="2600" b="1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o</a:t>
            </a:r>
            <a:r>
              <a:rPr sz="2600" b="1" i="1" spc="10" dirty="0">
                <a:solidFill>
                  <a:srgbClr val="001F5F"/>
                </a:solidFill>
                <a:latin typeface="Perpetua"/>
                <a:cs typeface="Perpetua"/>
              </a:rPr>
              <a:t>u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ti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g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p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ths</a:t>
            </a:r>
            <a:r>
              <a:rPr sz="2600" b="1" i="1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wh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han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spc="-27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disc</a:t>
            </a:r>
            <a:r>
              <a:rPr sz="2600" b="1" i="1" spc="-30" dirty="0">
                <a:solidFill>
                  <a:srgbClr val="001F5F"/>
                </a:solidFill>
                <a:latin typeface="Perpetua"/>
                <a:cs typeface="Perpetua"/>
              </a:rPr>
              <a:t>o</a:t>
            </a:r>
            <a:r>
              <a:rPr sz="2600" b="1" i="1" spc="-45" dirty="0">
                <a:solidFill>
                  <a:srgbClr val="001F5F"/>
                </a:solidFill>
                <a:latin typeface="Perpetua"/>
                <a:cs typeface="Perpetua"/>
              </a:rPr>
              <a:t>v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ering</a:t>
            </a:r>
            <a:r>
              <a:rPr sz="2600" b="1" i="1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neighbo</a:t>
            </a:r>
            <a:r>
              <a:rPr sz="2600" b="1" i="1" spc="-8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m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n</a:t>
            </a:r>
            <a:r>
              <a:rPr sz="2600" b="1" i="1" spc="-60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gin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g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the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45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o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u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ting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</a:t>
            </a:r>
            <a:r>
              <a:rPr sz="2600" b="1" i="1" spc="-45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spc="-40" dirty="0">
                <a:solidFill>
                  <a:srgbClr val="001F5F"/>
                </a:solidFill>
                <a:latin typeface="Perpetua"/>
                <a:cs typeface="Perpetua"/>
              </a:rPr>
              <a:t>b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les</a:t>
            </a:r>
            <a:r>
              <a:rPr sz="2600" b="1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as</a:t>
            </a:r>
            <a:r>
              <a:rPr sz="2600" b="1" i="1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d</a:t>
            </a:r>
            <a:r>
              <a:rPr sz="2600" b="1" i="1" spc="-45" dirty="0">
                <a:solidFill>
                  <a:srgbClr val="001F5F"/>
                </a:solidFill>
                <a:latin typeface="Perpetua"/>
                <a:cs typeface="Perpetua"/>
              </a:rPr>
              <a:t>e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vices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join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001F5F"/>
                </a:solidFill>
                <a:latin typeface="Perpetua"/>
                <a:cs typeface="Perpetua"/>
              </a:rPr>
              <a:t>f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or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the</a:t>
            </a:r>
            <a:r>
              <a:rPr sz="2600" b="1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001F5F"/>
                </a:solidFill>
                <a:latin typeface="Perpetua"/>
                <a:cs typeface="Perpetua"/>
              </a:rPr>
              <a:t>f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i</a:t>
            </a:r>
            <a:r>
              <a:rPr sz="2600" b="1" i="1" spc="-8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s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</a:t>
            </a:r>
            <a:r>
              <a:rPr sz="2600" b="1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tim</a:t>
            </a:r>
            <a:r>
              <a:rPr sz="2600" b="1" i="1" spc="15" dirty="0">
                <a:solidFill>
                  <a:srgbClr val="001F5F"/>
                </a:solidFill>
                <a:latin typeface="Perpetua"/>
                <a:cs typeface="Perpetua"/>
              </a:rPr>
              <a:t>e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40957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als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nsi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i="1" spc="-60" dirty="0">
                <a:latin typeface="Perpetua"/>
                <a:cs typeface="Perpetua"/>
              </a:rPr>
              <a:t>f</a:t>
            </a:r>
            <a:r>
              <a:rPr sz="2600" b="1" i="1" dirty="0">
                <a:latin typeface="Perpetua"/>
                <a:cs typeface="Perpetua"/>
              </a:rPr>
              <a:t>orming</a:t>
            </a:r>
            <a:r>
              <a:rPr sz="2600" b="1" i="1" spc="-9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the</a:t>
            </a:r>
            <a:r>
              <a:rPr sz="2600" b="1" i="1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app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opri</a:t>
            </a:r>
            <a:r>
              <a:rPr sz="2600" b="1" i="1" spc="-25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te</a:t>
            </a:r>
            <a:r>
              <a:rPr sz="2600" b="1" i="1" spc="-9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topol</a:t>
            </a:r>
            <a:r>
              <a:rPr sz="2600" b="1" i="1" spc="-55" dirty="0">
                <a:latin typeface="Perpetua"/>
                <a:cs typeface="Perpetua"/>
              </a:rPr>
              <a:t>o</a:t>
            </a:r>
            <a:r>
              <a:rPr sz="2600" b="1" i="1" spc="-100" dirty="0">
                <a:latin typeface="Perpetua"/>
                <a:cs typeface="Perpetua"/>
              </a:rPr>
              <a:t>g</a:t>
            </a:r>
            <a:r>
              <a:rPr sz="2600" b="1" i="1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whi</a:t>
            </a:r>
            <a:r>
              <a:rPr sz="2600" spc="4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ten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mes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uld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star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ell.</a:t>
            </a:r>
            <a:endParaRPr sz="2600">
              <a:latin typeface="Perpetua"/>
              <a:cs typeface="Perpetua"/>
            </a:endParaRPr>
          </a:p>
          <a:p>
            <a:pPr marL="286385" marR="14922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From</a:t>
            </a:r>
            <a:r>
              <a:rPr sz="2600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se</a:t>
            </a:r>
            <a:r>
              <a:rPr sz="2600" i="1" spc="-10" dirty="0">
                <a:solidFill>
                  <a:srgbClr val="001F5F"/>
                </a:solidFill>
                <a:latin typeface="Perpetua"/>
                <a:cs typeface="Perpetua"/>
              </a:rPr>
              <a:t>c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u</a:t>
            </a:r>
            <a:r>
              <a:rPr sz="2600" i="1" spc="5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i="1" spc="-5" dirty="0">
                <a:solidFill>
                  <a:srgbClr val="001F5F"/>
                </a:solidFill>
                <a:latin typeface="Perpetua"/>
                <a:cs typeface="Perpetua"/>
              </a:rPr>
              <a:t>it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y</a:t>
            </a:r>
            <a:r>
              <a:rPr sz="2600" i="1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pe</a:t>
            </a:r>
            <a:r>
              <a:rPr sz="2600" i="1" spc="1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spec</a:t>
            </a:r>
            <a:r>
              <a:rPr sz="2600" i="1" spc="-15" dirty="0">
                <a:solidFill>
                  <a:srgbClr val="001F5F"/>
                </a:solidFill>
                <a:latin typeface="Perpetua"/>
                <a:cs typeface="Perpetua"/>
              </a:rPr>
              <a:t>t</a:t>
            </a:r>
            <a:r>
              <a:rPr sz="2600" i="1" spc="-5" dirty="0">
                <a:solidFill>
                  <a:srgbClr val="001F5F"/>
                </a:solidFill>
                <a:latin typeface="Perpetua"/>
                <a:cs typeface="Perpetua"/>
              </a:rPr>
              <a:t>i</a:t>
            </a:r>
            <a:r>
              <a:rPr sz="2600" i="1" spc="-45" dirty="0">
                <a:solidFill>
                  <a:srgbClr val="001F5F"/>
                </a:solidFill>
                <a:latin typeface="Perpetua"/>
                <a:cs typeface="Perpetua"/>
              </a:rPr>
              <a:t>v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e,</a:t>
            </a:r>
            <a:r>
              <a:rPr sz="2600" i="1" spc="-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Zig</a:t>
            </a:r>
            <a:r>
              <a:rPr sz="2600" i="1" spc="-10" dirty="0">
                <a:solidFill>
                  <a:srgbClr val="001F5F"/>
                </a:solidFill>
                <a:latin typeface="Perpetua"/>
                <a:cs typeface="Perpetua"/>
              </a:rPr>
              <a:t>B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ee</a:t>
            </a:r>
            <a:r>
              <a:rPr sz="2600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utili</a:t>
            </a:r>
            <a:r>
              <a:rPr sz="2600" i="1" spc="-45" dirty="0">
                <a:solidFill>
                  <a:srgbClr val="001F5F"/>
                </a:solidFill>
                <a:latin typeface="Perpetua"/>
                <a:cs typeface="Perpetua"/>
              </a:rPr>
              <a:t>z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es</a:t>
            </a:r>
            <a:r>
              <a:rPr sz="2600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802.15</a:t>
            </a:r>
            <a:r>
              <a:rPr sz="2600" i="1" spc="-10" dirty="0">
                <a:solidFill>
                  <a:srgbClr val="001F5F"/>
                </a:solidFill>
                <a:latin typeface="Perpetua"/>
                <a:cs typeface="Perpetua"/>
              </a:rPr>
              <a:t>.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4</a:t>
            </a:r>
            <a:r>
              <a:rPr sz="2600" i="1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spc="-35" dirty="0">
                <a:solidFill>
                  <a:srgbClr val="001F5F"/>
                </a:solidFill>
                <a:latin typeface="Perpetua"/>
                <a:cs typeface="Perpetua"/>
              </a:rPr>
              <a:t>f</a:t>
            </a:r>
            <a:r>
              <a:rPr sz="2600" i="1" spc="-5" dirty="0">
                <a:solidFill>
                  <a:srgbClr val="001F5F"/>
                </a:solidFill>
                <a:latin typeface="Perpetua"/>
                <a:cs typeface="Perpetua"/>
              </a:rPr>
              <a:t>o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sec</a:t>
            </a:r>
            <a:r>
              <a:rPr sz="2600" i="1" spc="-10" dirty="0">
                <a:solidFill>
                  <a:srgbClr val="001F5F"/>
                </a:solidFill>
                <a:latin typeface="Perpetua"/>
                <a:cs typeface="Perpetua"/>
              </a:rPr>
              <a:t>u</a:t>
            </a:r>
            <a:r>
              <a:rPr sz="2600" i="1" spc="6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i="1" spc="-5" dirty="0">
                <a:solidFill>
                  <a:srgbClr val="001F5F"/>
                </a:solidFill>
                <a:latin typeface="Perpetua"/>
                <a:cs typeface="Perpetua"/>
              </a:rPr>
              <a:t>it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y</a:t>
            </a:r>
            <a:r>
              <a:rPr sz="2600" i="1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t</a:t>
            </a:r>
            <a:r>
              <a:rPr sz="2600" i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t</a:t>
            </a:r>
            <a:r>
              <a:rPr sz="2600" i="1" spc="-15" dirty="0">
                <a:solidFill>
                  <a:srgbClr val="001F5F"/>
                </a:solidFill>
                <a:latin typeface="Perpetua"/>
                <a:cs typeface="Perpetua"/>
              </a:rPr>
              <a:t>h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e</a:t>
            </a:r>
            <a:r>
              <a:rPr sz="2600" i="1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M</a:t>
            </a:r>
            <a:r>
              <a:rPr sz="2600" i="1" spc="-105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C</a:t>
            </a:r>
            <a:r>
              <a:rPr sz="2600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001F5F"/>
                </a:solidFill>
                <a:latin typeface="Perpetua"/>
                <a:cs typeface="Perpetua"/>
              </a:rPr>
              <a:t>l</a:t>
            </a:r>
            <a:r>
              <a:rPr sz="2600" i="1" spc="-80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i="1" spc="-40" dirty="0">
                <a:solidFill>
                  <a:srgbClr val="001F5F"/>
                </a:solidFill>
                <a:latin typeface="Perpetua"/>
                <a:cs typeface="Perpetua"/>
              </a:rPr>
              <a:t>y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e</a:t>
            </a:r>
            <a:r>
              <a:rPr sz="2600" i="1" spc="-11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,</a:t>
            </a:r>
            <a:r>
              <a:rPr sz="2600" i="1" spc="-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40" dirty="0">
                <a:latin typeface="Perpetua"/>
                <a:cs typeface="Perpetua"/>
              </a:rPr>
              <a:t>d</a:t>
            </a:r>
            <a:r>
              <a:rPr sz="2600" b="1" spc="-35" dirty="0">
                <a:latin typeface="Perpetua"/>
                <a:cs typeface="Perpetua"/>
              </a:rPr>
              <a:t>v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15" dirty="0">
                <a:latin typeface="Perpetua"/>
                <a:cs typeface="Perpetua"/>
              </a:rPr>
              <a:t>n</a:t>
            </a:r>
            <a:r>
              <a:rPr sz="2600" b="1" spc="-5" dirty="0">
                <a:latin typeface="Perpetua"/>
                <a:cs typeface="Perpetua"/>
              </a:rPr>
              <a:t>ce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Enc</a:t>
            </a:r>
            <a:r>
              <a:rPr sz="2600" b="1" spc="40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yption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St</a:t>
            </a:r>
            <a:r>
              <a:rPr sz="2600" b="1" spc="-10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-10" dirty="0">
                <a:latin typeface="Perpetua"/>
                <a:cs typeface="Perpetua"/>
              </a:rPr>
              <a:t>d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10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(AES</a:t>
            </a:r>
            <a:r>
              <a:rPr sz="2600" b="1" dirty="0">
                <a:latin typeface="Perpetua"/>
                <a:cs typeface="Perpetua"/>
              </a:rPr>
              <a:t>)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with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1</a:t>
            </a:r>
            <a:r>
              <a:rPr sz="2600" b="1" spc="-15" dirty="0">
                <a:latin typeface="Perpetua"/>
                <a:cs typeface="Perpetua"/>
              </a:rPr>
              <a:t>2</a:t>
            </a:r>
            <a:r>
              <a:rPr sz="2600" b="1" spc="-5" dirty="0">
                <a:latin typeface="Perpetua"/>
                <a:cs typeface="Perpetua"/>
              </a:rPr>
              <a:t>8-</a:t>
            </a:r>
            <a:r>
              <a:rPr sz="2600" b="1" dirty="0">
                <a:latin typeface="Perpetua"/>
                <a:cs typeface="Perpetua"/>
              </a:rPr>
              <a:t>bit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Perpetua"/>
                <a:cs typeface="Perpetua"/>
              </a:rPr>
              <a:t>k</a:t>
            </a:r>
            <a:r>
              <a:rPr sz="2600" b="1" spc="-3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al</a:t>
            </a:r>
            <a:r>
              <a:rPr sz="2600" b="1" spc="-15" dirty="0">
                <a:latin typeface="Perpetua"/>
                <a:cs typeface="Perpetua"/>
              </a:rPr>
              <a:t>s</a:t>
            </a:r>
            <a:r>
              <a:rPr sz="2600" b="1" dirty="0">
                <a:latin typeface="Perpetua"/>
                <a:cs typeface="Perpetua"/>
              </a:rPr>
              <a:t>o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pr</a:t>
            </a:r>
            <a:r>
              <a:rPr sz="2600" b="1" spc="-70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vides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secu</a:t>
            </a:r>
            <a:r>
              <a:rPr sz="2600" b="1" spc="45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ity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t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th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ne</a:t>
            </a:r>
            <a:r>
              <a:rPr sz="2600" b="1" spc="5" dirty="0">
                <a:latin typeface="Perpetua"/>
                <a:cs typeface="Perpetua"/>
              </a:rPr>
              <a:t>t</a:t>
            </a:r>
            <a:r>
              <a:rPr sz="2600" b="1" spc="-70" dirty="0">
                <a:latin typeface="Perpetua"/>
                <a:cs typeface="Perpetua"/>
              </a:rPr>
              <a:t>w</a:t>
            </a:r>
            <a:r>
              <a:rPr sz="2600" b="1" dirty="0">
                <a:latin typeface="Perpetua"/>
                <a:cs typeface="Perpetua"/>
              </a:rPr>
              <a:t>ork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40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p</a:t>
            </a:r>
            <a:r>
              <a:rPr sz="2600" b="1" spc="-10" dirty="0">
                <a:latin typeface="Perpetua"/>
                <a:cs typeface="Perpetua"/>
              </a:rPr>
              <a:t>p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spc="-5" dirty="0">
                <a:latin typeface="Perpetua"/>
                <a:cs typeface="Perpetua"/>
              </a:rPr>
              <a:t>c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tio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105" dirty="0">
                <a:latin typeface="Perpetua"/>
                <a:cs typeface="Perpetua"/>
              </a:rPr>
              <a:t>a</a:t>
            </a:r>
            <a:r>
              <a:rPr sz="2600" b="1" spc="-65" dirty="0">
                <a:latin typeface="Perpetua"/>
                <a:cs typeface="Perpetua"/>
              </a:rPr>
              <a:t>y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spc="20" dirty="0">
                <a:latin typeface="Perpetua"/>
                <a:cs typeface="Perpetua"/>
              </a:rPr>
              <a:t>r</a:t>
            </a:r>
            <a:r>
              <a:rPr sz="2600" b="1" spc="-5" dirty="0">
                <a:latin typeface="Perpetua"/>
                <a:cs typeface="Perpetua"/>
              </a:rPr>
              <a:t>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458709" cy="415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Zig</a:t>
            </a:r>
            <a:r>
              <a:rPr sz="2600" b="1" spc="10" dirty="0">
                <a:latin typeface="Perpetua"/>
                <a:cs typeface="Perpetua"/>
              </a:rPr>
              <a:t>B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uses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Ad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hoc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-5" dirty="0">
                <a:latin typeface="Perpetua"/>
                <a:cs typeface="Perpetua"/>
              </a:rPr>
              <a:t>-Deman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Distanc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375" dirty="0">
                <a:latin typeface="Times New Roman"/>
                <a:cs typeface="Times New Roman"/>
              </a:rPr>
              <a:t> </a:t>
            </a:r>
            <a:r>
              <a:rPr sz="2600" b="1" spc="-320" dirty="0">
                <a:latin typeface="Perpetua"/>
                <a:cs typeface="Perpetua"/>
              </a:rPr>
              <a:t>V</a:t>
            </a:r>
            <a:r>
              <a:rPr sz="2600" b="1" spc="-5" dirty="0">
                <a:latin typeface="Perpetua"/>
                <a:cs typeface="Perpetua"/>
              </a:rPr>
              <a:t>ec</a:t>
            </a:r>
            <a:r>
              <a:rPr sz="2600" b="1" spc="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or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b="1" spc="-5" dirty="0">
                <a:latin typeface="Perpetua"/>
                <a:cs typeface="Perpetua"/>
              </a:rPr>
              <a:t>(</a:t>
            </a:r>
            <a:r>
              <a:rPr sz="2600" b="1" spc="-65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O</a:t>
            </a:r>
            <a:r>
              <a:rPr sz="2600" b="1" spc="-150" dirty="0">
                <a:latin typeface="Perpetua"/>
                <a:cs typeface="Perpetua"/>
              </a:rPr>
              <a:t>D</a:t>
            </a:r>
            <a:r>
              <a:rPr sz="2600" b="1" spc="-5" dirty="0">
                <a:latin typeface="Perpetua"/>
                <a:cs typeface="Perpetua"/>
              </a:rPr>
              <a:t>V</a:t>
            </a:r>
            <a:r>
              <a:rPr sz="2600" b="1" dirty="0">
                <a:latin typeface="Perpetua"/>
                <a:cs typeface="Perpetua"/>
              </a:rPr>
              <a:t>)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routing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ac</a:t>
            </a:r>
            <a:r>
              <a:rPr sz="2600" b="1" i="1" spc="-4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oss</a:t>
            </a:r>
            <a:r>
              <a:rPr sz="2600" b="1" i="1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m</a:t>
            </a:r>
            <a:r>
              <a:rPr sz="2600" b="1" i="1" spc="-10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s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h</a:t>
            </a:r>
            <a:r>
              <a:rPr sz="2600" b="1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net</a:t>
            </a:r>
            <a:r>
              <a:rPr sz="2600" b="1" i="1" spc="-20" dirty="0">
                <a:solidFill>
                  <a:srgbClr val="6F2F9F"/>
                </a:solidFill>
                <a:latin typeface="Perpetua"/>
                <a:cs typeface="Perpetua"/>
              </a:rPr>
              <a:t>w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b="1" i="1" spc="-5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k</a:t>
            </a:r>
            <a:r>
              <a:rPr sz="2600" b="1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estin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spc="-27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al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ithm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send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messa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til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neede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23304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Assumin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ext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hop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5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oa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est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ion.</a:t>
            </a:r>
            <a:endParaRPr sz="2600">
              <a:latin typeface="Perpetua"/>
              <a:cs typeface="Perpetua"/>
            </a:endParaRPr>
          </a:p>
          <a:p>
            <a:pPr marL="286385" marR="29972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uses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traf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af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mp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ison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io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nses,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est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mbe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ho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dete</a:t>
            </a:r>
            <a:r>
              <a:rPr sz="2600" spc="65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mine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ion.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44543"/>
            <a:ext cx="686117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b="1" spc="-15" dirty="0">
                <a:solidFill>
                  <a:srgbClr val="6F2F9F"/>
                </a:solidFill>
                <a:latin typeface="Perpetua"/>
                <a:cs typeface="Perpetua"/>
              </a:rPr>
              <a:t>The</a:t>
            </a:r>
            <a:r>
              <a:rPr sz="2800" b="1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800" b="1" spc="-20" dirty="0">
                <a:solidFill>
                  <a:srgbClr val="6F2F9F"/>
                </a:solidFill>
                <a:latin typeface="Perpetua"/>
                <a:cs typeface="Perpetua"/>
              </a:rPr>
              <a:t>p</a:t>
            </a:r>
            <a:r>
              <a:rPr sz="2800" b="1" spc="-35" dirty="0">
                <a:solidFill>
                  <a:srgbClr val="6F2F9F"/>
                </a:solidFill>
                <a:latin typeface="Perpetua"/>
                <a:cs typeface="Perpetua"/>
              </a:rPr>
              <a:t>p</a:t>
            </a:r>
            <a:r>
              <a:rPr sz="2800" b="1" spc="-10" dirty="0">
                <a:solidFill>
                  <a:srgbClr val="6F2F9F"/>
                </a:solidFill>
                <a:latin typeface="Perpetua"/>
                <a:cs typeface="Perpetua"/>
              </a:rPr>
              <a:t>lic</a:t>
            </a:r>
            <a:r>
              <a:rPr sz="2800" b="1" spc="-45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800" b="1" spc="-20" dirty="0">
                <a:solidFill>
                  <a:srgbClr val="6F2F9F"/>
                </a:solidFill>
                <a:latin typeface="Perpetua"/>
                <a:cs typeface="Perpetua"/>
              </a:rPr>
              <a:t>tion</a:t>
            </a:r>
            <a:r>
              <a:rPr sz="2800" b="1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6F2F9F"/>
                </a:solidFill>
                <a:latin typeface="Perpetua"/>
                <a:cs typeface="Perpetua"/>
              </a:rPr>
              <a:t>su</a:t>
            </a:r>
            <a:r>
              <a:rPr sz="2800" b="1" spc="-30" dirty="0">
                <a:solidFill>
                  <a:srgbClr val="6F2F9F"/>
                </a:solidFill>
                <a:latin typeface="Perpetua"/>
                <a:cs typeface="Perpetua"/>
              </a:rPr>
              <a:t>p</a:t>
            </a:r>
            <a:r>
              <a:rPr sz="2800" b="1" spc="-20" dirty="0">
                <a:solidFill>
                  <a:srgbClr val="6F2F9F"/>
                </a:solidFill>
                <a:latin typeface="Perpetua"/>
                <a:cs typeface="Perpetua"/>
              </a:rPr>
              <a:t>p</a:t>
            </a:r>
            <a:r>
              <a:rPr sz="2800" b="1" spc="-3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800" b="1" spc="7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800" b="1" spc="-10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800" b="1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Perpetua"/>
                <a:cs typeface="Perpetua"/>
              </a:rPr>
              <a:t>l</a:t>
            </a:r>
            <a:r>
              <a:rPr sz="2800" b="1" spc="-11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800" b="1" spc="-95" dirty="0">
                <a:solidFill>
                  <a:srgbClr val="6F2F9F"/>
                </a:solidFill>
                <a:latin typeface="Perpetua"/>
                <a:cs typeface="Perpetua"/>
              </a:rPr>
              <a:t>y</a:t>
            </a:r>
            <a:r>
              <a:rPr sz="2800" b="1" spc="-20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800" b="1" spc="-1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800" b="1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in</a:t>
            </a:r>
            <a:r>
              <a:rPr sz="2600" i="1" spc="-15" dirty="0">
                <a:latin typeface="Perpetua"/>
                <a:cs typeface="Perpetua"/>
              </a:rPr>
              <a:t>t</a:t>
            </a:r>
            <a:r>
              <a:rPr sz="2600" i="1" dirty="0">
                <a:latin typeface="Perpetua"/>
                <a:cs typeface="Perpetua"/>
              </a:rPr>
              <a:t>er</a:t>
            </a:r>
            <a:r>
              <a:rPr sz="2600" i="1" spc="-50" dirty="0">
                <a:latin typeface="Perpetua"/>
                <a:cs typeface="Perpetua"/>
              </a:rPr>
              <a:t>f</a:t>
            </a:r>
            <a:r>
              <a:rPr sz="2600" i="1" dirty="0">
                <a:latin typeface="Perpetua"/>
                <a:cs typeface="Perpetua"/>
              </a:rPr>
              <a:t>aces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Perpetua"/>
                <a:cs typeface="Perpetua"/>
              </a:rPr>
              <a:t>t</a:t>
            </a:r>
            <a:r>
              <a:rPr sz="2600" i="1" dirty="0">
                <a:latin typeface="Perpetua"/>
                <a:cs typeface="Perpetua"/>
              </a:rPr>
              <a:t>he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l</a:t>
            </a:r>
            <a:r>
              <a:rPr sz="2600" i="1" spc="-45" dirty="0">
                <a:latin typeface="Perpetua"/>
                <a:cs typeface="Perpetua"/>
              </a:rPr>
              <a:t>o</a:t>
            </a:r>
            <a:r>
              <a:rPr sz="2600" i="1" spc="-25" dirty="0">
                <a:latin typeface="Perpetua"/>
                <a:cs typeface="Perpetua"/>
              </a:rPr>
              <a:t>w</a:t>
            </a:r>
            <a:r>
              <a:rPr sz="2600" i="1" dirty="0">
                <a:latin typeface="Perpetua"/>
                <a:cs typeface="Perpetua"/>
              </a:rPr>
              <a:t>er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50" y="1967153"/>
            <a:ext cx="7517765" cy="381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>
              <a:lnSpc>
                <a:spcPct val="100000"/>
              </a:lnSpc>
            </a:pPr>
            <a:r>
              <a:rPr sz="2600" i="1" dirty="0">
                <a:latin typeface="Perpetua"/>
                <a:cs typeface="Perpetua"/>
              </a:rPr>
              <a:t>po</a:t>
            </a:r>
            <a:r>
              <a:rPr sz="2600" i="1" spc="65" dirty="0">
                <a:latin typeface="Perpetua"/>
                <a:cs typeface="Perpetua"/>
              </a:rPr>
              <a:t>r</a:t>
            </a:r>
            <a:r>
              <a:rPr sz="2600" i="1" dirty="0">
                <a:latin typeface="Perpetua"/>
                <a:cs typeface="Perpetua"/>
              </a:rPr>
              <a:t>ti</a:t>
            </a:r>
            <a:r>
              <a:rPr sz="2600" i="1" spc="-15" dirty="0">
                <a:latin typeface="Perpetua"/>
                <a:cs typeface="Perpetua"/>
              </a:rPr>
              <a:t>o</a:t>
            </a:r>
            <a:r>
              <a:rPr sz="2600" i="1" dirty="0">
                <a:latin typeface="Perpetua"/>
                <a:cs typeface="Perpetua"/>
              </a:rPr>
              <a:t>n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o</a:t>
            </a:r>
            <a:r>
              <a:rPr sz="2600" i="1" dirty="0">
                <a:latin typeface="Perpetua"/>
                <a:cs typeface="Perpetua"/>
              </a:rPr>
              <a:t>f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Perpetua"/>
                <a:cs typeface="Perpetua"/>
              </a:rPr>
              <a:t>t</a:t>
            </a:r>
            <a:r>
              <a:rPr sz="2600" i="1" spc="-15" dirty="0">
                <a:latin typeface="Perpetua"/>
                <a:cs typeface="Perpetua"/>
              </a:rPr>
              <a:t>h</a:t>
            </a:r>
            <a:r>
              <a:rPr sz="2600" i="1" dirty="0">
                <a:latin typeface="Perpetua"/>
                <a:cs typeface="Perpetua"/>
              </a:rPr>
              <a:t>e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Perpetua"/>
                <a:cs typeface="Perpetua"/>
              </a:rPr>
              <a:t>sta</a:t>
            </a:r>
            <a:r>
              <a:rPr sz="2600" i="1" spc="-50" dirty="0">
                <a:latin typeface="Perpetua"/>
                <a:cs typeface="Perpetua"/>
              </a:rPr>
              <a:t>c</a:t>
            </a:r>
            <a:r>
              <a:rPr sz="2600" i="1" dirty="0">
                <a:latin typeface="Perpetua"/>
                <a:cs typeface="Perpetua"/>
              </a:rPr>
              <a:t>k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Perpetua"/>
                <a:cs typeface="Perpetua"/>
              </a:rPr>
              <a:t>deali</a:t>
            </a:r>
            <a:r>
              <a:rPr sz="2600" i="1" spc="-15" dirty="0">
                <a:latin typeface="Perpetua"/>
                <a:cs typeface="Perpetua"/>
              </a:rPr>
              <a:t>n</a:t>
            </a:r>
            <a:r>
              <a:rPr sz="2600" i="1" dirty="0">
                <a:latin typeface="Perpetua"/>
                <a:cs typeface="Perpetua"/>
              </a:rPr>
              <a:t>g</a:t>
            </a:r>
            <a:r>
              <a:rPr sz="2600" i="1" spc="-8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Perpetua"/>
                <a:cs typeface="Perpetua"/>
              </a:rPr>
              <a:t>with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Perpetua"/>
                <a:cs typeface="Perpetua"/>
              </a:rPr>
              <a:t>t</a:t>
            </a:r>
            <a:r>
              <a:rPr sz="2600" i="1" spc="-15" dirty="0">
                <a:latin typeface="Perpetua"/>
                <a:cs typeface="Perpetua"/>
              </a:rPr>
              <a:t>h</a:t>
            </a:r>
            <a:r>
              <a:rPr sz="2600" i="1" dirty="0">
                <a:latin typeface="Perpetua"/>
                <a:cs typeface="Perpetua"/>
              </a:rPr>
              <a:t>e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Perpetua"/>
                <a:cs typeface="Perpetua"/>
              </a:rPr>
              <a:t>ne</a:t>
            </a:r>
            <a:r>
              <a:rPr sz="2600" i="1" spc="-10" dirty="0">
                <a:latin typeface="Perpetua"/>
                <a:cs typeface="Perpetua"/>
              </a:rPr>
              <a:t>t</a:t>
            </a:r>
            <a:r>
              <a:rPr sz="2600" i="1" spc="-25" dirty="0">
                <a:latin typeface="Perpetua"/>
                <a:cs typeface="Perpetua"/>
              </a:rPr>
              <a:t>w</a:t>
            </a:r>
            <a:r>
              <a:rPr sz="2600" i="1" spc="-5" dirty="0">
                <a:latin typeface="Perpetua"/>
                <a:cs typeface="Perpetua"/>
              </a:rPr>
              <a:t>o</a:t>
            </a:r>
            <a:r>
              <a:rPr sz="2600" i="1" spc="-30" dirty="0">
                <a:latin typeface="Perpetua"/>
                <a:cs typeface="Perpetua"/>
              </a:rPr>
              <a:t>r</a:t>
            </a:r>
            <a:r>
              <a:rPr sz="2600" i="1" spc="-5" dirty="0">
                <a:latin typeface="Perpetua"/>
                <a:cs typeface="Perpetua"/>
              </a:rPr>
              <a:t>ki</a:t>
            </a:r>
            <a:r>
              <a:rPr sz="2600" i="1" spc="-15" dirty="0">
                <a:latin typeface="Perpetua"/>
                <a:cs typeface="Perpetua"/>
              </a:rPr>
              <a:t>n</a:t>
            </a:r>
            <a:r>
              <a:rPr sz="2600" i="1" dirty="0">
                <a:latin typeface="Perpetua"/>
                <a:cs typeface="Perpetua"/>
              </a:rPr>
              <a:t>g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o</a:t>
            </a:r>
            <a:r>
              <a:rPr sz="2600" i="1" dirty="0">
                <a:latin typeface="Perpetua"/>
                <a:cs typeface="Perpetua"/>
              </a:rPr>
              <a:t>f</a:t>
            </a:r>
            <a:r>
              <a:rPr sz="2600" i="1" spc="-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Perpetua"/>
                <a:cs typeface="Perpetua"/>
              </a:rPr>
              <a:t>Zig</a:t>
            </a:r>
            <a:r>
              <a:rPr sz="2600" i="1" spc="-15" dirty="0">
                <a:latin typeface="Perpetua"/>
                <a:cs typeface="Perpetua"/>
              </a:rPr>
              <a:t>B</a:t>
            </a:r>
            <a:r>
              <a:rPr sz="2600" i="1" dirty="0">
                <a:latin typeface="Perpetua"/>
                <a:cs typeface="Perpetua"/>
              </a:rPr>
              <a:t>ee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Perpetua"/>
                <a:cs typeface="Perpetua"/>
              </a:rPr>
              <a:t>devices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i="1" dirty="0">
                <a:latin typeface="Perpetua"/>
                <a:cs typeface="Perpetua"/>
              </a:rPr>
              <a:t>with</a:t>
            </a:r>
            <a:r>
              <a:rPr sz="2600" i="1" spc="-7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Perpetua"/>
                <a:cs typeface="Perpetua"/>
              </a:rPr>
              <a:t>t</a:t>
            </a:r>
            <a:r>
              <a:rPr sz="2600" i="1" spc="-10" dirty="0">
                <a:latin typeface="Perpetua"/>
                <a:cs typeface="Perpetua"/>
              </a:rPr>
              <a:t>h</a:t>
            </a:r>
            <a:r>
              <a:rPr sz="2600" i="1" dirty="0">
                <a:latin typeface="Perpetua"/>
                <a:cs typeface="Perpetua"/>
              </a:rPr>
              <a:t>e</a:t>
            </a:r>
            <a:r>
              <a:rPr sz="2600" i="1" spc="-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Perpetua"/>
                <a:cs typeface="Perpetua"/>
              </a:rPr>
              <a:t>hi</a:t>
            </a:r>
            <a:r>
              <a:rPr sz="2600" i="1" spc="-15" dirty="0">
                <a:latin typeface="Perpetua"/>
                <a:cs typeface="Perpetua"/>
              </a:rPr>
              <a:t>g</a:t>
            </a:r>
            <a:r>
              <a:rPr sz="2600" i="1" dirty="0">
                <a:latin typeface="Perpetua"/>
                <a:cs typeface="Perpetua"/>
              </a:rPr>
              <a:t>he</a:t>
            </a:r>
            <a:r>
              <a:rPr sz="2600" i="1" spc="-5" dirty="0">
                <a:latin typeface="Perpetua"/>
                <a:cs typeface="Perpetua"/>
              </a:rPr>
              <a:t>r</a:t>
            </a:r>
            <a:r>
              <a:rPr sz="2600" i="1" dirty="0">
                <a:latin typeface="Perpetua"/>
                <a:cs typeface="Perpetua"/>
              </a:rPr>
              <a:t>-</a:t>
            </a:r>
            <a:r>
              <a:rPr sz="2600" i="1" spc="-5" dirty="0">
                <a:latin typeface="Perpetua"/>
                <a:cs typeface="Perpetua"/>
              </a:rPr>
              <a:t>l</a:t>
            </a:r>
            <a:r>
              <a:rPr sz="2600" i="1" spc="-70" dirty="0">
                <a:latin typeface="Perpetua"/>
                <a:cs typeface="Perpetua"/>
              </a:rPr>
              <a:t>a</a:t>
            </a:r>
            <a:r>
              <a:rPr sz="2600" i="1" spc="-40" dirty="0">
                <a:latin typeface="Perpetua"/>
                <a:cs typeface="Perpetua"/>
              </a:rPr>
              <a:t>y</a:t>
            </a:r>
            <a:r>
              <a:rPr sz="2600" i="1" dirty="0">
                <a:latin typeface="Perpetua"/>
                <a:cs typeface="Perpetua"/>
              </a:rPr>
              <a:t>er</a:t>
            </a:r>
            <a:r>
              <a:rPr sz="2600" i="1" spc="-8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Perpetua"/>
                <a:cs typeface="Perpetua"/>
              </a:rPr>
              <a:t>ap</a:t>
            </a:r>
            <a:r>
              <a:rPr sz="2600" i="1" spc="5" dirty="0">
                <a:latin typeface="Perpetua"/>
                <a:cs typeface="Perpetua"/>
              </a:rPr>
              <a:t>p</a:t>
            </a:r>
            <a:r>
              <a:rPr sz="2600" i="1" spc="-5" dirty="0">
                <a:latin typeface="Perpetua"/>
                <a:cs typeface="Perpetua"/>
              </a:rPr>
              <a:t>lic</a:t>
            </a:r>
            <a:r>
              <a:rPr sz="2600" i="1" spc="-20" dirty="0">
                <a:latin typeface="Perpetua"/>
                <a:cs typeface="Perpetua"/>
              </a:rPr>
              <a:t>a</a:t>
            </a:r>
            <a:r>
              <a:rPr sz="2600" i="1" dirty="0">
                <a:latin typeface="Perpetua"/>
                <a:cs typeface="Perpetua"/>
              </a:rPr>
              <a:t>tion</a:t>
            </a:r>
            <a:r>
              <a:rPr sz="2600" i="1" spc="-60" dirty="0">
                <a:latin typeface="Perpetua"/>
                <a:cs typeface="Perpetua"/>
              </a:rPr>
              <a:t>s</a:t>
            </a:r>
            <a:r>
              <a:rPr sz="2600" i="1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750">
              <a:latin typeface="Times New Roman"/>
              <a:cs typeface="Times New Roman"/>
            </a:endParaRPr>
          </a:p>
          <a:p>
            <a:pPr marL="286385" marR="39306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Zig</a:t>
            </a:r>
            <a:r>
              <a:rPr sz="2600" b="1" spc="10" dirty="0">
                <a:latin typeface="Perpetua"/>
                <a:cs typeface="Perpetua"/>
              </a:rPr>
              <a:t>B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predefi</a:t>
            </a:r>
            <a:r>
              <a:rPr sz="2600" b="1" spc="-15" dirty="0">
                <a:latin typeface="Perpetua"/>
                <a:cs typeface="Perpetua"/>
              </a:rPr>
              <a:t>n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ma</a:t>
            </a:r>
            <a:r>
              <a:rPr sz="2600" b="1" spc="-114" dirty="0">
                <a:latin typeface="Perpetua"/>
                <a:cs typeface="Perpetua"/>
              </a:rPr>
              <a:t>n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p</a:t>
            </a:r>
            <a:r>
              <a:rPr sz="2600" b="1" spc="-10" dirty="0">
                <a:latin typeface="Perpetua"/>
                <a:cs typeface="Perpetua"/>
              </a:rPr>
              <a:t>p</a:t>
            </a: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spc="-5" dirty="0">
                <a:latin typeface="Perpetua"/>
                <a:cs typeface="Perpetua"/>
              </a:rPr>
              <a:t>c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tio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profi</a:t>
            </a:r>
            <a:r>
              <a:rPr sz="2600" b="1" spc="-10" dirty="0">
                <a:latin typeface="Perpetua"/>
                <a:cs typeface="Perpetua"/>
              </a:rPr>
              <a:t>l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ce</a:t>
            </a:r>
            <a:r>
              <a:rPr sz="2600" spc="9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tain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us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ies,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5" dirty="0">
                <a:latin typeface="Perpetua"/>
                <a:cs typeface="Perpetua"/>
              </a:rPr>
              <a:t>al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their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st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D24716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us</a:t>
            </a:r>
            <a:r>
              <a:rPr sz="2600" spc="-60" dirty="0">
                <a:latin typeface="Perpetua"/>
                <a:cs typeface="Perpetua"/>
              </a:rPr>
              <a:t>l</a:t>
            </a:r>
            <a:r>
              <a:rPr sz="2600" spc="-27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Home</a:t>
            </a:r>
            <a:r>
              <a:rPr sz="2600" b="1" i="1" spc="-20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45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utom</a:t>
            </a:r>
            <a:r>
              <a:rPr sz="2600" b="1" i="1" spc="-2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b="1" i="1" spc="-15" dirty="0">
                <a:solidFill>
                  <a:srgbClr val="6F2F9F"/>
                </a:solidFill>
                <a:latin typeface="Perpetua"/>
                <a:cs typeface="Perpetua"/>
              </a:rPr>
              <a:t>i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on</a:t>
            </a:r>
            <a:r>
              <a:rPr sz="2600" b="1" i="1" spc="-1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and</a:t>
            </a:r>
            <a:r>
              <a:rPr sz="2600" b="1" i="1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Sma</a:t>
            </a:r>
            <a:r>
              <a:rPr sz="2600" b="1" i="1" spc="1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Ene</a:t>
            </a:r>
            <a:r>
              <a:rPr sz="2600" b="1" i="1" spc="-13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spc="-100" dirty="0">
                <a:solidFill>
                  <a:srgbClr val="6F2F9F"/>
                </a:solidFill>
                <a:latin typeface="Perpetua"/>
                <a:cs typeface="Perpetua"/>
              </a:rPr>
              <a:t>g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y</a:t>
            </a:r>
            <a:r>
              <a:rPr sz="2600" b="1" i="1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spc="-4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b="1" i="1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b="1" i="1" spc="-15" dirty="0">
                <a:solidFill>
                  <a:srgbClr val="6F2F9F"/>
                </a:solidFill>
                <a:latin typeface="Perpetua"/>
                <a:cs typeface="Perpetua"/>
              </a:rPr>
              <a:t>w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b="1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45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xamples</a:t>
            </a:r>
            <a:r>
              <a:rPr sz="2600" b="1" i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of</a:t>
            </a:r>
            <a:r>
              <a:rPr sz="2600" b="1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6F2F9F"/>
                </a:solidFill>
                <a:latin typeface="Perpetua"/>
                <a:cs typeface="Perpetua"/>
              </a:rPr>
              <a:t>p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opul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applic</a:t>
            </a:r>
            <a:r>
              <a:rPr sz="2600" b="1" i="1" spc="-2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tion</a:t>
            </a:r>
            <a:r>
              <a:rPr sz="2600" b="1" i="1" spc="-10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p</a:t>
            </a:r>
            <a:r>
              <a:rPr sz="2600" b="1" i="1" spc="-5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b="1" i="1" spc="-55" dirty="0">
                <a:solidFill>
                  <a:srgbClr val="6F2F9F"/>
                </a:solidFill>
                <a:latin typeface="Perpetua"/>
                <a:cs typeface="Perpetua"/>
              </a:rPr>
              <a:t>f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iles.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195" rIns="0" bIns="0" rtlCol="0">
            <a:spAutoFit/>
          </a:bodyPr>
          <a:lstStyle/>
          <a:p>
            <a:pPr marL="774700">
              <a:lnSpc>
                <a:spcPts val="4765"/>
              </a:lnSpc>
            </a:pPr>
            <a:r>
              <a:rPr spc="-25" dirty="0"/>
              <a:t>Z</a:t>
            </a:r>
            <a:r>
              <a:rPr spc="-5" dirty="0"/>
              <a:t>ig</a:t>
            </a:r>
            <a:r>
              <a:rPr spc="-30" dirty="0"/>
              <a:t>B</a:t>
            </a:r>
            <a:r>
              <a:rPr spc="-15" dirty="0"/>
              <a:t>e</a:t>
            </a:r>
            <a:r>
              <a:rPr spc="-25" dirty="0"/>
              <a:t>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540651"/>
            <a:ext cx="7482840" cy="238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ZigBee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44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endParaRPr sz="2600">
              <a:latin typeface="Perpetua"/>
              <a:cs typeface="Perpetua"/>
            </a:endParaRPr>
          </a:p>
          <a:p>
            <a:pPr marL="286385" marR="5080">
              <a:lnSpc>
                <a:spcPct val="100000"/>
              </a:lnSpc>
            </a:pPr>
            <a:r>
              <a:rPr sz="2600" spc="-10" dirty="0">
                <a:latin typeface="Perpetua"/>
                <a:cs typeface="Perpetua"/>
              </a:rPr>
              <a:t>802.15.</a:t>
            </a:r>
            <a:r>
              <a:rPr sz="2600" dirty="0">
                <a:latin typeface="Perpetua"/>
                <a:cs typeface="Perpetua"/>
              </a:rPr>
              <a:t>4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continu</a:t>
            </a:r>
            <a:r>
              <a:rPr sz="2600" spc="-5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b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th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CP/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spc="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10" dirty="0">
                <a:latin typeface="Perpetua"/>
                <a:cs typeface="Perpetua"/>
              </a:rPr>
              <a:t>otocol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ious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open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sta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dards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9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trans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9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spc="-5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ZigBe</a:t>
            </a:r>
            <a:r>
              <a:rPr sz="2600" spc="-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-spe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ific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6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k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pli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3495" rIns="0" bIns="0" rtlCol="0">
            <a:spAutoFit/>
          </a:bodyPr>
          <a:lstStyle/>
          <a:p>
            <a:pPr marL="774700">
              <a:lnSpc>
                <a:spcPct val="100000"/>
              </a:lnSpc>
            </a:pPr>
            <a:r>
              <a:rPr spc="-30" dirty="0">
                <a:latin typeface="Franklin Gothic Book"/>
                <a:cs typeface="Franklin Gothic Book"/>
              </a:rPr>
              <a:t>Th</a:t>
            </a:r>
            <a:r>
              <a:rPr spc="-25" dirty="0">
                <a:latin typeface="Franklin Gothic Book"/>
                <a:cs typeface="Franklin Gothic Book"/>
              </a:rPr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Franklin Gothic Book"/>
                <a:cs typeface="Franklin Gothic Book"/>
              </a:rPr>
              <a:t>ZigBee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Franklin Gothic Book"/>
                <a:cs typeface="Franklin Gothic Book"/>
              </a:rPr>
              <a:t>IP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Franklin Gothic Book"/>
                <a:cs typeface="Franklin Gothic Book"/>
              </a:rPr>
              <a:t>sta</a:t>
            </a:r>
            <a:r>
              <a:rPr spc="-30" dirty="0">
                <a:latin typeface="Franklin Gothic Book"/>
                <a:cs typeface="Franklin Gothic Book"/>
              </a:rPr>
              <a:t>c</a:t>
            </a:r>
            <a:r>
              <a:rPr spc="-20" dirty="0">
                <a:latin typeface="Franklin Gothic Book"/>
                <a:cs typeface="Franklin Gothic Book"/>
              </a:rPr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928116" y="1571244"/>
            <a:ext cx="6001512" cy="4072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563484" cy="217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10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nge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H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f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?</a:t>
            </a:r>
            <a:endParaRPr sz="2600">
              <a:latin typeface="Perpetua"/>
              <a:cs typeface="Perpetua"/>
            </a:endParaRPr>
          </a:p>
          <a:p>
            <a:pPr marL="286385" marR="75755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wh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erage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selec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</a:t>
            </a:r>
            <a:r>
              <a:rPr sz="2600" spc="-1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eless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y?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S</a:t>
            </a:r>
            <a:r>
              <a:rPr sz="2600" spc="-10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sus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pl</a:t>
            </a:r>
            <a:r>
              <a:rPr sz="2600" spc="-9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0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if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ti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?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5149"/>
            <a:ext cx="7559675" cy="429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ZigBee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su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8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ts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6L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spc="-25" dirty="0">
                <a:latin typeface="Perpetua"/>
                <a:cs typeface="Perpetua"/>
              </a:rPr>
              <a:t>W</a:t>
            </a:r>
            <a:r>
              <a:rPr sz="2400" spc="-185" dirty="0">
                <a:latin typeface="Perpetua"/>
                <a:cs typeface="Perpetua"/>
              </a:rPr>
              <a:t>P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5" dirty="0">
                <a:latin typeface="Perpetua"/>
                <a:cs typeface="Perpetua"/>
              </a:rPr>
              <a:t>d</a:t>
            </a:r>
            <a:r>
              <a:rPr sz="2400" spc="-5" dirty="0">
                <a:latin typeface="Perpetua"/>
                <a:cs typeface="Perpetua"/>
              </a:rPr>
              <a:t>apt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l</a:t>
            </a:r>
            <a:r>
              <a:rPr sz="2400" spc="-85" dirty="0">
                <a:latin typeface="Perpetua"/>
                <a:cs typeface="Perpetua"/>
              </a:rPr>
              <a:t>a</a:t>
            </a:r>
            <a:r>
              <a:rPr sz="2400" spc="-55" dirty="0">
                <a:latin typeface="Perpetua"/>
                <a:cs typeface="Perpetua"/>
              </a:rPr>
              <a:t>y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22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>
              <a:latin typeface="Perpetua"/>
              <a:cs typeface="Perpetua"/>
            </a:endParaRPr>
          </a:p>
          <a:p>
            <a:pPr marL="286385" marR="9461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6LoW</a:t>
            </a:r>
            <a:r>
              <a:rPr sz="2400" spc="-185" dirty="0">
                <a:latin typeface="Perpetua"/>
                <a:cs typeface="Perpetua"/>
              </a:rPr>
              <a:t>P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m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sh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add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essi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header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ot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equi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ZigBee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utilizes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mes</a:t>
            </a:r>
            <a:r>
              <a:rPr sz="2400" spc="-5" dirty="0">
                <a:latin typeface="Perpetua"/>
                <a:cs typeface="Perpetua"/>
              </a:rPr>
              <a:t>h</a:t>
            </a:r>
            <a:r>
              <a:rPr sz="2400" spc="-10" dirty="0">
                <a:latin typeface="Perpetua"/>
                <a:cs typeface="Perpetua"/>
              </a:rPr>
              <a:t>-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spc="-65" dirty="0">
                <a:latin typeface="Perpetua"/>
                <a:cs typeface="Perpetua"/>
              </a:rPr>
              <a:t>v</a:t>
            </a:r>
            <a:r>
              <a:rPr sz="2400" dirty="0">
                <a:latin typeface="Perpetua"/>
                <a:cs typeface="Perpetua"/>
              </a:rPr>
              <a:t>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15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-</a:t>
            </a:r>
            <a:r>
              <a:rPr sz="2400" spc="-65" dirty="0">
                <a:latin typeface="Perpetua"/>
                <a:cs typeface="Perpetua"/>
              </a:rPr>
              <a:t>ov</a:t>
            </a:r>
            <a:r>
              <a:rPr sz="2400" dirty="0">
                <a:latin typeface="Perpetua"/>
                <a:cs typeface="Perpetua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meth</a:t>
            </a:r>
            <a:r>
              <a:rPr sz="2400" spc="-5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fo</a:t>
            </a:r>
            <a:r>
              <a:rPr sz="2400" spc="-5" dirty="0">
                <a:latin typeface="Perpetua"/>
                <a:cs typeface="Perpetua"/>
              </a:rPr>
              <a:t>r</a:t>
            </a:r>
            <a:r>
              <a:rPr sz="2400" spc="-25" dirty="0">
                <a:latin typeface="Perpetua"/>
                <a:cs typeface="Perpetua"/>
              </a:rPr>
              <a:t>w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rd</a:t>
            </a:r>
            <a:r>
              <a:rPr sz="2400" spc="5" dirty="0">
                <a:latin typeface="Perpetua"/>
                <a:cs typeface="Perpetua"/>
              </a:rPr>
              <a:t>i</a:t>
            </a:r>
            <a:r>
              <a:rPr sz="2400" dirty="0">
                <a:latin typeface="Perpetua"/>
                <a:cs typeface="Perpetua"/>
              </a:rPr>
              <a:t>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pa</a:t>
            </a:r>
            <a:r>
              <a:rPr sz="2400" spc="50" dirty="0">
                <a:latin typeface="Perpetua"/>
                <a:cs typeface="Perpetua"/>
              </a:rPr>
              <a:t>c</a:t>
            </a:r>
            <a:r>
              <a:rPr sz="2400" spc="-50" dirty="0">
                <a:latin typeface="Perpetua"/>
                <a:cs typeface="Perpetua"/>
              </a:rPr>
              <a:t>k</a:t>
            </a:r>
            <a:r>
              <a:rPr sz="2400" spc="-10" dirty="0">
                <a:latin typeface="Perpetua"/>
                <a:cs typeface="Perpetua"/>
              </a:rPr>
              <a:t>et</a:t>
            </a:r>
            <a:r>
              <a:rPr sz="2400" spc="-65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ZigBee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IP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equi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 sup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8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 </a:t>
            </a:r>
            <a:r>
              <a:rPr sz="2400" spc="5" dirty="0">
                <a:latin typeface="Perpetua"/>
                <a:cs typeface="Perpetua"/>
              </a:rPr>
              <a:t>6</a:t>
            </a:r>
            <a:r>
              <a:rPr sz="2400" dirty="0">
                <a:latin typeface="Perpetua"/>
                <a:cs typeface="Perpetua"/>
              </a:rPr>
              <a:t>LoW</a:t>
            </a:r>
            <a:r>
              <a:rPr sz="2400" spc="-180" dirty="0">
                <a:latin typeface="Perpetua"/>
                <a:cs typeface="Perpetua"/>
              </a:rPr>
              <a:t>P</a:t>
            </a:r>
            <a:r>
              <a:rPr sz="2400" dirty="0">
                <a:latin typeface="Perpetua"/>
                <a:cs typeface="Perpetua"/>
              </a:rPr>
              <a:t>AN</a:t>
            </a:r>
            <a:r>
              <a:rPr sz="2400" spc="-225" dirty="0">
                <a:latin typeface="Perpetua"/>
                <a:cs typeface="Perpetua"/>
              </a:rPr>
              <a:t>’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fragment</a:t>
            </a:r>
            <a:r>
              <a:rPr sz="2400" spc="-3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tion and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latin typeface="Perpetua"/>
                <a:cs typeface="Perpetua"/>
              </a:rPr>
              <a:t>header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comp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essi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45" dirty="0">
                <a:latin typeface="Perpetua"/>
                <a:cs typeface="Perpetua"/>
              </a:rPr>
              <a:t>c</a:t>
            </a:r>
            <a:r>
              <a:rPr sz="2400" dirty="0">
                <a:latin typeface="Perpetua"/>
                <a:cs typeface="Perpetua"/>
              </a:rPr>
              <a:t>heme</a:t>
            </a:r>
            <a:r>
              <a:rPr sz="2400" spc="-50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.</a:t>
            </a:r>
            <a:endParaRPr sz="24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net</a:t>
            </a:r>
            <a:r>
              <a:rPr sz="2400" spc="-12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l</a:t>
            </a:r>
            <a:r>
              <a:rPr sz="2400" spc="-85" dirty="0">
                <a:latin typeface="Perpetua"/>
                <a:cs typeface="Perpetua"/>
              </a:rPr>
              <a:t>a</a:t>
            </a:r>
            <a:r>
              <a:rPr sz="2400" spc="-55" dirty="0">
                <a:latin typeface="Perpetua"/>
                <a:cs typeface="Perpetua"/>
              </a:rPr>
              <a:t>y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22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al</a:t>
            </a:r>
            <a:r>
              <a:rPr sz="2400" dirty="0">
                <a:latin typeface="Perpetua"/>
                <a:cs typeface="Perpetua"/>
              </a:rPr>
              <a:t>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ZigBee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spc="-10" dirty="0">
                <a:latin typeface="Perpetua"/>
                <a:cs typeface="Perpetua"/>
              </a:rPr>
              <a:t>des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su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8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IPv6,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ICMPv6,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6L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spc="-25" dirty="0">
                <a:latin typeface="Perpetua"/>
                <a:cs typeface="Perpetua"/>
              </a:rPr>
              <a:t>W</a:t>
            </a:r>
            <a:r>
              <a:rPr sz="2400" spc="-185" dirty="0">
                <a:latin typeface="Perpetua"/>
                <a:cs typeface="Perpetua"/>
              </a:rPr>
              <a:t>P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Nei</a:t>
            </a:r>
            <a:r>
              <a:rPr sz="2400" spc="-20" dirty="0">
                <a:latin typeface="Perpetua"/>
                <a:cs typeface="Perpetua"/>
              </a:rPr>
              <a:t>g</a:t>
            </a:r>
            <a:r>
              <a:rPr sz="2400" spc="-15" dirty="0">
                <a:latin typeface="Perpetua"/>
                <a:cs typeface="Perpetua"/>
              </a:rPr>
              <a:t>h</a:t>
            </a:r>
            <a:r>
              <a:rPr sz="2400" spc="-10" dirty="0">
                <a:latin typeface="Perpetua"/>
                <a:cs typeface="Perpetua"/>
              </a:rPr>
              <a:t>b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Disc</a:t>
            </a:r>
            <a:r>
              <a:rPr sz="2400" spc="-80" dirty="0">
                <a:latin typeface="Perpetua"/>
                <a:cs typeface="Perpetua"/>
              </a:rPr>
              <a:t>o</a:t>
            </a:r>
            <a:r>
              <a:rPr sz="2400" spc="-65" dirty="0">
                <a:latin typeface="Perpetua"/>
                <a:cs typeface="Perpetua"/>
              </a:rPr>
              <a:t>v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2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(ND),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utilize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RP</a:t>
            </a:r>
            <a:r>
              <a:rPr sz="2400" dirty="0">
                <a:latin typeface="Perpetua"/>
                <a:cs typeface="Perpetua"/>
              </a:rPr>
              <a:t>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f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spc="-10" dirty="0">
                <a:latin typeface="Perpetua"/>
                <a:cs typeface="Perpetua"/>
              </a:rPr>
              <a:t>ting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45" dirty="0">
                <a:latin typeface="Perpetua"/>
                <a:cs typeface="Perpetua"/>
              </a:rPr>
              <a:t>c</a:t>
            </a:r>
            <a:r>
              <a:rPr sz="2400" spc="-50" dirty="0">
                <a:latin typeface="Perpetua"/>
                <a:cs typeface="Perpetua"/>
              </a:rPr>
              <a:t>k</a:t>
            </a:r>
            <a:r>
              <a:rPr sz="2400" spc="-10" dirty="0">
                <a:latin typeface="Perpetua"/>
                <a:cs typeface="Perpetua"/>
              </a:rPr>
              <a:t>ets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ac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5" dirty="0">
                <a:latin typeface="Perpetua"/>
                <a:cs typeface="Perpetua"/>
              </a:rPr>
              <a:t>o</a:t>
            </a:r>
            <a:r>
              <a:rPr sz="2400" spc="-5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mes</a:t>
            </a:r>
            <a:r>
              <a:rPr sz="2400" spc="-15" dirty="0">
                <a:latin typeface="Perpetua"/>
                <a:cs typeface="Perpetua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net</a:t>
            </a:r>
            <a:r>
              <a:rPr sz="2400" spc="-114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5" dirty="0">
                <a:latin typeface="Perpetua"/>
                <a:cs typeface="Perpetua"/>
              </a:rPr>
              <a:t>k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Both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TCP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U</a:t>
            </a:r>
            <a:r>
              <a:rPr sz="2400" dirty="0">
                <a:latin typeface="Perpetua"/>
                <a:cs typeface="Perpetua"/>
              </a:rPr>
              <a:t>DP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als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suppo</a:t>
            </a:r>
            <a:r>
              <a:rPr sz="2400" spc="8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d,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vide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both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spc="-15" dirty="0">
                <a:latin typeface="Perpetua"/>
                <a:cs typeface="Perpetua"/>
              </a:rPr>
              <a:t>co</a:t>
            </a:r>
            <a:r>
              <a:rPr sz="2400" spc="-10" dirty="0">
                <a:latin typeface="Perpetua"/>
                <a:cs typeface="Perpetua"/>
              </a:rPr>
              <a:t>nnectio</a:t>
            </a:r>
            <a:r>
              <a:rPr sz="2400" spc="-5" dirty="0">
                <a:latin typeface="Perpetua"/>
                <a:cs typeface="Perpetua"/>
              </a:rPr>
              <a:t>n</a:t>
            </a:r>
            <a:r>
              <a:rPr sz="2400" spc="-10" dirty="0">
                <a:latin typeface="Perpetua"/>
                <a:cs typeface="Perpetua"/>
              </a:rPr>
              <a:t>-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iented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co</a:t>
            </a:r>
            <a:r>
              <a:rPr sz="2400" spc="-10" dirty="0">
                <a:latin typeface="Perpetua"/>
                <a:cs typeface="Perpetua"/>
              </a:rPr>
              <a:t>nnection</a:t>
            </a:r>
            <a:r>
              <a:rPr sz="2400" spc="-15" dirty="0">
                <a:latin typeface="Perpetua"/>
                <a:cs typeface="Perpetua"/>
              </a:rPr>
              <a:t>les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se</a:t>
            </a:r>
            <a:r>
              <a:rPr sz="2400" spc="8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vic</a:t>
            </a:r>
            <a:r>
              <a:rPr sz="2400" spc="-65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195" rIns="0" bIns="0" rtlCol="0">
            <a:spAutoFit/>
          </a:bodyPr>
          <a:lstStyle/>
          <a:p>
            <a:pPr marL="774700">
              <a:lnSpc>
                <a:spcPts val="4765"/>
              </a:lnSpc>
            </a:pPr>
            <a:r>
              <a:rPr spc="-30" dirty="0"/>
              <a:t>P</a:t>
            </a:r>
            <a:r>
              <a:rPr spc="-75" dirty="0"/>
              <a:t>h</a:t>
            </a:r>
            <a:r>
              <a:rPr spc="-25" dirty="0"/>
              <a:t>y</a:t>
            </a:r>
            <a:r>
              <a:rPr spc="-10" dirty="0"/>
              <a:t>s</a:t>
            </a:r>
            <a:r>
              <a:rPr spc="-15" dirty="0"/>
              <a:t>i</a:t>
            </a:r>
            <a:r>
              <a:rPr spc="-5" dirty="0"/>
              <a:t>c</a:t>
            </a:r>
            <a:r>
              <a:rPr spc="-20" dirty="0"/>
              <a:t>al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L</a:t>
            </a:r>
            <a:r>
              <a:rPr spc="-90" dirty="0"/>
              <a:t>a</a:t>
            </a:r>
            <a:r>
              <a:rPr spc="-75" dirty="0"/>
              <a:t>y</a:t>
            </a:r>
            <a:r>
              <a:rPr spc="-20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540651"/>
            <a:ext cx="7590790" cy="365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61849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.4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sta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dard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9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ex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ensi</a:t>
            </a:r>
            <a:r>
              <a:rPr sz="2600" spc="-60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mbe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PHY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io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ran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.4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GHz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sub-GHz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1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ds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4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inal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.4-2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03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sta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dard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specified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5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based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ect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seque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ce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5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um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(DS</a:t>
            </a:r>
            <a:r>
              <a:rPr sz="2600" spc="-1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S)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mod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48831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DS</a:t>
            </a:r>
            <a:r>
              <a:rPr sz="2600" spc="-1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hniq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wh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inte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5" dirty="0">
                <a:latin typeface="Perpetua"/>
                <a:cs typeface="Perpetua"/>
              </a:rPr>
              <a:t>al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2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omai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esul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Perpetua"/>
                <a:cs typeface="Perpetua"/>
              </a:rPr>
              <a:t>g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spc="-5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width.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195" rIns="0" bIns="0" rtlCol="0">
            <a:spAutoFit/>
          </a:bodyPr>
          <a:lstStyle/>
          <a:p>
            <a:pPr marL="774700">
              <a:lnSpc>
                <a:spcPts val="4765"/>
              </a:lnSpc>
            </a:pPr>
            <a:r>
              <a:rPr spc="-30" dirty="0">
                <a:latin typeface="Franklin Gothic Book"/>
                <a:cs typeface="Franklin Gothic Book"/>
              </a:rPr>
              <a:t>Modula</a:t>
            </a:r>
            <a:r>
              <a:rPr spc="-25" dirty="0">
                <a:latin typeface="Franklin Gothic Book"/>
                <a:cs typeface="Franklin Gothic Book"/>
              </a:rPr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540651"/>
            <a:ext cx="7313295" cy="365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20193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some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parame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ca</a:t>
            </a:r>
            <a:r>
              <a:rPr sz="2600" spc="35" dirty="0">
                <a:latin typeface="Perpetua"/>
                <a:cs typeface="Perpetua"/>
              </a:rPr>
              <a:t>r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w</a:t>
            </a:r>
            <a:r>
              <a:rPr sz="2600" spc="-80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(su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am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lit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5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spc="2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phase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rdan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mod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transmit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transmit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er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spc="-5" dirty="0">
                <a:latin typeface="Perpetua"/>
                <a:cs typeface="Perpetua"/>
              </a:rPr>
              <a:t>al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nam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ier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nothi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ut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base</a:t>
            </a:r>
            <a:r>
              <a:rPr sz="2600" spc="-10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signal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inf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spc="70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while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spc="45" dirty="0">
                <a:latin typeface="Perpetua"/>
                <a:cs typeface="Perpetua"/>
              </a:rPr>
              <a:t>rr</a:t>
            </a:r>
            <a:r>
              <a:rPr sz="2600" dirty="0">
                <a:latin typeface="Perpetua"/>
                <a:cs typeface="Perpetua"/>
              </a:rPr>
              <a:t>ier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2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sinus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idal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4782185" cy="271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40" dirty="0">
                <a:latin typeface="Perpetua"/>
                <a:cs typeface="Perpetua"/>
              </a:rPr>
              <a:t>d</a:t>
            </a:r>
            <a:r>
              <a:rPr sz="2600" b="1" spc="-35" dirty="0">
                <a:latin typeface="Perpetua"/>
                <a:cs typeface="Perpetua"/>
              </a:rPr>
              <a:t>v</a:t>
            </a:r>
            <a:r>
              <a:rPr sz="2600" b="1" dirty="0">
                <a:latin typeface="Perpetua"/>
                <a:cs typeface="Perpetua"/>
              </a:rPr>
              <a:t>antages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of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Modul</a:t>
            </a:r>
            <a:r>
              <a:rPr sz="2600" b="1" spc="-4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tion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Re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height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na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35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oids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mixin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signals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eases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ran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M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lti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le</a:t>
            </a:r>
            <a:r>
              <a:rPr sz="2600" spc="-10" dirty="0">
                <a:latin typeface="Perpetua"/>
                <a:cs typeface="Perpetua"/>
              </a:rPr>
              <a:t>x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possi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le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Im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qu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lit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ec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ion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40651"/>
            <a:ext cx="755967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8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5" dirty="0">
                <a:latin typeface="Perpetua"/>
                <a:cs typeface="Perpetua"/>
              </a:rPr>
              <a:t>ransmissio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radi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ls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na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hei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ht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ust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70"/>
              </a:spcBef>
            </a:pP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mbria"/>
                <a:cs typeface="Cambria"/>
              </a:rPr>
              <a:t>λ</a:t>
            </a:r>
            <a:r>
              <a:rPr sz="2600" dirty="0">
                <a:latin typeface="Perpetua"/>
                <a:cs typeface="Perpetua"/>
              </a:rPr>
              <a:t>/4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,whe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mbria"/>
                <a:cs typeface="Cambria"/>
              </a:rPr>
              <a:t>λ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w</a:t>
            </a:r>
            <a:r>
              <a:rPr sz="2600" spc="-80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ele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50" y="2387401"/>
            <a:ext cx="403225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ambria"/>
                <a:cs typeface="Cambria"/>
              </a:rPr>
              <a:t>λ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Perpetua"/>
                <a:cs typeface="Perpetua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/f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52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whe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elo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ity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light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50" y="3353925"/>
            <a:ext cx="18097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D24716"/>
                </a:solidFill>
                <a:latin typeface="Wingdings 2"/>
                <a:cs typeface="Wingdings 2"/>
              </a:rPr>
              <a:t></a:t>
            </a:r>
            <a:endParaRPr sz="2200">
              <a:latin typeface="Wingdings 2"/>
              <a:cs typeface="Wingdings 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6979" y="3341675"/>
            <a:ext cx="578802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f: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spc="2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smit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ed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50" y="3814588"/>
            <a:ext cx="6811645" cy="75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  <a:tab pos="256540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mini</a:t>
            </a:r>
            <a:r>
              <a:rPr sz="2600" spc="-20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height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transmit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base</a:t>
            </a:r>
            <a:r>
              <a:rPr sz="2600" spc="-10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10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kHz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cal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ll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7883" y="4786884"/>
            <a:ext cx="5643371" cy="1071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329805" cy="343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4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inal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55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ysic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transmission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ll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ws: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4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GHz,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16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han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els,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kbps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9</a:t>
            </a:r>
            <a:r>
              <a:rPr sz="2600" spc="-15" dirty="0">
                <a:latin typeface="Perpetua"/>
                <a:cs typeface="Perpetua"/>
              </a:rPr>
              <a:t>1</a:t>
            </a:r>
            <a:r>
              <a:rPr sz="2600" dirty="0">
                <a:latin typeface="Perpetua"/>
                <a:cs typeface="Perpetua"/>
              </a:rPr>
              <a:t>5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MHz,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10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han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els,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r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40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kbps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6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Hz,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k</a:t>
            </a:r>
            <a:r>
              <a:rPr sz="2600" spc="-1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ps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24716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200" spc="-1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5" dirty="0">
                <a:latin typeface="Perpetua"/>
                <a:cs typeface="Perpetua"/>
              </a:rPr>
              <a:t>4</a:t>
            </a:r>
            <a:r>
              <a:rPr sz="2600" dirty="0">
                <a:latin typeface="Perpetua"/>
                <a:cs typeface="Perpetua"/>
              </a:rPr>
              <a:t>-2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15" dirty="0">
                <a:latin typeface="Perpetua"/>
                <a:cs typeface="Perpetua"/>
              </a:rPr>
              <a:t>6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5" dirty="0">
                <a:latin typeface="Perpetua"/>
                <a:cs typeface="Perpetua"/>
              </a:rPr>
              <a:t>4</a:t>
            </a:r>
            <a:r>
              <a:rPr sz="2600" dirty="0">
                <a:latin typeface="Perpetua"/>
                <a:cs typeface="Perpetua"/>
              </a:rPr>
              <a:t>-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1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.4-</a:t>
            </a:r>
            <a:endParaRPr sz="2600">
              <a:latin typeface="Perpetua"/>
              <a:cs typeface="Perpetua"/>
            </a:endParaRPr>
          </a:p>
          <a:p>
            <a:pPr marL="286385" marR="19240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2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15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ditio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5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inc</a:t>
            </a:r>
            <a:r>
              <a:rPr sz="2600" spc="-1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fol</a:t>
            </a:r>
            <a:r>
              <a:rPr sz="2600" spc="-15" dirty="0">
                <a:latin typeface="Perpetua"/>
                <a:cs typeface="Perpetua"/>
              </a:rPr>
              <a:t>l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wing: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362825" cy="288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OQPS</a:t>
            </a:r>
            <a:r>
              <a:rPr sz="2600" b="1" dirty="0">
                <a:latin typeface="Perpetua"/>
                <a:cs typeface="Perpetua"/>
              </a:rPr>
              <a:t>K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PH</a:t>
            </a:r>
            <a:r>
              <a:rPr sz="2600" b="1" spc="-105" dirty="0">
                <a:latin typeface="Perpetua"/>
                <a:cs typeface="Perpetua"/>
              </a:rPr>
              <a:t>Y</a:t>
            </a:r>
            <a:r>
              <a:rPr sz="2600" b="1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  <a:tab pos="2132965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DSSS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PH</a:t>
            </a:r>
            <a:r>
              <a:rPr sz="2600" spc="-360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em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yi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set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q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spc="-5" dirty="0">
                <a:latin typeface="Perpetua"/>
                <a:cs typeface="Perpetua"/>
              </a:rPr>
              <a:t>r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ph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shift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Perpetua"/>
                <a:cs typeface="Perpetua"/>
              </a:rPr>
              <a:t>ke</a:t>
            </a:r>
            <a:r>
              <a:rPr sz="2600" dirty="0">
                <a:latin typeface="Perpetua"/>
                <a:cs typeface="Perpetua"/>
              </a:rPr>
              <a:t>ying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(OQPSK)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OQPSK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hniq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Perpetua"/>
                <a:cs typeface="Perpetua"/>
              </a:rPr>
              <a:t>uses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ur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ique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bit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al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lled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hase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han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9525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fset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esent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phase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shifts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all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transmit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elia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spc="-27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505973"/>
            <a:ext cx="7539990" cy="525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b="1" spc="-20" dirty="0">
                <a:latin typeface="Perpetua"/>
                <a:cs typeface="Perpetua"/>
              </a:rPr>
              <a:t>BPSK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Perpetua"/>
                <a:cs typeface="Perpetua"/>
              </a:rPr>
              <a:t>P</a:t>
            </a:r>
            <a:r>
              <a:rPr sz="2400" b="1" dirty="0">
                <a:latin typeface="Perpetua"/>
                <a:cs typeface="Perpetua"/>
              </a:rPr>
              <a:t>H</a:t>
            </a:r>
            <a:r>
              <a:rPr sz="2400" b="1" spc="-100" dirty="0">
                <a:latin typeface="Perpetua"/>
                <a:cs typeface="Perpetua"/>
              </a:rPr>
              <a:t>Y</a:t>
            </a:r>
            <a:r>
              <a:rPr sz="2400" b="1" spc="-10" dirty="0">
                <a:latin typeface="Perpetua"/>
                <a:cs typeface="Perpetua"/>
              </a:rPr>
              <a:t>:</a:t>
            </a:r>
            <a:endParaRPr sz="2400">
              <a:latin typeface="Perpetua"/>
              <a:cs typeface="Perpetua"/>
            </a:endParaRPr>
          </a:p>
          <a:p>
            <a:pPr marL="286385" marR="38671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his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DS</a:t>
            </a:r>
            <a:r>
              <a:rPr sz="2400" spc="-10" dirty="0">
                <a:latin typeface="Perpetua"/>
                <a:cs typeface="Perpetua"/>
              </a:rPr>
              <a:t>SS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PH</a:t>
            </a:r>
            <a:r>
              <a:rPr sz="2400" spc="-355" dirty="0">
                <a:latin typeface="Perpetua"/>
                <a:cs typeface="Perpetua"/>
              </a:rPr>
              <a:t>Y</a:t>
            </a:r>
            <a:r>
              <a:rPr sz="2400" spc="-10" dirty="0">
                <a:latin typeface="Perpetua"/>
                <a:cs typeface="Perpetua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empl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spc="-10" dirty="0">
                <a:latin typeface="Perpetua"/>
                <a:cs typeface="Perpetua"/>
              </a:rPr>
              <a:t>ying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bin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2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p</a:t>
            </a:r>
            <a:r>
              <a:rPr sz="2400" spc="-10" dirty="0">
                <a:latin typeface="Perpetua"/>
                <a:cs typeface="Perpetua"/>
              </a:rPr>
              <a:t>h</a:t>
            </a:r>
            <a:r>
              <a:rPr sz="2400" spc="-15" dirty="0">
                <a:latin typeface="Perpetua"/>
                <a:cs typeface="Perpetua"/>
              </a:rPr>
              <a:t>as</a:t>
            </a:r>
            <a:r>
              <a:rPr sz="2400" spc="15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-shift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Perpetua"/>
                <a:cs typeface="Perpetua"/>
              </a:rPr>
              <a:t>ke</a:t>
            </a:r>
            <a:r>
              <a:rPr sz="2400" spc="-10" dirty="0">
                <a:latin typeface="Perpetua"/>
                <a:cs typeface="Perpetua"/>
              </a:rPr>
              <a:t>ying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(BPSK)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mo</a:t>
            </a:r>
            <a:r>
              <a:rPr sz="2400" spc="10" dirty="0">
                <a:latin typeface="Perpetua"/>
                <a:cs typeface="Perpetua"/>
              </a:rPr>
              <a:t>d</a:t>
            </a:r>
            <a:r>
              <a:rPr sz="2400" dirty="0">
                <a:latin typeface="Perpetua"/>
                <a:cs typeface="Perpetua"/>
              </a:rPr>
              <a:t>ul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tion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BP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specifies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10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u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iq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ph</a:t>
            </a:r>
            <a:r>
              <a:rPr sz="2400" spc="-5" dirty="0">
                <a:latin typeface="Perpetua"/>
                <a:cs typeface="Perpetua"/>
              </a:rPr>
              <a:t>as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shifts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nco</a:t>
            </a:r>
            <a:r>
              <a:rPr sz="2400" spc="5" dirty="0">
                <a:latin typeface="Perpetua"/>
                <a:cs typeface="Perpetua"/>
              </a:rPr>
              <a:t>d</a:t>
            </a:r>
            <a:r>
              <a:rPr sz="2400" dirty="0">
                <a:latin typeface="Perpetua"/>
                <a:cs typeface="Perpetua"/>
              </a:rPr>
              <a:t>ing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40" dirty="0">
                <a:latin typeface="Perpetua"/>
                <a:cs typeface="Perpetua"/>
              </a:rPr>
              <a:t>c</a:t>
            </a:r>
            <a:r>
              <a:rPr sz="2400" spc="-15" dirty="0">
                <a:latin typeface="Perpetua"/>
                <a:cs typeface="Perpetua"/>
              </a:rPr>
              <a:t>hem</a:t>
            </a:r>
            <a:r>
              <a:rPr sz="2400" spc="-55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b="1" spc="-15" dirty="0">
                <a:latin typeface="Perpetua"/>
                <a:cs typeface="Perpetua"/>
              </a:rPr>
              <a:t>ASK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Perpetua"/>
                <a:cs typeface="Perpetua"/>
              </a:rPr>
              <a:t>P</a:t>
            </a:r>
            <a:r>
              <a:rPr sz="2400" b="1" dirty="0">
                <a:latin typeface="Perpetua"/>
                <a:cs typeface="Perpetua"/>
              </a:rPr>
              <a:t>H</a:t>
            </a:r>
            <a:r>
              <a:rPr sz="2400" b="1" spc="-100" dirty="0">
                <a:latin typeface="Perpetua"/>
                <a:cs typeface="Perpetua"/>
              </a:rPr>
              <a:t>Y</a:t>
            </a:r>
            <a:r>
              <a:rPr sz="2400" b="1" spc="-10" dirty="0">
                <a:latin typeface="Perpetua"/>
                <a:cs typeface="Perpetua"/>
              </a:rPr>
              <a:t>:</a:t>
            </a:r>
            <a:endParaRPr sz="2400">
              <a:latin typeface="Perpetua"/>
              <a:cs typeface="Perpetua"/>
            </a:endParaRPr>
          </a:p>
          <a:p>
            <a:pPr marL="286385" marR="7366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his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par</a:t>
            </a:r>
            <a:r>
              <a:rPr sz="2400" spc="-5" dirty="0">
                <a:latin typeface="Perpetua"/>
                <a:cs typeface="Perpetua"/>
              </a:rPr>
              <a:t>alle</a:t>
            </a:r>
            <a:r>
              <a:rPr sz="2400" dirty="0">
                <a:latin typeface="Perpetua"/>
                <a:cs typeface="Perpetua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seq</a:t>
            </a:r>
            <a:r>
              <a:rPr sz="2400" spc="-15" dirty="0">
                <a:latin typeface="Perpetua"/>
                <a:cs typeface="Perpetua"/>
              </a:rPr>
              <a:t>ue</a:t>
            </a:r>
            <a:r>
              <a:rPr sz="2400" spc="-10" dirty="0">
                <a:latin typeface="Perpetua"/>
                <a:cs typeface="Perpetua"/>
              </a:rPr>
              <a:t>nce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sp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ead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spec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5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um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(PS</a:t>
            </a:r>
            <a:r>
              <a:rPr sz="2400" spc="-20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S)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PH</a:t>
            </a:r>
            <a:r>
              <a:rPr sz="2400" spc="-355" dirty="0">
                <a:latin typeface="Perpetua"/>
                <a:cs typeface="Perpetua"/>
              </a:rPr>
              <a:t>Y</a:t>
            </a:r>
            <a:r>
              <a:rPr sz="2400" spc="-10" dirty="0">
                <a:latin typeface="Perpetua"/>
                <a:cs typeface="Perpetua"/>
              </a:rPr>
              <a:t>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empl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spc="-10" dirty="0">
                <a:latin typeface="Perpetua"/>
                <a:cs typeface="Perpetua"/>
              </a:rPr>
              <a:t>ying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am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5" dirty="0">
                <a:latin typeface="Perpetua"/>
                <a:cs typeface="Perpetua"/>
              </a:rPr>
              <a:t>litu</a:t>
            </a:r>
            <a:r>
              <a:rPr sz="2400" spc="5" dirty="0">
                <a:latin typeface="Perpetua"/>
                <a:cs typeface="Perpetua"/>
              </a:rPr>
              <a:t>d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shift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Perpetua"/>
                <a:cs typeface="Perpetua"/>
              </a:rPr>
              <a:t>ke</a:t>
            </a:r>
            <a:r>
              <a:rPr sz="2400" spc="-10" dirty="0">
                <a:latin typeface="Perpetua"/>
                <a:cs typeface="Perpetua"/>
              </a:rPr>
              <a:t>ying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(ASK)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BPSK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mo</a:t>
            </a:r>
            <a:r>
              <a:rPr sz="2400" spc="5" dirty="0">
                <a:latin typeface="Perpetua"/>
                <a:cs typeface="Perpetua"/>
              </a:rPr>
              <a:t>d</a:t>
            </a:r>
            <a:r>
              <a:rPr sz="2400" dirty="0">
                <a:latin typeface="Perpetua"/>
                <a:cs typeface="Perpetua"/>
              </a:rPr>
              <a:t>ul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tion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PS</a:t>
            </a:r>
            <a:r>
              <a:rPr sz="2400" spc="-20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40" dirty="0">
                <a:latin typeface="Perpetua"/>
                <a:cs typeface="Perpetua"/>
              </a:rPr>
              <a:t>d</a:t>
            </a:r>
            <a:r>
              <a:rPr sz="2400" spc="-55" dirty="0">
                <a:latin typeface="Perpetua"/>
                <a:cs typeface="Perpetua"/>
              </a:rPr>
              <a:t>v</a:t>
            </a:r>
            <a:r>
              <a:rPr sz="2400" spc="-15" dirty="0">
                <a:latin typeface="Perpetua"/>
                <a:cs typeface="Perpetua"/>
              </a:rPr>
              <a:t>anced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enco</a:t>
            </a:r>
            <a:r>
              <a:rPr sz="2400" dirty="0">
                <a:latin typeface="Perpetua"/>
                <a:cs typeface="Perpetua"/>
              </a:rPr>
              <a:t>di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spc="-10" dirty="0">
                <a:latin typeface="Perpetua"/>
                <a:cs typeface="Perpetua"/>
              </a:rPr>
              <a:t>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40" dirty="0">
                <a:latin typeface="Perpetua"/>
                <a:cs typeface="Perpetua"/>
              </a:rPr>
              <a:t>c</a:t>
            </a:r>
            <a:r>
              <a:rPr sz="2400" spc="-15" dirty="0">
                <a:latin typeface="Perpetua"/>
                <a:cs typeface="Perpetua"/>
              </a:rPr>
              <a:t>heme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offe</a:t>
            </a:r>
            <a:r>
              <a:rPr sz="2400" spc="3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in</a:t>
            </a:r>
            <a:r>
              <a:rPr sz="2400" spc="-5" dirty="0">
                <a:latin typeface="Perpetua"/>
                <a:cs typeface="Perpetua"/>
              </a:rPr>
              <a:t>c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eased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ra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10" dirty="0">
                <a:latin typeface="Perpetua"/>
                <a:cs typeface="Perpetua"/>
              </a:rPr>
              <a:t>g</a:t>
            </a:r>
            <a:r>
              <a:rPr sz="2400" spc="-65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,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latin typeface="Perpetua"/>
                <a:cs typeface="Perpetua"/>
              </a:rPr>
              <a:t>th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oughput,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r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s,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signal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inte</a:t>
            </a:r>
            <a:r>
              <a:rPr sz="2400" spc="35" dirty="0">
                <a:latin typeface="Perpetua"/>
                <a:cs typeface="Perpetua"/>
              </a:rPr>
              <a:t>g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ity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compa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D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15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S.</a:t>
            </a:r>
            <a:endParaRPr sz="24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AS</a:t>
            </a:r>
            <a:r>
              <a:rPr sz="2400" dirty="0">
                <a:latin typeface="Perpetua"/>
                <a:cs typeface="Perpetua"/>
              </a:rPr>
              <a:t>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uses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am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5" dirty="0">
                <a:latin typeface="Perpetua"/>
                <a:cs typeface="Perpetua"/>
              </a:rPr>
              <a:t>litu</a:t>
            </a:r>
            <a:r>
              <a:rPr sz="2400" spc="5" dirty="0">
                <a:latin typeface="Perpetua"/>
                <a:cs typeface="Perpetua"/>
              </a:rPr>
              <a:t>d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shifts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te</a:t>
            </a:r>
            <a:r>
              <a:rPr sz="2400" spc="-2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p</a:t>
            </a:r>
            <a:r>
              <a:rPr sz="2400" spc="-10" dirty="0">
                <a:latin typeface="Perpetua"/>
                <a:cs typeface="Perpetua"/>
              </a:rPr>
              <a:t>h</a:t>
            </a:r>
            <a:r>
              <a:rPr sz="2400" spc="-15" dirty="0">
                <a:latin typeface="Perpetua"/>
                <a:cs typeface="Perpetua"/>
              </a:rPr>
              <a:t>as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shifts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si</a:t>
            </a:r>
            <a:r>
              <a:rPr sz="2400" dirty="0">
                <a:latin typeface="Perpetua"/>
                <a:cs typeface="Perpetua"/>
              </a:rPr>
              <a:t>gnal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dif</a:t>
            </a:r>
            <a:r>
              <a:rPr sz="2400" spc="-5" dirty="0">
                <a:latin typeface="Perpetua"/>
                <a:cs typeface="Perpetua"/>
              </a:rPr>
              <a:t>f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bit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alues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ct val="100000"/>
              </a:lnSpc>
            </a:pPr>
            <a:r>
              <a:rPr sz="2400" spc="-5" dirty="0">
                <a:latin typeface="Franklin Gothic Book"/>
                <a:cs typeface="Franklin Gothic Book"/>
              </a:rPr>
              <a:t>Th</a:t>
            </a:r>
            <a:r>
              <a:rPr sz="2400" dirty="0">
                <a:latin typeface="Franklin Gothic Book"/>
                <a:cs typeface="Franklin Gothic Book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anklin Gothic Book"/>
                <a:cs typeface="Franklin Gothic Book"/>
              </a:rPr>
              <a:t>f</a:t>
            </a:r>
            <a:r>
              <a:rPr sz="2400" dirty="0">
                <a:latin typeface="Franklin Gothic Book"/>
                <a:cs typeface="Franklin Gothic Book"/>
              </a:rPr>
              <a:t>rame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Franklin Gothic Book"/>
                <a:cs typeface="Franklin Gothic Book"/>
              </a:rPr>
              <a:t>f</a:t>
            </a:r>
            <a:r>
              <a:rPr sz="2400" spc="-15" dirty="0">
                <a:latin typeface="Franklin Gothic Book"/>
                <a:cs typeface="Franklin Gothic Book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Book"/>
                <a:cs typeface="Franklin Gothic Book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Book"/>
                <a:cs typeface="Franklin Gothic Book"/>
              </a:rPr>
              <a:t>8</a:t>
            </a:r>
            <a:r>
              <a:rPr sz="2400" spc="-15" dirty="0">
                <a:latin typeface="Franklin Gothic Book"/>
                <a:cs typeface="Franklin Gothic Book"/>
              </a:rPr>
              <a:t>0</a:t>
            </a:r>
            <a:r>
              <a:rPr sz="2400" spc="-5" dirty="0">
                <a:latin typeface="Franklin Gothic Book"/>
                <a:cs typeface="Franklin Gothic Book"/>
              </a:rPr>
              <a:t>2</a:t>
            </a:r>
            <a:r>
              <a:rPr sz="2400" spc="-105" dirty="0">
                <a:latin typeface="Franklin Gothic Book"/>
                <a:cs typeface="Franklin Gothic Book"/>
              </a:rPr>
              <a:t>.</a:t>
            </a:r>
            <a:r>
              <a:rPr sz="2400" spc="-45" dirty="0">
                <a:latin typeface="Franklin Gothic Book"/>
                <a:cs typeface="Franklin Gothic Book"/>
              </a:rPr>
              <a:t>1</a:t>
            </a:r>
            <a:r>
              <a:rPr sz="2400" spc="-5" dirty="0">
                <a:latin typeface="Franklin Gothic Book"/>
                <a:cs typeface="Franklin Gothic Book"/>
              </a:rPr>
              <a:t>5.</a:t>
            </a:r>
            <a:r>
              <a:rPr sz="2400" dirty="0">
                <a:latin typeface="Franklin Gothic Book"/>
                <a:cs typeface="Franklin Gothic Book"/>
              </a:rPr>
              <a:t>4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Franklin Gothic Book"/>
                <a:cs typeface="Franklin Gothic Book"/>
              </a:rPr>
              <a:t>p</a:t>
            </a:r>
            <a:r>
              <a:rPr sz="2400" spc="-50" dirty="0">
                <a:latin typeface="Franklin Gothic Book"/>
                <a:cs typeface="Franklin Gothic Book"/>
              </a:rPr>
              <a:t>h</a:t>
            </a:r>
            <a:r>
              <a:rPr sz="2400" spc="-5" dirty="0">
                <a:latin typeface="Franklin Gothic Book"/>
                <a:cs typeface="Franklin Gothic Book"/>
              </a:rPr>
              <a:t>ysica</a:t>
            </a:r>
            <a:r>
              <a:rPr sz="2400" dirty="0">
                <a:latin typeface="Franklin Gothic Book"/>
                <a:cs typeface="Franklin Gothic Book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Franklin Gothic Book"/>
                <a:cs typeface="Franklin Gothic Book"/>
              </a:rPr>
              <a:t>l</a:t>
            </a:r>
            <a:r>
              <a:rPr sz="2400" spc="-50" dirty="0">
                <a:latin typeface="Franklin Gothic Book"/>
                <a:cs typeface="Franklin Gothic Book"/>
              </a:rPr>
              <a:t>a</a:t>
            </a:r>
            <a:r>
              <a:rPr sz="2400" spc="-40" dirty="0">
                <a:latin typeface="Franklin Gothic Book"/>
                <a:cs typeface="Franklin Gothic Book"/>
              </a:rPr>
              <a:t>y</a:t>
            </a:r>
            <a:r>
              <a:rPr sz="2400" spc="-15" dirty="0">
                <a:latin typeface="Franklin Gothic Book"/>
                <a:cs typeface="Franklin Gothic Book"/>
              </a:rPr>
              <a:t>er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50" y="3506513"/>
            <a:ext cx="7569834" cy="2312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syn</a:t>
            </a:r>
            <a:r>
              <a:rPr sz="2400" spc="45" dirty="0">
                <a:latin typeface="Perpetua"/>
                <a:cs typeface="Perpetua"/>
              </a:rPr>
              <a:t>c</a:t>
            </a:r>
            <a:r>
              <a:rPr sz="2400" dirty="0">
                <a:latin typeface="Perpetua"/>
                <a:cs typeface="Perpetua"/>
              </a:rPr>
              <a:t>h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oniz</a:t>
            </a:r>
            <a:r>
              <a:rPr sz="2400" spc="-3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header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frame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c</a:t>
            </a:r>
            <a:r>
              <a:rPr sz="2400" dirty="0">
                <a:latin typeface="Perpetua"/>
                <a:cs typeface="Perpetua"/>
              </a:rPr>
              <a:t>omposed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latin typeface="Perpetua"/>
                <a:cs typeface="Perpetua"/>
              </a:rPr>
              <a:t>P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5" dirty="0">
                <a:latin typeface="Perpetua"/>
                <a:cs typeface="Perpetua"/>
              </a:rPr>
              <a:t>eam</a:t>
            </a:r>
            <a:r>
              <a:rPr sz="2400" spc="-50" dirty="0">
                <a:latin typeface="Perpetua"/>
                <a:cs typeface="Perpetua"/>
              </a:rPr>
              <a:t>b</a:t>
            </a:r>
            <a:r>
              <a:rPr sz="2400" spc="-15" dirty="0">
                <a:latin typeface="Perpetua"/>
                <a:cs typeface="Perpetua"/>
              </a:rPr>
              <a:t>l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ta</a:t>
            </a:r>
            <a:r>
              <a:rPr sz="2400" spc="7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Frame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Delimit</a:t>
            </a:r>
            <a:r>
              <a:rPr sz="2400" spc="-2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fields</a:t>
            </a:r>
            <a:endParaRPr sz="2400">
              <a:latin typeface="Perpetua"/>
              <a:cs typeface="Perpetua"/>
            </a:endParaRPr>
          </a:p>
          <a:p>
            <a:pPr marL="286385" marR="704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5" dirty="0">
                <a:latin typeface="Perpetua"/>
                <a:cs typeface="Perpetua"/>
              </a:rPr>
              <a:t>eam</a:t>
            </a:r>
            <a:r>
              <a:rPr sz="2400" spc="-50" dirty="0">
                <a:latin typeface="Perpetua"/>
                <a:cs typeface="Perpetua"/>
              </a:rPr>
              <a:t>b</a:t>
            </a:r>
            <a:r>
              <a:rPr sz="2400" spc="-15" dirty="0">
                <a:latin typeface="Perpetua"/>
                <a:cs typeface="Perpetua"/>
              </a:rPr>
              <a:t>l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field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3</a:t>
            </a:r>
            <a:r>
              <a:rPr sz="2400" spc="15" dirty="0">
                <a:latin typeface="Perpetua"/>
                <a:cs typeface="Perpetua"/>
              </a:rPr>
              <a:t>2</a:t>
            </a:r>
            <a:r>
              <a:rPr sz="2400" spc="-10" dirty="0">
                <a:latin typeface="Perpetua"/>
                <a:cs typeface="Perpetua"/>
              </a:rPr>
              <a:t>-bit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4</a:t>
            </a:r>
            <a:r>
              <a:rPr sz="2400" spc="-10" dirty="0">
                <a:latin typeface="Perpetua"/>
                <a:cs typeface="Perpetua"/>
              </a:rPr>
              <a:t>-</a:t>
            </a:r>
            <a:r>
              <a:rPr sz="2400" spc="-60" dirty="0">
                <a:latin typeface="Perpetua"/>
                <a:cs typeface="Perpetua"/>
              </a:rPr>
              <a:t>b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2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6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</a:t>
            </a:r>
            <a:r>
              <a:rPr sz="2400" spc="-2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identifies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-15" dirty="0">
                <a:latin typeface="Perpetua"/>
                <a:cs typeface="Perpetua"/>
              </a:rPr>
              <a:t>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sta</a:t>
            </a:r>
            <a:r>
              <a:rPr sz="2400" spc="8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frame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u</a:t>
            </a:r>
            <a:r>
              <a:rPr sz="2400" spc="-5" dirty="0">
                <a:latin typeface="Perpetua"/>
                <a:cs typeface="Perpetua"/>
              </a:rPr>
              <a:t>s</a:t>
            </a:r>
            <a:r>
              <a:rPr sz="2400" spc="-15" dirty="0">
                <a:latin typeface="Perpetua"/>
                <a:cs typeface="Perpetua"/>
              </a:rPr>
              <a:t>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syn</a:t>
            </a:r>
            <a:r>
              <a:rPr sz="2400" spc="40" dirty="0">
                <a:latin typeface="Perpetua"/>
                <a:cs typeface="Perpetua"/>
              </a:rPr>
              <a:t>c</a:t>
            </a:r>
            <a:r>
              <a:rPr sz="2400" dirty="0">
                <a:latin typeface="Perpetua"/>
                <a:cs typeface="Perpetua"/>
              </a:rPr>
              <a:t>h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ize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-5" dirty="0">
                <a:latin typeface="Perpetua"/>
                <a:cs typeface="Perpetua"/>
              </a:rPr>
              <a:t>ra</a:t>
            </a:r>
            <a:r>
              <a:rPr sz="2400" dirty="0">
                <a:latin typeface="Perpetua"/>
                <a:cs typeface="Perpetua"/>
              </a:rPr>
              <a:t>nsm</a:t>
            </a:r>
            <a:r>
              <a:rPr sz="2400" spc="-10" dirty="0">
                <a:latin typeface="Perpetua"/>
                <a:cs typeface="Perpetua"/>
              </a:rPr>
              <a:t>issi</a:t>
            </a:r>
            <a:r>
              <a:rPr sz="2400" dirty="0">
                <a:latin typeface="Perpetua"/>
                <a:cs typeface="Perpetua"/>
              </a:rPr>
              <a:t>on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8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Frame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5" dirty="0">
                <a:latin typeface="Perpetua"/>
                <a:cs typeface="Perpetua"/>
              </a:rPr>
              <a:t>limite</a:t>
            </a:r>
            <a:r>
              <a:rPr sz="2400" dirty="0">
                <a:latin typeface="Perpetua"/>
                <a:cs typeface="Perpetua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field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info</a:t>
            </a:r>
            <a:r>
              <a:rPr sz="2400" spc="75" dirty="0">
                <a:latin typeface="Perpetua"/>
                <a:cs typeface="Perpetua"/>
              </a:rPr>
              <a:t>r</a:t>
            </a:r>
            <a:r>
              <a:rPr sz="2400" spc="-5" dirty="0">
                <a:latin typeface="Perpetua"/>
                <a:cs typeface="Perpetua"/>
              </a:rPr>
              <a:t>m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ec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i</a:t>
            </a:r>
            <a:r>
              <a:rPr sz="2400" spc="-55" dirty="0">
                <a:latin typeface="Perpetua"/>
                <a:cs typeface="Perpetua"/>
              </a:rPr>
              <a:t>v</a:t>
            </a:r>
            <a:r>
              <a:rPr sz="2400" dirty="0">
                <a:latin typeface="Perpetua"/>
                <a:cs typeface="Perpetua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h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frame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spc="-15" dirty="0">
                <a:latin typeface="Perpetua"/>
                <a:cs typeface="Perpetua"/>
              </a:rPr>
              <a:t>co</a:t>
            </a:r>
            <a:r>
              <a:rPr sz="2400" spc="-10" dirty="0">
                <a:latin typeface="Perpetua"/>
                <a:cs typeface="Perpetua"/>
              </a:rPr>
              <a:t>nten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sta</a:t>
            </a:r>
            <a:r>
              <a:rPr sz="2400" spc="8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immedi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te</a:t>
            </a:r>
            <a:r>
              <a:rPr sz="2400" spc="-70" dirty="0">
                <a:latin typeface="Perpetua"/>
                <a:cs typeface="Perpetua"/>
              </a:rPr>
              <a:t>l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af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Perpetua"/>
                <a:cs typeface="Perpetua"/>
              </a:rPr>
              <a:t>b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e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872" y="999744"/>
            <a:ext cx="8215883" cy="2142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40651"/>
            <a:ext cx="734504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5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Header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5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frame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frame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len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th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45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al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let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ei</a:t>
            </a:r>
            <a:r>
              <a:rPr sz="2600" spc="-60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kn</a:t>
            </a:r>
            <a:r>
              <a:rPr sz="2600" spc="-9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50" y="2333512"/>
            <a:ext cx="7301230" cy="1674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ex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ect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5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10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nit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(PSDU)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802.4.1</a:t>
            </a:r>
            <a:r>
              <a:rPr sz="2600" dirty="0">
                <a:latin typeface="Perpetua"/>
                <a:cs typeface="Perpetua"/>
              </a:rPr>
              <a:t>5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H</a:t>
            </a:r>
            <a:r>
              <a:rPr sz="2600" spc="-35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PSDU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field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yl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ad</a:t>
            </a:r>
            <a:endParaRPr sz="2600" dirty="0">
              <a:latin typeface="Perpetua"/>
              <a:cs typeface="Perpetua"/>
            </a:endParaRPr>
          </a:p>
          <a:p>
            <a:pPr marL="12700" marR="5080">
              <a:lnSpc>
                <a:spcPct val="100000"/>
              </a:lnSpc>
              <a:spcBef>
                <a:spcPts val="685"/>
              </a:spcBef>
              <a:buClr>
                <a:srgbClr val="D24716"/>
              </a:buClr>
              <a:buSzPct val="85000"/>
              <a:tabLst>
                <a:tab pos="287020" algn="l"/>
              </a:tabLst>
            </a:pPr>
            <a:endParaRPr sz="20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383" y="786383"/>
            <a:ext cx="7929372" cy="450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ct val="100000"/>
              </a:lnSpc>
            </a:pPr>
            <a:r>
              <a:rPr sz="3600" spc="-5" dirty="0"/>
              <a:t>M</a:t>
            </a:r>
            <a:r>
              <a:rPr sz="3600" spc="-60" dirty="0"/>
              <a:t>A</a:t>
            </a:r>
            <a:r>
              <a:rPr sz="3600" dirty="0"/>
              <a:t>C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5" dirty="0"/>
              <a:t>L</a:t>
            </a:r>
            <a:r>
              <a:rPr sz="3600" spc="-70" dirty="0"/>
              <a:t>a</a:t>
            </a:r>
            <a:r>
              <a:rPr sz="3600" spc="-45" dirty="0"/>
              <a:t>y</a:t>
            </a:r>
            <a:r>
              <a:rPr sz="3600" spc="-20" dirty="0"/>
              <a:t>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50" y="1527951"/>
            <a:ext cx="7412990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u="sng" dirty="0">
                <a:highlight>
                  <a:srgbClr val="00FF00"/>
                </a:highlight>
                <a:latin typeface="Perpetua"/>
                <a:cs typeface="Perpetua"/>
              </a:rPr>
              <a:t>s</a:t>
            </a:r>
            <a:r>
              <a:rPr sz="2600" u="sng" spc="35" dirty="0">
                <a:highlight>
                  <a:srgbClr val="00FF00"/>
                </a:highlight>
                <a:latin typeface="Perpetua"/>
                <a:cs typeface="Perpetua"/>
              </a:rPr>
              <a:t>c</a:t>
            </a:r>
            <a:r>
              <a:rPr sz="2600" u="sng" dirty="0">
                <a:highlight>
                  <a:srgbClr val="00FF00"/>
                </a:highlight>
                <a:latin typeface="Perpetua"/>
                <a:cs typeface="Perpetua"/>
              </a:rPr>
              <a:t>hed</a:t>
            </a:r>
            <a:r>
              <a:rPr sz="2600" u="sng" spc="-10" dirty="0">
                <a:highlight>
                  <a:srgbClr val="00FF00"/>
                </a:highlight>
                <a:latin typeface="Perpetua"/>
                <a:cs typeface="Perpetua"/>
              </a:rPr>
              <a:t>u</a:t>
            </a:r>
            <a:r>
              <a:rPr sz="2600" u="sng" spc="-5" dirty="0">
                <a:highlight>
                  <a:srgbClr val="00FF00"/>
                </a:highlight>
                <a:latin typeface="Perpetua"/>
                <a:cs typeface="Perpetua"/>
              </a:rPr>
              <a:t>lin</a:t>
            </a:r>
            <a:r>
              <a:rPr sz="2600" u="sng" dirty="0">
                <a:highlight>
                  <a:srgbClr val="00FF00"/>
                </a:highlight>
                <a:latin typeface="Perpetua"/>
                <a:cs typeface="Perpetua"/>
              </a:rPr>
              <a:t>g</a:t>
            </a:r>
            <a:r>
              <a:rPr sz="2600" u="sng" spc="-65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2600" u="sng" spc="-5" dirty="0">
                <a:highlight>
                  <a:srgbClr val="00FF00"/>
                </a:highlight>
                <a:latin typeface="Perpetua"/>
                <a:cs typeface="Perpetua"/>
              </a:rPr>
              <a:t>an</a:t>
            </a:r>
            <a:r>
              <a:rPr sz="2600" u="sng" dirty="0">
                <a:highlight>
                  <a:srgbClr val="00FF00"/>
                </a:highlight>
                <a:latin typeface="Perpetua"/>
                <a:cs typeface="Perpetua"/>
              </a:rPr>
              <a:t>d</a:t>
            </a:r>
            <a:r>
              <a:rPr sz="2600" u="sng" spc="-65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2600" u="sng" spc="-25" dirty="0">
                <a:highlight>
                  <a:srgbClr val="00FF00"/>
                </a:highlight>
                <a:latin typeface="Perpetua"/>
                <a:cs typeface="Perpetua"/>
              </a:rPr>
              <a:t>r</a:t>
            </a:r>
            <a:r>
              <a:rPr sz="2600" u="sng" dirty="0">
                <a:highlight>
                  <a:srgbClr val="00FF00"/>
                </a:highlight>
                <a:latin typeface="Perpetua"/>
                <a:cs typeface="Perpetua"/>
              </a:rPr>
              <a:t>o</a:t>
            </a:r>
            <a:r>
              <a:rPr sz="2600" u="sng" spc="-15" dirty="0">
                <a:highlight>
                  <a:srgbClr val="00FF00"/>
                </a:highlight>
                <a:latin typeface="Perpetua"/>
                <a:cs typeface="Perpetua"/>
              </a:rPr>
              <a:t>u</a:t>
            </a:r>
            <a:r>
              <a:rPr sz="2600" u="sng" dirty="0">
                <a:highlight>
                  <a:srgbClr val="00FF00"/>
                </a:highlight>
                <a:latin typeface="Perpetua"/>
                <a:cs typeface="Perpetua"/>
              </a:rPr>
              <a:t>ting</a:t>
            </a:r>
            <a:r>
              <a:rPr sz="2600" u="sng" spc="-75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2600" u="sng" dirty="0">
                <a:highlight>
                  <a:srgbClr val="00FF00"/>
                </a:highlight>
                <a:latin typeface="Perpetua"/>
                <a:cs typeface="Perpetua"/>
              </a:rPr>
              <a:t>of</a:t>
            </a:r>
            <a:r>
              <a:rPr sz="2600" u="sng" spc="-65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2600" u="sng" dirty="0">
                <a:highlight>
                  <a:srgbClr val="00FF00"/>
                </a:highlight>
                <a:latin typeface="Perpetua"/>
                <a:cs typeface="Perpetua"/>
              </a:rPr>
              <a:t>d</a:t>
            </a:r>
            <a:r>
              <a:rPr sz="2600" u="sng" spc="-25" dirty="0">
                <a:highlight>
                  <a:srgbClr val="00FF00"/>
                </a:highlight>
                <a:latin typeface="Perpetua"/>
                <a:cs typeface="Perpetua"/>
              </a:rPr>
              <a:t>a</a:t>
            </a:r>
            <a:r>
              <a:rPr sz="2600" u="sng" dirty="0">
                <a:highlight>
                  <a:srgbClr val="00FF00"/>
                </a:highlight>
                <a:latin typeface="Perpetua"/>
                <a:cs typeface="Perpetua"/>
              </a:rPr>
              <a:t>ta</a:t>
            </a:r>
            <a:r>
              <a:rPr sz="2600" u="sng" spc="-65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2600" u="sng" spc="-10" dirty="0">
                <a:highlight>
                  <a:srgbClr val="00FF00"/>
                </a:highlight>
                <a:latin typeface="Perpetua"/>
                <a:cs typeface="Perpetua"/>
              </a:rPr>
              <a:t>f</a:t>
            </a:r>
            <a:r>
              <a:rPr sz="2600" u="sng" spc="-5" dirty="0">
                <a:highlight>
                  <a:srgbClr val="00FF00"/>
                </a:highlight>
                <a:latin typeface="Perpetua"/>
                <a:cs typeface="Perpetua"/>
              </a:rPr>
              <a:t>rame</a:t>
            </a:r>
            <a:r>
              <a:rPr sz="2600" u="sng" dirty="0">
                <a:highlight>
                  <a:srgbClr val="00FF00"/>
                </a:highlight>
                <a:latin typeface="Perpetua"/>
                <a:cs typeface="Perpetua"/>
              </a:rPr>
              <a:t>s</a:t>
            </a:r>
            <a:r>
              <a:rPr sz="2600" u="sng" spc="-65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ted</a:t>
            </a: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.4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4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perf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spc="70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ll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sks:</a:t>
            </a: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sec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ity</a:t>
            </a: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Relia</a:t>
            </a:r>
            <a:r>
              <a:rPr sz="2600" spc="-40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lin</a:t>
            </a:r>
            <a:r>
              <a:rPr sz="2600" dirty="0">
                <a:latin typeface="Perpetua"/>
                <a:cs typeface="Perpetua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een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peer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4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</a:t>
            </a: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tities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497717"/>
            <a:ext cx="7239634" cy="430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ts val="2735"/>
              </a:lnSpc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M</a:t>
            </a:r>
            <a:r>
              <a:rPr sz="2400" spc="-1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C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l</a:t>
            </a:r>
            <a:r>
              <a:rPr sz="2400" spc="-85" dirty="0">
                <a:latin typeface="Perpetua"/>
                <a:cs typeface="Perpetua"/>
              </a:rPr>
              <a:t>a</a:t>
            </a:r>
            <a:r>
              <a:rPr sz="2400" spc="-55" dirty="0">
                <a:latin typeface="Perpetua"/>
                <a:cs typeface="Perpetua"/>
              </a:rPr>
              <a:t>y</a:t>
            </a:r>
            <a:r>
              <a:rPr sz="2400" dirty="0">
                <a:latin typeface="Perpetua"/>
                <a:cs typeface="Perpetua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45" dirty="0">
                <a:latin typeface="Perpetua"/>
                <a:cs typeface="Perpetua"/>
              </a:rPr>
              <a:t>c</a:t>
            </a:r>
            <a:r>
              <a:rPr sz="2400" spc="-10" dirty="0">
                <a:latin typeface="Perpetua"/>
                <a:cs typeface="Perpetua"/>
              </a:rPr>
              <a:t>hi</a:t>
            </a:r>
            <a:r>
              <a:rPr sz="2400" spc="-45" dirty="0">
                <a:latin typeface="Perpetua"/>
                <a:cs typeface="Perpetua"/>
              </a:rPr>
              <a:t>e</a:t>
            </a:r>
            <a:r>
              <a:rPr sz="2400" spc="-65" dirty="0">
                <a:latin typeface="Perpetua"/>
                <a:cs typeface="Perpetua"/>
              </a:rPr>
              <a:t>v</a:t>
            </a:r>
            <a:r>
              <a:rPr sz="2400" spc="-10" dirty="0">
                <a:latin typeface="Perpetua"/>
                <a:cs typeface="Perpetua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tasks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Perpetua"/>
                <a:cs typeface="Perpetua"/>
              </a:rPr>
              <a:t>b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using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io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edefined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735"/>
              </a:lnSpc>
            </a:pPr>
            <a:r>
              <a:rPr sz="2400" dirty="0">
                <a:latin typeface="Perpetua"/>
                <a:cs typeface="Perpetua"/>
              </a:rPr>
              <a:t>frame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ypes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315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70" dirty="0">
                <a:latin typeface="Perpetua"/>
                <a:cs typeface="Perpetua"/>
              </a:rPr>
              <a:t>F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dirty="0">
                <a:latin typeface="Perpetua"/>
                <a:cs typeface="Perpetua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20" dirty="0">
                <a:latin typeface="Perpetua"/>
                <a:cs typeface="Perpetua"/>
              </a:rPr>
              <a:t>y</a:t>
            </a:r>
            <a:r>
              <a:rPr sz="2400" spc="-10" dirty="0">
                <a:latin typeface="Perpetua"/>
                <a:cs typeface="Perpetua"/>
              </a:rPr>
              <a:t>pes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M</a:t>
            </a:r>
            <a:r>
              <a:rPr sz="2400" spc="-12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C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frames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specified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8</a:t>
            </a:r>
            <a:r>
              <a:rPr sz="2400" spc="5" dirty="0">
                <a:latin typeface="Perpetua"/>
                <a:cs typeface="Perpetua"/>
              </a:rPr>
              <a:t>0</a:t>
            </a:r>
            <a:r>
              <a:rPr sz="2400" dirty="0">
                <a:latin typeface="Perpetua"/>
                <a:cs typeface="Perpetua"/>
              </a:rPr>
              <a:t>2.1</a:t>
            </a:r>
            <a:r>
              <a:rPr sz="2400" spc="5" dirty="0">
                <a:latin typeface="Perpetua"/>
                <a:cs typeface="Perpetua"/>
              </a:rPr>
              <a:t>5</a:t>
            </a:r>
            <a:r>
              <a:rPr sz="2400" spc="-10" dirty="0">
                <a:latin typeface="Perpetua"/>
                <a:cs typeface="Perpetua"/>
              </a:rPr>
              <a:t>.4: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31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b="1" spc="-5" dirty="0">
                <a:latin typeface="Perpetua"/>
                <a:cs typeface="Perpetua"/>
              </a:rPr>
              <a:t>D</a:t>
            </a:r>
            <a:r>
              <a:rPr sz="2400" b="1" spc="-20" dirty="0">
                <a:latin typeface="Perpetua"/>
                <a:cs typeface="Perpetua"/>
              </a:rPr>
              <a:t>a</a:t>
            </a:r>
            <a:r>
              <a:rPr sz="2400" b="1" spc="-5" dirty="0">
                <a:latin typeface="Perpetua"/>
                <a:cs typeface="Perpetua"/>
              </a:rPr>
              <a:t>t</a:t>
            </a:r>
            <a:r>
              <a:rPr sz="2400" b="1" dirty="0">
                <a:latin typeface="Perpetua"/>
                <a:cs typeface="Perpetua"/>
              </a:rPr>
              <a:t>a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Perpetua"/>
                <a:cs typeface="Perpetua"/>
              </a:rPr>
              <a:t>frame: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31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Handles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al</a:t>
            </a:r>
            <a:r>
              <a:rPr sz="2400" dirty="0">
                <a:latin typeface="Perpetua"/>
                <a:cs typeface="Perpetua"/>
              </a:rPr>
              <a:t>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trans</a:t>
            </a:r>
            <a:r>
              <a:rPr sz="2400" spc="-10" dirty="0">
                <a:latin typeface="Perpetua"/>
                <a:cs typeface="Perpetua"/>
              </a:rPr>
              <a:t>fe</a:t>
            </a:r>
            <a:r>
              <a:rPr sz="2400" spc="3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Perpetua"/>
                <a:cs typeface="Perpetua"/>
              </a:rPr>
              <a:t>d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31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b="1" spc="-5" dirty="0">
                <a:latin typeface="Perpetua"/>
                <a:cs typeface="Perpetua"/>
              </a:rPr>
              <a:t>Beaco</a:t>
            </a:r>
            <a:r>
              <a:rPr sz="2400" b="1" dirty="0">
                <a:latin typeface="Perpetua"/>
                <a:cs typeface="Perpetua"/>
              </a:rPr>
              <a:t>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Perpetua"/>
                <a:cs typeface="Perpetua"/>
              </a:rPr>
              <a:t>frame: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315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Used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-5" dirty="0">
                <a:latin typeface="Perpetua"/>
                <a:cs typeface="Perpetua"/>
              </a:rPr>
              <a:t>ra</a:t>
            </a:r>
            <a:r>
              <a:rPr sz="2400" dirty="0">
                <a:latin typeface="Perpetua"/>
                <a:cs typeface="Perpetua"/>
              </a:rPr>
              <a:t>nsm</a:t>
            </a:r>
            <a:r>
              <a:rPr sz="2400" spc="-10" dirty="0">
                <a:latin typeface="Perpetua"/>
                <a:cs typeface="Perpetua"/>
              </a:rPr>
              <a:t>issi</a:t>
            </a:r>
            <a:r>
              <a:rPr sz="2400" dirty="0">
                <a:latin typeface="Perpetua"/>
                <a:cs typeface="Perpetua"/>
              </a:rPr>
              <a:t>on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beacons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Perpetua"/>
                <a:cs typeface="Perpetua"/>
              </a:rPr>
              <a:t>P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coo</a:t>
            </a:r>
            <a:r>
              <a:rPr sz="2400" spc="-5" dirty="0">
                <a:latin typeface="Perpetua"/>
                <a:cs typeface="Perpetua"/>
              </a:rPr>
              <a:t>rd</a:t>
            </a:r>
            <a:r>
              <a:rPr sz="2400" spc="5" dirty="0">
                <a:latin typeface="Perpetua"/>
                <a:cs typeface="Perpetua"/>
              </a:rPr>
              <a:t>i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2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tor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31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b="1" dirty="0">
                <a:latin typeface="Perpetua"/>
                <a:cs typeface="Perpetua"/>
              </a:rPr>
              <a:t>Ackn</a:t>
            </a:r>
            <a:r>
              <a:rPr sz="2400" b="1" spc="-95" dirty="0">
                <a:latin typeface="Perpetua"/>
                <a:cs typeface="Perpetua"/>
              </a:rPr>
              <a:t>o</a:t>
            </a:r>
            <a:r>
              <a:rPr sz="2400" b="1" spc="-15" dirty="0">
                <a:latin typeface="Perpetua"/>
                <a:cs typeface="Perpetua"/>
              </a:rPr>
              <a:t>wledgement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Perpetua"/>
                <a:cs typeface="Perpetua"/>
              </a:rPr>
              <a:t>fra</a:t>
            </a:r>
            <a:r>
              <a:rPr sz="2400" b="1" spc="-15" dirty="0">
                <a:latin typeface="Perpetua"/>
                <a:cs typeface="Perpetua"/>
              </a:rPr>
              <a:t>me: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31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Co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fi</a:t>
            </a:r>
            <a:r>
              <a:rPr sz="2400" spc="70" dirty="0">
                <a:latin typeface="Perpetua"/>
                <a:cs typeface="Perpetua"/>
              </a:rPr>
              <a:t>r</a:t>
            </a:r>
            <a:r>
              <a:rPr sz="2400" spc="-5" dirty="0">
                <a:latin typeface="Perpetua"/>
                <a:cs typeface="Perpetua"/>
              </a:rPr>
              <a:t>m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success</a:t>
            </a:r>
            <a:r>
              <a:rPr sz="2400" dirty="0">
                <a:latin typeface="Perpetua"/>
                <a:cs typeface="Perpetua"/>
              </a:rPr>
              <a:t>ful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eception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frame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31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b="1" dirty="0">
                <a:latin typeface="Perpetua"/>
                <a:cs typeface="Perpetua"/>
              </a:rPr>
              <a:t>M</a:t>
            </a:r>
            <a:r>
              <a:rPr sz="2400" b="1" spc="-75" dirty="0">
                <a:latin typeface="Perpetua"/>
                <a:cs typeface="Perpetua"/>
              </a:rPr>
              <a:t>A</a:t>
            </a:r>
            <a:r>
              <a:rPr sz="2400" b="1" dirty="0">
                <a:latin typeface="Perpetua"/>
                <a:cs typeface="Perpetua"/>
              </a:rPr>
              <a:t>C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co</a:t>
            </a:r>
            <a:r>
              <a:rPr sz="2400" b="1" spc="-15" dirty="0">
                <a:latin typeface="Perpetua"/>
                <a:cs typeface="Perpetua"/>
              </a:rPr>
              <a:t>m</a:t>
            </a:r>
            <a:r>
              <a:rPr sz="2400" b="1" dirty="0">
                <a:latin typeface="Perpetua"/>
                <a:cs typeface="Perpetua"/>
              </a:rPr>
              <a:t>mand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Perpetua"/>
                <a:cs typeface="Perpetua"/>
              </a:rPr>
              <a:t>frame: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315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20" dirty="0">
                <a:latin typeface="Perpetua"/>
                <a:cs typeface="Perpetua"/>
              </a:rPr>
              <a:t>Res</a:t>
            </a:r>
            <a:r>
              <a:rPr sz="2400" spc="-10" dirty="0">
                <a:latin typeface="Perpetua"/>
                <a:cs typeface="Perpetua"/>
              </a:rPr>
              <a:t>p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spc="-10" dirty="0">
                <a:latin typeface="Perpetua"/>
                <a:cs typeface="Perpetua"/>
              </a:rPr>
              <a:t>si</a:t>
            </a:r>
            <a:r>
              <a:rPr sz="2400" spc="-50" dirty="0">
                <a:latin typeface="Perpetua"/>
                <a:cs typeface="Perpetua"/>
              </a:rPr>
              <a:t>b</a:t>
            </a:r>
            <a:r>
              <a:rPr sz="2400" spc="-15" dirty="0">
                <a:latin typeface="Perpetua"/>
                <a:cs typeface="Perpetua"/>
              </a:rPr>
              <a:t>l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co</a:t>
            </a:r>
            <a:r>
              <a:rPr sz="2400" spc="-10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3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com</a:t>
            </a:r>
            <a:r>
              <a:rPr sz="2400" spc="-25" dirty="0">
                <a:latin typeface="Perpetua"/>
                <a:cs typeface="Perpetua"/>
              </a:rPr>
              <a:t>m</a:t>
            </a:r>
            <a:r>
              <a:rPr sz="2400" dirty="0">
                <a:latin typeface="Perpetua"/>
                <a:cs typeface="Perpetua"/>
              </a:rPr>
              <a:t>u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ic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bet</a:t>
            </a:r>
            <a:r>
              <a:rPr sz="2400" spc="-114" dirty="0">
                <a:latin typeface="Perpetua"/>
                <a:cs typeface="Perpetua"/>
              </a:rPr>
              <a:t>w</a:t>
            </a:r>
            <a:r>
              <a:rPr sz="2400" spc="-15" dirty="0">
                <a:latin typeface="Perpetua"/>
                <a:cs typeface="Perpetua"/>
              </a:rPr>
              <a:t>een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d</a:t>
            </a:r>
            <a:r>
              <a:rPr sz="2400" spc="-45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vices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3495" rIns="0" bIns="0" rtlCol="0">
            <a:spAutoFit/>
          </a:bodyPr>
          <a:lstStyle/>
          <a:p>
            <a:pPr marL="774700">
              <a:lnSpc>
                <a:spcPct val="100000"/>
              </a:lnSpc>
            </a:pPr>
            <a:r>
              <a:rPr i="1" spc="-25" dirty="0">
                <a:latin typeface="Franklin Gothic Book"/>
                <a:cs typeface="Franklin Gothic Book"/>
              </a:rPr>
              <a:t>IEEE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30" dirty="0">
                <a:latin typeface="Franklin Gothic Book"/>
                <a:cs typeface="Franklin Gothic Book"/>
              </a:rPr>
              <a:t>80</a:t>
            </a:r>
            <a:r>
              <a:rPr i="1" spc="-35" dirty="0">
                <a:latin typeface="Franklin Gothic Book"/>
                <a:cs typeface="Franklin Gothic Book"/>
              </a:rPr>
              <a:t>2</a:t>
            </a:r>
            <a:r>
              <a:rPr i="1" spc="-175" dirty="0">
                <a:latin typeface="Franklin Gothic Book"/>
                <a:cs typeface="Franklin Gothic Book"/>
              </a:rPr>
              <a:t>.</a:t>
            </a:r>
            <a:r>
              <a:rPr i="1" spc="-125" dirty="0">
                <a:latin typeface="Franklin Gothic Book"/>
                <a:cs typeface="Franklin Gothic Book"/>
              </a:rPr>
              <a:t>1</a:t>
            </a:r>
            <a:r>
              <a:rPr i="1" spc="-25" dirty="0">
                <a:latin typeface="Franklin Gothic Book"/>
                <a:cs typeface="Franklin Gothic Book"/>
              </a:rPr>
              <a:t>5.4</a:t>
            </a:r>
            <a:r>
              <a:rPr i="1" spc="60" dirty="0">
                <a:latin typeface="Times New Roman"/>
                <a:cs typeface="Times New Roman"/>
              </a:rPr>
              <a:t> </a:t>
            </a:r>
            <a:r>
              <a:rPr i="1" spc="-40" dirty="0">
                <a:latin typeface="Franklin Gothic Book"/>
                <a:cs typeface="Franklin Gothic Book"/>
              </a:rPr>
              <a:t>M</a:t>
            </a:r>
            <a:r>
              <a:rPr i="1" spc="-114" dirty="0">
                <a:latin typeface="Franklin Gothic Book"/>
                <a:cs typeface="Franklin Gothic Book"/>
              </a:rPr>
              <a:t>A</a:t>
            </a:r>
            <a:r>
              <a:rPr i="1" spc="-25" dirty="0">
                <a:latin typeface="Franklin Gothic Book"/>
                <a:cs typeface="Franklin Gothic Book"/>
              </a:rPr>
              <a:t>C</a:t>
            </a:r>
            <a:r>
              <a:rPr i="1" spc="-15" dirty="0">
                <a:latin typeface="Times New Roman"/>
                <a:cs typeface="Times New Roman"/>
              </a:rPr>
              <a:t> </a:t>
            </a:r>
            <a:r>
              <a:rPr i="1" spc="-75" dirty="0">
                <a:latin typeface="Franklin Gothic Book"/>
                <a:cs typeface="Franklin Gothic Book"/>
              </a:rPr>
              <a:t>F</a:t>
            </a:r>
            <a:r>
              <a:rPr i="1" spc="-25" dirty="0">
                <a:latin typeface="Franklin Gothic Book"/>
                <a:cs typeface="Franklin Gothic Book"/>
              </a:rPr>
              <a:t>ormat</a:t>
            </a:r>
          </a:p>
        </p:txBody>
      </p:sp>
      <p:sp>
        <p:nvSpPr>
          <p:cNvPr id="3" name="object 3"/>
          <p:cNvSpPr/>
          <p:nvPr/>
        </p:nvSpPr>
        <p:spPr>
          <a:xfrm>
            <a:off x="428244" y="1514855"/>
            <a:ext cx="8215883" cy="3413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510780" cy="375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4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Hea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ield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com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osed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Frame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Con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ol,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S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q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ce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Num</a:t>
            </a:r>
            <a:r>
              <a:rPr sz="2600" spc="-1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essing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fiel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spc="-5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1117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Frame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Con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ield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de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ines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frame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5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essing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des,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oth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spc="-5" dirty="0">
                <a:latin typeface="Perpetua"/>
                <a:cs typeface="Perpetua"/>
              </a:rPr>
              <a:t>la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spc="-5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-10" dirty="0">
                <a:latin typeface="Perpetua"/>
                <a:cs typeface="Perpetua"/>
              </a:rPr>
              <a:t>q</a:t>
            </a:r>
            <a:r>
              <a:rPr sz="2600" dirty="0">
                <a:latin typeface="Perpetua"/>
                <a:cs typeface="Perpetua"/>
              </a:rPr>
              <a:t>ue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ce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Number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field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indi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seque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ce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iden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ifier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fram</a:t>
            </a:r>
            <a:r>
              <a:rPr sz="2600" spc="-5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31940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essing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field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ifies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rc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Destin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de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tifier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fields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rc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Destin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fiel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564120" cy="3431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M</a:t>
            </a:r>
            <a:r>
              <a:rPr sz="2600" u="sng" spc="-140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C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60" dirty="0">
                <a:latin typeface="Perpetua"/>
                <a:cs typeface="Perpetua"/>
              </a:rPr>
              <a:t>P</a:t>
            </a:r>
            <a:r>
              <a:rPr sz="2600" u="sng" spc="-100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yl</a:t>
            </a:r>
            <a:r>
              <a:rPr sz="2600" u="sng" spc="-15" dirty="0">
                <a:latin typeface="Perpetua"/>
                <a:cs typeface="Perpetua"/>
              </a:rPr>
              <a:t>o</a:t>
            </a:r>
            <a:r>
              <a:rPr sz="2600" u="sng" spc="-5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field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indivi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frame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5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86385" marR="10350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8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x</a:t>
            </a:r>
            <a:r>
              <a:rPr sz="2600" spc="-5" dirty="0">
                <a:latin typeface="Perpetua"/>
                <a:cs typeface="Perpetua"/>
              </a:rPr>
              <a:t>am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5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bea</a:t>
            </a:r>
            <a:r>
              <a:rPr sz="2600" spc="-2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fram</a:t>
            </a:r>
            <a:r>
              <a:rPr sz="2600" spc="-1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80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spe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ific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ields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ds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bea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lang="en-GB" sz="2600" dirty="0">
                <a:latin typeface="Perpetua"/>
                <a:cs typeface="Perpetua"/>
              </a:rPr>
              <a:t>.</a:t>
            </a:r>
          </a:p>
          <a:p>
            <a:pPr marL="286385" marR="10350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4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field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thing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than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frame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k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sequ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(FCS).</a:t>
            </a: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FCS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cal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based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frame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ec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iving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u="sng" spc="-10" dirty="0">
                <a:latin typeface="Perpetua"/>
                <a:cs typeface="Perpetua"/>
              </a:rPr>
              <a:t>c</a:t>
            </a:r>
            <a:r>
              <a:rPr sz="2600" u="sng" dirty="0">
                <a:latin typeface="Perpetua"/>
                <a:cs typeface="Perpetua"/>
              </a:rPr>
              <a:t>o</a:t>
            </a:r>
            <a:r>
              <a:rPr sz="2600" u="sng" spc="-15" dirty="0">
                <a:latin typeface="Perpetua"/>
                <a:cs typeface="Perpetua"/>
              </a:rPr>
              <a:t>n</a:t>
            </a:r>
            <a:r>
              <a:rPr sz="2600" u="sng" dirty="0">
                <a:latin typeface="Perpetua"/>
                <a:cs typeface="Perpetua"/>
              </a:rPr>
              <a:t>fi</a:t>
            </a:r>
            <a:r>
              <a:rPr sz="2600" u="sng" spc="70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m</a:t>
            </a:r>
            <a:r>
              <a:rPr sz="2600" u="sng" spc="-5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the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in</a:t>
            </a:r>
            <a:r>
              <a:rPr sz="2600" u="sng" spc="-15" dirty="0">
                <a:latin typeface="Perpetua"/>
                <a:cs typeface="Perpetua"/>
              </a:rPr>
              <a:t>t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spc="35" dirty="0">
                <a:latin typeface="Perpetua"/>
                <a:cs typeface="Perpetua"/>
              </a:rPr>
              <a:t>g</a:t>
            </a:r>
            <a:r>
              <a:rPr sz="2600" u="sng" spc="45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ity</a:t>
            </a:r>
            <a:r>
              <a:rPr sz="2600" u="sng" spc="-50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of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the</a:t>
            </a:r>
            <a:r>
              <a:rPr sz="2600" u="sng" spc="-80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35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ta</a:t>
            </a:r>
            <a:r>
              <a:rPr sz="2600" u="sng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in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the</a:t>
            </a:r>
            <a:r>
              <a:rPr sz="2600" u="sng" spc="-7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fram</a:t>
            </a:r>
            <a:r>
              <a:rPr sz="2600" u="sng" spc="-65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599045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.4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al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ique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6</a:t>
            </a:r>
            <a:r>
              <a:rPr sz="2600" spc="5" dirty="0">
                <a:latin typeface="Perpetua"/>
                <a:cs typeface="Perpetua"/>
              </a:rPr>
              <a:t>4</a:t>
            </a:r>
            <a:r>
              <a:rPr sz="2600" dirty="0">
                <a:latin typeface="Perpetua"/>
                <a:cs typeface="Perpetua"/>
              </a:rPr>
              <a:t>-bit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x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4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based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EUI-6</a:t>
            </a:r>
            <a:r>
              <a:rPr sz="2600" spc="-15" dirty="0">
                <a:latin typeface="Perpetua"/>
                <a:cs typeface="Perpetua"/>
              </a:rPr>
              <a:t>4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H</a:t>
            </a:r>
            <a:r>
              <a:rPr sz="2600" spc="-75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aus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ma</a:t>
            </a:r>
            <a:r>
              <a:rPr sz="2600" spc="-15" dirty="0">
                <a:latin typeface="Perpetua"/>
                <a:cs typeface="Perpetua"/>
              </a:rPr>
              <a:t>x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yl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1</a:t>
            </a:r>
            <a:r>
              <a:rPr sz="2600" dirty="0">
                <a:latin typeface="Perpetua"/>
                <a:cs typeface="Perpetua"/>
              </a:rPr>
              <a:t>27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es,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802.15.</a:t>
            </a:r>
            <a:r>
              <a:rPr sz="2600" dirty="0">
                <a:latin typeface="Perpetua"/>
                <a:cs typeface="Perpetua"/>
              </a:rPr>
              <a:t>4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al</a:t>
            </a:r>
            <a:r>
              <a:rPr sz="2600" dirty="0">
                <a:latin typeface="Perpetua"/>
                <a:cs typeface="Perpetua"/>
              </a:rPr>
              <a:t>so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5" dirty="0">
                <a:latin typeface="Perpetua"/>
                <a:cs typeface="Perpetua"/>
              </a:rPr>
              <a:t>ne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h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1</a:t>
            </a:r>
            <a:r>
              <a:rPr sz="2600" spc="15" dirty="0">
                <a:latin typeface="Perpetua"/>
                <a:cs typeface="Perpetua"/>
              </a:rPr>
              <a:t>6</a:t>
            </a:r>
            <a:r>
              <a:rPr sz="2600" dirty="0">
                <a:latin typeface="Perpetua"/>
                <a:cs typeface="Perpetua"/>
              </a:rPr>
              <a:t>-bit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“s</a:t>
            </a:r>
            <a:r>
              <a:rPr sz="2600" spc="5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add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”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a</a:t>
            </a:r>
            <a:r>
              <a:rPr sz="2600" spc="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gned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28067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sho</a:t>
            </a:r>
            <a:r>
              <a:rPr sz="2600" spc="9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subst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ial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ces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spc="-5" dirty="0">
                <a:latin typeface="Perpetua"/>
                <a:cs typeface="Perpetua"/>
              </a:rPr>
              <a:t>ram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erhead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mpa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6</a:t>
            </a:r>
            <a:r>
              <a:rPr sz="2600" spc="-5" dirty="0">
                <a:latin typeface="Perpetua"/>
                <a:cs typeface="Perpetua"/>
              </a:rPr>
              <a:t>4</a:t>
            </a:r>
            <a:r>
              <a:rPr sz="2600" dirty="0">
                <a:latin typeface="Perpetua"/>
                <a:cs typeface="Perpetua"/>
              </a:rPr>
              <a:t>-bit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ex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4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195" rIns="0" bIns="0" rtlCol="0">
            <a:spAutoFit/>
          </a:bodyPr>
          <a:lstStyle/>
          <a:p>
            <a:pPr marL="774700">
              <a:lnSpc>
                <a:spcPts val="4765"/>
              </a:lnSpc>
            </a:pPr>
            <a:r>
              <a:rPr spc="-260" dirty="0"/>
              <a:t>T</a:t>
            </a:r>
            <a:r>
              <a:rPr spc="-25" dirty="0"/>
              <a:t>o</a:t>
            </a:r>
            <a:r>
              <a:rPr spc="-20" dirty="0"/>
              <a:t>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540651"/>
            <a:ext cx="7437755" cy="3806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5" dirty="0">
                <a:latin typeface="Perpetua"/>
                <a:cs typeface="Perpetua"/>
              </a:rPr>
              <a:t>4</a:t>
            </a:r>
            <a:r>
              <a:rPr sz="2600" spc="5" dirty="0">
                <a:latin typeface="Perpetua"/>
                <a:cs typeface="Perpetua"/>
              </a:rPr>
              <a:t>–</a:t>
            </a:r>
            <a:r>
              <a:rPr sz="2600" dirty="0">
                <a:latin typeface="Perpetua"/>
                <a:cs typeface="Perpetua"/>
              </a:rPr>
              <a:t>based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uilt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st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spc="-2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pee</a:t>
            </a:r>
            <a:r>
              <a:rPr sz="2600" spc="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-</a:t>
            </a:r>
            <a:r>
              <a:rPr sz="2600" spc="-5" dirty="0">
                <a:latin typeface="Perpetua"/>
                <a:cs typeface="Perpetua"/>
              </a:rPr>
              <a:t>to</a:t>
            </a:r>
            <a:r>
              <a:rPr sz="2600" dirty="0">
                <a:latin typeface="Perpetua"/>
                <a:cs typeface="Perpetua"/>
              </a:rPr>
              <a:t>-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p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mes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</a:t>
            </a:r>
            <a:r>
              <a:rPr sz="2600" spc="-5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Mesh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tie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ge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ma</a:t>
            </a:r>
            <a:r>
              <a:rPr sz="2600" spc="-5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467995" indent="-273685" algn="just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all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nod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ran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di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erage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inte</a:t>
            </a:r>
            <a:r>
              <a:rPr sz="2600" spc="65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media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trans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com</a:t>
            </a:r>
            <a:r>
              <a:rPr sz="2600" spc="-3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5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E</a:t>
            </a:r>
            <a:r>
              <a:rPr sz="2600" spc="-50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8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15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0" dirty="0">
                <a:latin typeface="Perpetua"/>
                <a:cs typeface="Perpetua"/>
              </a:rPr>
              <a:t>1</a:t>
            </a:r>
            <a:r>
              <a:rPr sz="2600" dirty="0">
                <a:latin typeface="Perpetua"/>
                <a:cs typeface="Perpetua"/>
              </a:rPr>
              <a:t>5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4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sh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uld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up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niq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29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Al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same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.4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shou</a:t>
            </a:r>
            <a:r>
              <a:rPr sz="2600" spc="-1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same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ID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7883" y="2142744"/>
            <a:ext cx="5856731" cy="3287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6791959" cy="288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3685" algn="just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mini</a:t>
            </a:r>
            <a:r>
              <a:rPr sz="2600" spc="-20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one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ac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rdin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-5" dirty="0">
                <a:latin typeface="Perpetua"/>
                <a:cs typeface="Perpetua"/>
              </a:rPr>
              <a:t>li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10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all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ot</a:t>
            </a:r>
            <a:r>
              <a:rPr sz="2600" spc="-15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asso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7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rdin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ide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tified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1.</a:t>
            </a:r>
            <a:endParaRPr sz="2600">
              <a:latin typeface="Perpetua"/>
              <a:cs typeface="Perpetua"/>
            </a:endParaRPr>
          </a:p>
          <a:p>
            <a:pPr marL="286385" marR="7620" indent="-273685" algn="just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om</a:t>
            </a:r>
            <a:r>
              <a:rPr sz="2600" spc="-30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whe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RF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364095" cy="335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.4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ific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fine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th</a:t>
            </a:r>
            <a:endParaRPr sz="2600">
              <a:latin typeface="Perpetua"/>
              <a:cs typeface="Perpetua"/>
            </a:endParaRPr>
          </a:p>
          <a:p>
            <a:pPr marR="579120" algn="ctr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sele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4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9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mes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spc="-27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13970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9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k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mes</a:t>
            </a:r>
            <a:r>
              <a:rPr sz="2600" i="1" spc="-15" dirty="0">
                <a:latin typeface="Perpetua"/>
                <a:cs typeface="Perpetua"/>
              </a:rPr>
              <a:t>h</a:t>
            </a:r>
            <a:r>
              <a:rPr sz="2600" i="1" dirty="0">
                <a:latin typeface="Perpetua"/>
                <a:cs typeface="Perpetua"/>
              </a:rPr>
              <a:t>-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Perpetua"/>
                <a:cs typeface="Perpetua"/>
              </a:rPr>
              <a:t>u</a:t>
            </a:r>
            <a:r>
              <a:rPr sz="2600" i="1" spc="-15" dirty="0">
                <a:latin typeface="Perpetua"/>
                <a:cs typeface="Perpetua"/>
              </a:rPr>
              <a:t>n</a:t>
            </a:r>
            <a:r>
              <a:rPr sz="2600" i="1" dirty="0">
                <a:latin typeface="Perpetua"/>
                <a:cs typeface="Perpetua"/>
              </a:rPr>
              <a:t>der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9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3,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using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ol,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Pv6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Ro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7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Perpetua"/>
                <a:cs typeface="Perpetua"/>
              </a:rPr>
              <a:t>P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Lossy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Net</a:t>
            </a:r>
            <a:r>
              <a:rPr sz="2600" spc="-10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(R</a:t>
            </a:r>
            <a:r>
              <a:rPr sz="2600" spc="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L).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efe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mes</a:t>
            </a:r>
            <a:r>
              <a:rPr sz="2600" i="1" spc="-15" dirty="0">
                <a:latin typeface="Perpetua"/>
                <a:cs typeface="Perpetua"/>
              </a:rPr>
              <a:t>h</a:t>
            </a:r>
            <a:r>
              <a:rPr sz="2600" i="1" dirty="0">
                <a:latin typeface="Perpetua"/>
                <a:cs typeface="Perpetua"/>
              </a:rPr>
              <a:t>-</a:t>
            </a:r>
            <a:r>
              <a:rPr sz="2600" i="1" spc="-40" dirty="0">
                <a:latin typeface="Perpetua"/>
                <a:cs typeface="Perpetua"/>
              </a:rPr>
              <a:t>o</a:t>
            </a:r>
            <a:r>
              <a:rPr sz="2600" i="1" spc="-45" dirty="0">
                <a:latin typeface="Perpetua"/>
                <a:cs typeface="Perpetua"/>
              </a:rPr>
              <a:t>v</a:t>
            </a:r>
            <a:r>
              <a:rPr sz="2600" i="1" dirty="0">
                <a:latin typeface="Perpetua"/>
                <a:cs typeface="Perpetua"/>
              </a:rPr>
              <a:t>er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505700" cy="430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Sho</a:t>
            </a:r>
            <a:r>
              <a:rPr sz="2600" b="1" spc="90" dirty="0"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15" dirty="0">
                <a:latin typeface="Perpetua"/>
                <a:cs typeface="Perpetua"/>
              </a:rPr>
              <a:t>a</a:t>
            </a:r>
            <a:r>
              <a:rPr sz="2600" b="1" dirty="0">
                <a:latin typeface="Perpetua"/>
                <a:cs typeface="Perpetua"/>
              </a:rPr>
              <a:t>nge: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spc="-10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assic</a:t>
            </a:r>
            <a:r>
              <a:rPr sz="2600" spc="-1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wi</a:t>
            </a:r>
            <a:r>
              <a:rPr sz="2600" spc="-20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ed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x</a:t>
            </a:r>
            <a:r>
              <a:rPr sz="2600" spc="-5" dirty="0">
                <a:latin typeface="Perpetua"/>
                <a:cs typeface="Perpetua"/>
              </a:rPr>
              <a:t>am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se</a:t>
            </a:r>
            <a:r>
              <a:rPr sz="2600" spc="45" dirty="0">
                <a:solidFill>
                  <a:srgbClr val="FF0000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ial</a:t>
            </a:r>
            <a:r>
              <a:rPr sz="26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spc="-15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spc="-40" dirty="0">
                <a:solidFill>
                  <a:srgbClr val="FF0000"/>
                </a:solidFill>
                <a:latin typeface="Perpetua"/>
                <a:cs typeface="Perpetua"/>
              </a:rPr>
              <a:t>b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l</a:t>
            </a:r>
            <a:r>
              <a:rPr sz="2600" spc="-50" dirty="0">
                <a:solidFill>
                  <a:srgbClr val="FF0000"/>
                </a:solidFill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6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6385" marR="508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40" dirty="0">
                <a:solidFill>
                  <a:srgbClr val="006FC0"/>
                </a:solidFill>
                <a:latin typeface="Perpetua"/>
                <a:cs typeface="Perpetua"/>
              </a:rPr>
              <a:t>W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i</a:t>
            </a:r>
            <a:r>
              <a:rPr sz="2600" spc="-20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eless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sho</a:t>
            </a:r>
            <a:r>
              <a:rPr sz="2600" spc="90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-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ran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g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te</a:t>
            </a:r>
            <a:r>
              <a:rPr sz="2600" spc="35" dirty="0">
                <a:solidFill>
                  <a:srgbClr val="006FC0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hn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lo</a:t>
            </a:r>
            <a:r>
              <a:rPr sz="2600" spc="30" dirty="0">
                <a:solidFill>
                  <a:srgbClr val="006FC0"/>
                </a:solidFill>
                <a:latin typeface="Perpetua"/>
                <a:cs typeface="Perpetua"/>
              </a:rPr>
              <a:t>g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ies</a:t>
            </a:r>
            <a:r>
              <a:rPr sz="26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ten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nside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al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spc="65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n</a:t>
            </a:r>
            <a:r>
              <a:rPr sz="2600" spc="-35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ti</a:t>
            </a:r>
            <a:r>
              <a:rPr sz="2600" spc="-60" dirty="0">
                <a:solidFill>
                  <a:srgbClr val="006FC0"/>
                </a:solidFill>
                <a:latin typeface="Perpetua"/>
                <a:cs typeface="Perpetua"/>
              </a:rPr>
              <a:t>v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to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se</a:t>
            </a:r>
            <a:r>
              <a:rPr sz="2600" spc="40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ial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c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spc="-40" dirty="0">
                <a:solidFill>
                  <a:srgbClr val="006FC0"/>
                </a:solidFill>
                <a:latin typeface="Perpetua"/>
                <a:cs typeface="Perpetua"/>
              </a:rPr>
              <a:t>b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l</a:t>
            </a:r>
            <a:r>
              <a:rPr sz="2600" spc="-35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ten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of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FC0"/>
                </a:solidFill>
                <a:latin typeface="Perpetua"/>
                <a:cs typeface="Perpetua"/>
              </a:rPr>
              <a:t>m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ete</a:t>
            </a:r>
            <a:r>
              <a:rPr sz="2600" b="1" spc="25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of</a:t>
            </a:r>
            <a:r>
              <a:rPr sz="26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maxi</a:t>
            </a:r>
            <a:r>
              <a:rPr sz="2600" spc="-30" dirty="0">
                <a:solidFill>
                  <a:srgbClr val="006FC0"/>
                </a:solidFill>
                <a:latin typeface="Perpetua"/>
                <a:cs typeface="Perpetua"/>
              </a:rPr>
              <a:t>m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um</a:t>
            </a:r>
            <a:r>
              <a:rPr sz="26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dista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n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ce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b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et</a:t>
            </a:r>
            <a:r>
              <a:rPr sz="2600" spc="-105" dirty="0">
                <a:solidFill>
                  <a:srgbClr val="006FC0"/>
                </a:solidFill>
                <a:latin typeface="Perpetua"/>
                <a:cs typeface="Perpetua"/>
              </a:rPr>
              <a:t>w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een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600" spc="-100" dirty="0">
                <a:solidFill>
                  <a:srgbClr val="006FC0"/>
                </a:solidFill>
                <a:latin typeface="Perpetua"/>
                <a:cs typeface="Perpetua"/>
              </a:rPr>
              <a:t>w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d</a:t>
            </a:r>
            <a:r>
              <a:rPr sz="2600" spc="-45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vi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c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spc="-50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D24716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Exam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sho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t-</a:t>
            </a:r>
            <a:r>
              <a:rPr sz="2600" spc="-5" dirty="0">
                <a:latin typeface="Perpetua"/>
                <a:cs typeface="Perpetua"/>
              </a:rPr>
              <a:t>ran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</a:t>
            </a:r>
            <a:r>
              <a:rPr sz="2600" spc="-1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eless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IEEE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b="1" spc="-10" dirty="0">
                <a:latin typeface="Perpetua"/>
                <a:cs typeface="Perpetua"/>
              </a:rPr>
              <a:t>802.15.</a:t>
            </a:r>
            <a:r>
              <a:rPr sz="2600" b="1" dirty="0">
                <a:latin typeface="Perpetua"/>
                <a:cs typeface="Perpetua"/>
              </a:rPr>
              <a:t>1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Perpetua"/>
                <a:cs typeface="Perpetua"/>
              </a:rPr>
              <a:t>B</a:t>
            </a:r>
            <a:r>
              <a:rPr sz="2600" b="1" spc="-10" dirty="0">
                <a:latin typeface="Perpetua"/>
                <a:cs typeface="Perpetua"/>
              </a:rPr>
              <a:t>lu</a:t>
            </a:r>
            <a:r>
              <a:rPr sz="2600" b="1" dirty="0">
                <a:latin typeface="Perpetua"/>
                <a:cs typeface="Perpetua"/>
              </a:rPr>
              <a:t>et</a:t>
            </a:r>
            <a:r>
              <a:rPr sz="2600" b="1" spc="-5" dirty="0">
                <a:latin typeface="Perpetua"/>
                <a:cs typeface="Perpetua"/>
              </a:rPr>
              <a:t>oo</a:t>
            </a:r>
            <a:r>
              <a:rPr sz="2600" b="1" dirty="0">
                <a:latin typeface="Perpetua"/>
                <a:cs typeface="Perpetua"/>
              </a:rPr>
              <a:t>th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IEE</a:t>
            </a:r>
            <a:r>
              <a:rPr sz="2600" b="1" dirty="0">
                <a:latin typeface="Perpetua"/>
                <a:cs typeface="Perpetua"/>
              </a:rPr>
              <a:t>E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8</a:t>
            </a:r>
            <a:r>
              <a:rPr sz="2600" b="1" dirty="0">
                <a:latin typeface="Perpetua"/>
                <a:cs typeface="Perpetua"/>
              </a:rPr>
              <a:t>0</a:t>
            </a:r>
            <a:r>
              <a:rPr sz="2600" b="1" spc="-15" dirty="0">
                <a:latin typeface="Perpetua"/>
                <a:cs typeface="Perpetua"/>
              </a:rPr>
              <a:t>2</a:t>
            </a:r>
            <a:r>
              <a:rPr sz="2600" b="1" dirty="0">
                <a:latin typeface="Perpetua"/>
                <a:cs typeface="Perpetua"/>
              </a:rPr>
              <a:t>.</a:t>
            </a:r>
            <a:r>
              <a:rPr sz="2600" b="1" spc="-15" dirty="0">
                <a:latin typeface="Perpetua"/>
                <a:cs typeface="Perpetua"/>
              </a:rPr>
              <a:t>1</a:t>
            </a:r>
            <a:r>
              <a:rPr sz="2600" b="1" dirty="0">
                <a:latin typeface="Perpetua"/>
                <a:cs typeface="Perpetua"/>
              </a:rPr>
              <a:t>5</a:t>
            </a:r>
            <a:r>
              <a:rPr sz="2600" b="1" spc="-10" dirty="0">
                <a:latin typeface="Perpetua"/>
                <a:cs typeface="Perpetua"/>
              </a:rPr>
              <a:t>.</a:t>
            </a:r>
            <a:r>
              <a:rPr sz="2600" b="1" dirty="0">
                <a:latin typeface="Perpetua"/>
                <a:cs typeface="Perpetua"/>
              </a:rPr>
              <a:t>7</a:t>
            </a:r>
            <a:r>
              <a:rPr sz="2600" b="1" spc="-39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Vis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spc="-35" dirty="0">
                <a:latin typeface="Perpetua"/>
                <a:cs typeface="Perpetua"/>
              </a:rPr>
              <a:t>b</a:t>
            </a:r>
            <a:r>
              <a:rPr sz="2600" b="1" dirty="0">
                <a:latin typeface="Perpetua"/>
                <a:cs typeface="Perpetua"/>
              </a:rPr>
              <a:t>le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Light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b="1" spc="-5" dirty="0">
                <a:latin typeface="Perpetua"/>
                <a:cs typeface="Perpetua"/>
              </a:rPr>
              <a:t>C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m</a:t>
            </a:r>
            <a:r>
              <a:rPr sz="2600" b="1" spc="-30" dirty="0">
                <a:latin typeface="Perpetua"/>
                <a:cs typeface="Perpetua"/>
              </a:rPr>
              <a:t>m</a:t>
            </a:r>
            <a:r>
              <a:rPr sz="2600" b="1" dirty="0">
                <a:latin typeface="Perpetua"/>
                <a:cs typeface="Perpetua"/>
              </a:rPr>
              <a:t>un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spc="-5" dirty="0">
                <a:latin typeface="Perpetua"/>
                <a:cs typeface="Perpetua"/>
              </a:rPr>
              <a:t>c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tion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(V</a:t>
            </a:r>
            <a:r>
              <a:rPr sz="2600" b="1" spc="5" dirty="0">
                <a:latin typeface="Perpetua"/>
                <a:cs typeface="Perpetua"/>
              </a:rPr>
              <a:t>L</a:t>
            </a:r>
            <a:r>
              <a:rPr sz="2600" b="1" spc="-5" dirty="0">
                <a:latin typeface="Perpetua"/>
                <a:cs typeface="Perpetua"/>
              </a:rPr>
              <a:t>C)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195" rIns="0" bIns="0" rtlCol="0">
            <a:spAutoFit/>
          </a:bodyPr>
          <a:lstStyle/>
          <a:p>
            <a:pPr marL="774700">
              <a:lnSpc>
                <a:spcPts val="4765"/>
              </a:lnSpc>
            </a:pPr>
            <a:r>
              <a:rPr spc="-15" dirty="0"/>
              <a:t>S</a:t>
            </a:r>
            <a:r>
              <a:rPr spc="-25" dirty="0"/>
              <a:t>e</a:t>
            </a:r>
            <a:r>
              <a:rPr spc="-10" dirty="0"/>
              <a:t>c</a:t>
            </a:r>
            <a:r>
              <a:rPr spc="-20" dirty="0"/>
              <a:t>ur</a:t>
            </a:r>
            <a:r>
              <a:rPr spc="-5" dirty="0"/>
              <a:t>i</a:t>
            </a:r>
            <a:r>
              <a:rPr spc="-15" dirty="0"/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510417"/>
            <a:ext cx="7586980" cy="3568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303530" indent="-273685">
              <a:lnSpc>
                <a:spcPct val="90100"/>
              </a:lnSpc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IEEE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8</a:t>
            </a:r>
            <a:r>
              <a:rPr sz="2400" spc="5" dirty="0">
                <a:latin typeface="Perpetua"/>
                <a:cs typeface="Perpetua"/>
              </a:rPr>
              <a:t>0</a:t>
            </a:r>
            <a:r>
              <a:rPr sz="2400" dirty="0">
                <a:latin typeface="Perpetua"/>
                <a:cs typeface="Perpetua"/>
              </a:rPr>
              <a:t>2.1</a:t>
            </a:r>
            <a:r>
              <a:rPr sz="2400" spc="5" dirty="0">
                <a:latin typeface="Perpetua"/>
                <a:cs typeface="Perpetua"/>
              </a:rPr>
              <a:t>5</a:t>
            </a:r>
            <a:r>
              <a:rPr sz="2400" dirty="0">
                <a:latin typeface="Perpetua"/>
                <a:cs typeface="Perpetua"/>
              </a:rPr>
              <a:t>.4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specific</a:t>
            </a:r>
            <a:r>
              <a:rPr sz="2400" spc="-3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u</a:t>
            </a:r>
            <a:r>
              <a:rPr sz="2400" spc="-5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es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30" dirty="0">
                <a:latin typeface="Perpetua"/>
                <a:cs typeface="Perpetua"/>
              </a:rPr>
              <a:t>d</a:t>
            </a:r>
            <a:r>
              <a:rPr sz="2400" spc="-55" dirty="0">
                <a:latin typeface="Perpetua"/>
                <a:cs typeface="Perpetua"/>
              </a:rPr>
              <a:t>v</a:t>
            </a:r>
            <a:r>
              <a:rPr sz="2400" spc="-15" dirty="0">
                <a:latin typeface="Perpetua"/>
                <a:cs typeface="Perpetua"/>
              </a:rPr>
              <a:t>anced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Enc</a:t>
            </a:r>
            <a:r>
              <a:rPr sz="2400" spc="1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yption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spc="-5" dirty="0">
                <a:latin typeface="Perpetua"/>
                <a:cs typeface="Perpetua"/>
              </a:rPr>
              <a:t>anda</a:t>
            </a:r>
            <a:r>
              <a:rPr sz="2400" spc="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(AES)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wi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1</a:t>
            </a:r>
            <a:r>
              <a:rPr sz="2400" spc="5" dirty="0">
                <a:latin typeface="Perpetua"/>
                <a:cs typeface="Perpetua"/>
              </a:rPr>
              <a:t>2</a:t>
            </a:r>
            <a:r>
              <a:rPr sz="2400" spc="10" dirty="0">
                <a:latin typeface="Perpetua"/>
                <a:cs typeface="Perpetua"/>
              </a:rPr>
              <a:t>8</a:t>
            </a:r>
            <a:r>
              <a:rPr sz="2400" dirty="0">
                <a:latin typeface="Perpetua"/>
                <a:cs typeface="Perpetua"/>
              </a:rPr>
              <a:t>-bit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Perpetua"/>
                <a:cs typeface="Perpetua"/>
              </a:rPr>
              <a:t>k</a:t>
            </a:r>
            <a:r>
              <a:rPr sz="2400" spc="-4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leng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base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enc</a:t>
            </a:r>
            <a:r>
              <a:rPr sz="2400" spc="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yp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algo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ithm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secu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</a:t>
            </a:r>
          </a:p>
          <a:p>
            <a:pPr marL="286385" marR="622300" indent="-273685">
              <a:lnSpc>
                <a:spcPts val="259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u="sng" dirty="0">
                <a:latin typeface="Perpetua"/>
                <a:cs typeface="Perpetua"/>
              </a:rPr>
              <a:t>symmet</a:t>
            </a:r>
            <a:r>
              <a:rPr sz="2400" u="sng" spc="40" dirty="0">
                <a:latin typeface="Perpetua"/>
                <a:cs typeface="Perpetua"/>
              </a:rPr>
              <a:t>r</a:t>
            </a:r>
            <a:r>
              <a:rPr sz="2400" u="sng" spc="-10" dirty="0">
                <a:latin typeface="Perpetua"/>
                <a:cs typeface="Perpetua"/>
              </a:rPr>
              <a:t>ic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u="sng" spc="-50" dirty="0">
                <a:latin typeface="Perpetua"/>
                <a:cs typeface="Perpetua"/>
              </a:rPr>
              <a:t>ke</a:t>
            </a:r>
            <a:r>
              <a:rPr sz="2400" u="sng" spc="-10" dirty="0">
                <a:latin typeface="Perpetua"/>
                <a:cs typeface="Perpetua"/>
              </a:rPr>
              <a:t>y</a:t>
            </a:r>
            <a:r>
              <a:rPr sz="2400" u="sng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-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mean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-15" dirty="0">
                <a:latin typeface="Perpetua"/>
                <a:cs typeface="Perpetua"/>
              </a:rPr>
              <a:t>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-5" dirty="0">
                <a:latin typeface="Perpetua"/>
                <a:cs typeface="Perpetua"/>
              </a:rPr>
              <a:t>am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Perpetua"/>
                <a:cs typeface="Perpetua"/>
              </a:rPr>
              <a:t>ke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u</a:t>
            </a:r>
            <a:r>
              <a:rPr sz="2400" spc="-5" dirty="0">
                <a:latin typeface="Perpetua"/>
                <a:cs typeface="Perpetua"/>
              </a:rPr>
              <a:t>s</a:t>
            </a:r>
            <a:r>
              <a:rPr sz="2400" spc="-15" dirty="0">
                <a:latin typeface="Perpetua"/>
                <a:cs typeface="Perpetua"/>
              </a:rPr>
              <a:t>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b</a:t>
            </a:r>
            <a:r>
              <a:rPr sz="2400" spc="-10" dirty="0">
                <a:latin typeface="Perpetua"/>
                <a:cs typeface="Perpetua"/>
              </a:rPr>
              <a:t>oth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enc</a:t>
            </a:r>
            <a:r>
              <a:rPr sz="2400" spc="1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yption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dec</a:t>
            </a:r>
            <a:r>
              <a:rPr sz="2400" spc="1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yption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</a:t>
            </a:r>
          </a:p>
          <a:p>
            <a:pPr marL="286385" marR="194310" indent="-273685">
              <a:lnSpc>
                <a:spcPts val="259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Perpetua"/>
                <a:cs typeface="Perpetua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5" dirty="0">
                <a:latin typeface="Perpetua"/>
                <a:cs typeface="Perpetua"/>
              </a:rPr>
              <a:t>d</a:t>
            </a:r>
            <a:r>
              <a:rPr sz="2400" dirty="0">
                <a:latin typeface="Perpetua"/>
                <a:cs typeface="Perpetua"/>
              </a:rPr>
              <a:t>diti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enc</a:t>
            </a:r>
            <a:r>
              <a:rPr sz="2400" spc="1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ypting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ta,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AE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802.15.4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als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ali</a:t>
            </a:r>
            <a:r>
              <a:rPr sz="2400" spc="5" dirty="0">
                <a:latin typeface="Perpetua"/>
                <a:cs typeface="Perpetua"/>
              </a:rPr>
              <a:t>d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h</a:t>
            </a:r>
            <a:r>
              <a:rPr sz="2400" spc="-2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sent.</a:t>
            </a:r>
            <a:endParaRPr sz="2400" dirty="0">
              <a:latin typeface="Perpetua"/>
              <a:cs typeface="Perpetua"/>
            </a:endParaRPr>
          </a:p>
          <a:p>
            <a:pPr marL="286385" marR="57785" indent="-273685">
              <a:lnSpc>
                <a:spcPct val="90000"/>
              </a:lnSpc>
              <a:spcBef>
                <a:spcPts val="56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his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acco</a:t>
            </a:r>
            <a:r>
              <a:rPr sz="2400" spc="5" dirty="0">
                <a:latin typeface="Perpetua"/>
                <a:cs typeface="Perpetua"/>
              </a:rPr>
              <a:t>m</a:t>
            </a:r>
            <a:r>
              <a:rPr sz="2400" dirty="0">
                <a:latin typeface="Perpetua"/>
                <a:cs typeface="Perpetua"/>
              </a:rPr>
              <a:t>pli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spc="-15" dirty="0">
                <a:latin typeface="Perpetua"/>
                <a:cs typeface="Perpetua"/>
              </a:rPr>
              <a:t>hed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Perpetua"/>
                <a:cs typeface="Perpetua"/>
              </a:rPr>
              <a:t>b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u="sng" spc="-20" dirty="0">
                <a:latin typeface="Perpetua"/>
                <a:cs typeface="Perpetua"/>
              </a:rPr>
              <a:t>mes</a:t>
            </a:r>
            <a:r>
              <a:rPr sz="2400" u="sng" spc="-5" dirty="0">
                <a:latin typeface="Perpetua"/>
                <a:cs typeface="Perpetua"/>
              </a:rPr>
              <a:t>s</a:t>
            </a:r>
            <a:r>
              <a:rPr sz="2400" u="sng" spc="-15" dirty="0">
                <a:latin typeface="Perpetua"/>
                <a:cs typeface="Perpetua"/>
              </a:rPr>
              <a:t>ag</a:t>
            </a:r>
            <a:r>
              <a:rPr sz="2400" u="sng" spc="-10" dirty="0">
                <a:latin typeface="Perpetua"/>
                <a:cs typeface="Perpetua"/>
              </a:rPr>
              <a:t>e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in</a:t>
            </a:r>
            <a:r>
              <a:rPr sz="2400" u="sng" spc="-10" dirty="0">
                <a:latin typeface="Perpetua"/>
                <a:cs typeface="Perpetua"/>
              </a:rPr>
              <a:t>te</a:t>
            </a:r>
            <a:r>
              <a:rPr sz="2400" u="sng" spc="20" dirty="0">
                <a:latin typeface="Perpetua"/>
                <a:cs typeface="Perpetua"/>
              </a:rPr>
              <a:t>g</a:t>
            </a:r>
            <a:r>
              <a:rPr sz="2400" u="sng" spc="45" dirty="0">
                <a:latin typeface="Perpetua"/>
                <a:cs typeface="Perpetua"/>
              </a:rPr>
              <a:t>r</a:t>
            </a:r>
            <a:r>
              <a:rPr sz="2400" u="sng" spc="-10" dirty="0">
                <a:latin typeface="Perpetua"/>
                <a:cs typeface="Perpetua"/>
              </a:rPr>
              <a:t>ity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u="sng" spc="-15" dirty="0">
                <a:latin typeface="Perpetua"/>
                <a:cs typeface="Perpetua"/>
              </a:rPr>
              <a:t>co</a:t>
            </a:r>
            <a:r>
              <a:rPr sz="2400" u="sng" spc="-10" dirty="0">
                <a:latin typeface="Perpetua"/>
                <a:cs typeface="Perpetua"/>
              </a:rPr>
              <a:t>de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spc="-15" dirty="0">
                <a:latin typeface="Perpetua"/>
                <a:cs typeface="Perpetua"/>
              </a:rPr>
              <a:t>(MIC),</a:t>
            </a:r>
            <a:r>
              <a:rPr sz="2400" u="sng" spc="-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whi</a:t>
            </a:r>
            <a:r>
              <a:rPr sz="2400" spc="30" dirty="0">
                <a:latin typeface="Perpetua"/>
                <a:cs typeface="Perpetua"/>
              </a:rPr>
              <a:t>c</a:t>
            </a:r>
            <a:r>
              <a:rPr sz="2400" spc="-15" dirty="0">
                <a:latin typeface="Perpetua"/>
                <a:cs typeface="Perpetua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calcul</a:t>
            </a:r>
            <a:r>
              <a:rPr sz="2400" spc="-3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nti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frame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using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same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AE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Perpetua"/>
                <a:cs typeface="Perpetua"/>
              </a:rPr>
              <a:t>ke</a:t>
            </a:r>
            <a:r>
              <a:rPr sz="2400" dirty="0">
                <a:latin typeface="Perpetua"/>
                <a:cs typeface="Perpetua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h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enc</a:t>
            </a:r>
            <a:r>
              <a:rPr sz="2400" spc="1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yption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344409" cy="288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13335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Using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ec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ity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Ena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le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field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Frame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Con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8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15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5" dirty="0">
                <a:latin typeface="Perpetua"/>
                <a:cs typeface="Perpetua"/>
              </a:rPr>
              <a:t>1</a:t>
            </a:r>
            <a:r>
              <a:rPr sz="2600" dirty="0">
                <a:latin typeface="Perpetua"/>
                <a:cs typeface="Perpetua"/>
              </a:rPr>
              <a:t>5</a:t>
            </a:r>
            <a:r>
              <a:rPr sz="2600" spc="-15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4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hea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5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step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spc="-40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ling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spc="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field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single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bit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secu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-27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On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bit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set,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field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ca</a:t>
            </a:r>
            <a:r>
              <a:rPr sz="2600" spc="-10" dirty="0">
                <a:latin typeface="Perpetua"/>
                <a:cs typeface="Perpetua"/>
              </a:rPr>
              <a:t>l</a:t>
            </a:r>
            <a:r>
              <a:rPr sz="2600" spc="-5" dirty="0">
                <a:latin typeface="Perpetua"/>
                <a:cs typeface="Perpetua"/>
              </a:rPr>
              <a:t>le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x</a:t>
            </a:r>
            <a:r>
              <a:rPr sz="2600" dirty="0">
                <a:latin typeface="Perpetua"/>
                <a:cs typeface="Perpetua"/>
              </a:rPr>
              <a:t>ilia</a:t>
            </a:r>
            <a:r>
              <a:rPr sz="2600" spc="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ity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Header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af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urce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fiel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st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-5" dirty="0">
                <a:latin typeface="Perpetua"/>
                <a:cs typeface="Perpetua"/>
              </a:rPr>
              <a:t>aling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some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Perpetua"/>
                <a:cs typeface="Perpetua"/>
              </a:rPr>
              <a:t>P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yl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field.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745365"/>
            <a:ext cx="7277734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i="1" spc="-45" dirty="0">
                <a:solidFill>
                  <a:srgbClr val="696363"/>
                </a:solidFill>
                <a:latin typeface="Franklin Gothic Book"/>
                <a:cs typeface="Franklin Gothic Book"/>
              </a:rPr>
              <a:t>F</a:t>
            </a:r>
            <a:r>
              <a:rPr sz="2000" i="1" spc="10" dirty="0">
                <a:solidFill>
                  <a:srgbClr val="696363"/>
                </a:solidFill>
                <a:latin typeface="Franklin Gothic Book"/>
                <a:cs typeface="Franklin Gothic Book"/>
              </a:rPr>
              <a:t>r</a:t>
            </a:r>
            <a:r>
              <a:rPr sz="2000" i="1" spc="5" dirty="0">
                <a:solidFill>
                  <a:srgbClr val="696363"/>
                </a:solidFill>
                <a:latin typeface="Franklin Gothic Book"/>
                <a:cs typeface="Franklin Gothic Book"/>
              </a:rPr>
              <a:t>a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me</a:t>
            </a:r>
            <a:r>
              <a:rPr sz="2000" i="1" spc="-5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F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or</a:t>
            </a:r>
            <a:r>
              <a:rPr sz="2000" i="1" spc="5" dirty="0">
                <a:solidFill>
                  <a:srgbClr val="696363"/>
                </a:solidFill>
                <a:latin typeface="Franklin Gothic Book"/>
                <a:cs typeface="Franklin Gothic Book"/>
              </a:rPr>
              <a:t>m</a:t>
            </a:r>
            <a:r>
              <a:rPr sz="2000" i="1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a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t</a:t>
            </a:r>
            <a:r>
              <a:rPr sz="2000" i="1" spc="-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000" i="1" spc="15" dirty="0">
                <a:solidFill>
                  <a:srgbClr val="696363"/>
                </a:solidFill>
                <a:latin typeface="Franklin Gothic Book"/>
                <a:cs typeface="Franklin Gothic Book"/>
              </a:rPr>
              <a:t>w</a:t>
            </a:r>
            <a:r>
              <a:rPr sz="2000" i="1" spc="5" dirty="0">
                <a:solidFill>
                  <a:srgbClr val="696363"/>
                </a:solidFill>
                <a:latin typeface="Franklin Gothic Book"/>
                <a:cs typeface="Franklin Gothic Book"/>
              </a:rPr>
              <a:t>it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h</a:t>
            </a:r>
            <a:r>
              <a:rPr sz="2000" i="1" spc="-3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696363"/>
                </a:solidFill>
                <a:latin typeface="Franklin Gothic Book"/>
                <a:cs typeface="Franklin Gothic Book"/>
              </a:rPr>
              <a:t>t</a:t>
            </a:r>
            <a:r>
              <a:rPr sz="2000" i="1" spc="10" dirty="0">
                <a:solidFill>
                  <a:srgbClr val="696363"/>
                </a:solidFill>
                <a:latin typeface="Franklin Gothic Book"/>
                <a:cs typeface="Franklin Gothic Book"/>
              </a:rPr>
              <a:t>h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e</a:t>
            </a:r>
            <a:r>
              <a:rPr sz="2000" i="1" spc="-4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000" i="1" spc="-30" dirty="0">
                <a:solidFill>
                  <a:srgbClr val="696363"/>
                </a:solidFill>
                <a:latin typeface="Franklin Gothic Book"/>
                <a:cs typeface="Franklin Gothic Book"/>
              </a:rPr>
              <a:t>A</a:t>
            </a:r>
            <a:r>
              <a:rPr sz="2000" i="1" spc="15" dirty="0">
                <a:solidFill>
                  <a:srgbClr val="696363"/>
                </a:solidFill>
                <a:latin typeface="Franklin Gothic Book"/>
                <a:cs typeface="Franklin Gothic Book"/>
              </a:rPr>
              <a:t>u</a:t>
            </a:r>
            <a:r>
              <a:rPr sz="2000" i="1" spc="10" dirty="0">
                <a:solidFill>
                  <a:srgbClr val="696363"/>
                </a:solidFill>
                <a:latin typeface="Franklin Gothic Book"/>
                <a:cs typeface="Franklin Gothic Book"/>
              </a:rPr>
              <a:t>x</a:t>
            </a:r>
            <a:r>
              <a:rPr sz="2000" i="1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i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l</a:t>
            </a:r>
            <a:r>
              <a:rPr sz="2000" i="1" spc="5" dirty="0">
                <a:solidFill>
                  <a:srgbClr val="696363"/>
                </a:solidFill>
                <a:latin typeface="Franklin Gothic Book"/>
                <a:cs typeface="Franklin Gothic Book"/>
              </a:rPr>
              <a:t>i</a:t>
            </a:r>
            <a:r>
              <a:rPr sz="2000" i="1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a</a:t>
            </a:r>
            <a:r>
              <a:rPr sz="2000" i="1" spc="55" dirty="0">
                <a:solidFill>
                  <a:srgbClr val="696363"/>
                </a:solidFill>
                <a:latin typeface="Franklin Gothic Book"/>
                <a:cs typeface="Franklin Gothic Book"/>
              </a:rPr>
              <a:t>r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y</a:t>
            </a:r>
            <a:r>
              <a:rPr sz="2000" i="1" spc="-4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S</a:t>
            </a:r>
            <a:r>
              <a:rPr sz="2000" i="1" spc="15" dirty="0">
                <a:solidFill>
                  <a:srgbClr val="696363"/>
                </a:solidFill>
                <a:latin typeface="Franklin Gothic Book"/>
                <a:cs typeface="Franklin Gothic Book"/>
              </a:rPr>
              <a:t>e</a:t>
            </a:r>
            <a:r>
              <a:rPr sz="2000" i="1" spc="5" dirty="0">
                <a:solidFill>
                  <a:srgbClr val="696363"/>
                </a:solidFill>
                <a:latin typeface="Franklin Gothic Book"/>
                <a:cs typeface="Franklin Gothic Book"/>
              </a:rPr>
              <a:t>c</a:t>
            </a:r>
            <a:r>
              <a:rPr sz="2000" i="1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ur</a:t>
            </a:r>
            <a:r>
              <a:rPr sz="2000" i="1" spc="5" dirty="0">
                <a:solidFill>
                  <a:srgbClr val="696363"/>
                </a:solidFill>
                <a:latin typeface="Franklin Gothic Book"/>
                <a:cs typeface="Franklin Gothic Book"/>
              </a:rPr>
              <a:t>i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ty</a:t>
            </a:r>
            <a:r>
              <a:rPr sz="2000" i="1" spc="-5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000" i="1" spc="15" dirty="0">
                <a:solidFill>
                  <a:srgbClr val="696363"/>
                </a:solidFill>
                <a:latin typeface="Franklin Gothic Book"/>
                <a:cs typeface="Franklin Gothic Book"/>
              </a:rPr>
              <a:t>H</a:t>
            </a:r>
            <a:r>
              <a:rPr sz="2000" i="1" spc="10" dirty="0">
                <a:solidFill>
                  <a:srgbClr val="696363"/>
                </a:solidFill>
                <a:latin typeface="Franklin Gothic Book"/>
                <a:cs typeface="Franklin Gothic Book"/>
              </a:rPr>
              <a:t>e</a:t>
            </a:r>
            <a:r>
              <a:rPr sz="2000" i="1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ade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r</a:t>
            </a:r>
            <a:r>
              <a:rPr sz="2000" i="1" spc="-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solidFill>
                  <a:srgbClr val="696363"/>
                </a:solidFill>
                <a:latin typeface="Franklin Gothic Book"/>
                <a:cs typeface="Franklin Gothic Book"/>
              </a:rPr>
              <a:t>F</a:t>
            </a:r>
            <a:r>
              <a:rPr sz="2000" i="1" spc="5" dirty="0">
                <a:solidFill>
                  <a:srgbClr val="696363"/>
                </a:solidFill>
                <a:latin typeface="Franklin Gothic Book"/>
                <a:cs typeface="Franklin Gothic Book"/>
              </a:rPr>
              <a:t>i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eld</a:t>
            </a:r>
            <a:r>
              <a:rPr sz="2000" i="1" spc="-3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696363"/>
                </a:solidFill>
                <a:latin typeface="Franklin Gothic Book"/>
                <a:cs typeface="Franklin Gothic Book"/>
              </a:rPr>
              <a:t>f</a:t>
            </a:r>
            <a:r>
              <a:rPr sz="2000" i="1" spc="10" dirty="0">
                <a:solidFill>
                  <a:srgbClr val="696363"/>
                </a:solidFill>
                <a:latin typeface="Franklin Gothic Book"/>
                <a:cs typeface="Franklin Gothic Book"/>
              </a:rPr>
              <a:t>o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r</a:t>
            </a:r>
            <a:r>
              <a:rPr sz="2000" i="1" spc="-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solidFill>
                  <a:srgbClr val="696363"/>
                </a:solidFill>
                <a:latin typeface="Franklin Gothic Book"/>
                <a:cs typeface="Franklin Gothic Book"/>
              </a:rPr>
              <a:t>802</a:t>
            </a:r>
            <a:r>
              <a:rPr sz="2000" i="1" spc="-85" dirty="0">
                <a:solidFill>
                  <a:srgbClr val="696363"/>
                </a:solidFill>
                <a:latin typeface="Franklin Gothic Book"/>
                <a:cs typeface="Franklin Gothic Book"/>
              </a:rPr>
              <a:t>.</a:t>
            </a:r>
            <a:r>
              <a:rPr sz="2000" i="1" spc="-50" dirty="0">
                <a:solidFill>
                  <a:srgbClr val="696363"/>
                </a:solidFill>
                <a:latin typeface="Franklin Gothic Book"/>
                <a:cs typeface="Franklin Gothic Book"/>
              </a:rPr>
              <a:t>1</a:t>
            </a:r>
            <a:r>
              <a:rPr sz="2000" i="1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5</a:t>
            </a:r>
            <a:r>
              <a:rPr sz="2000" i="1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.</a:t>
            </a:r>
            <a:r>
              <a:rPr sz="2000" i="1" spc="45" dirty="0">
                <a:solidFill>
                  <a:srgbClr val="696363"/>
                </a:solidFill>
                <a:latin typeface="Franklin Gothic Book"/>
                <a:cs typeface="Franklin Gothic Book"/>
              </a:rPr>
              <a:t>4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-</a:t>
            </a:r>
            <a:r>
              <a:rPr sz="2000" i="1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solidFill>
                  <a:srgbClr val="696363"/>
                </a:solidFill>
                <a:latin typeface="Franklin Gothic Book"/>
                <a:cs typeface="Franklin Gothic Book"/>
              </a:rPr>
              <a:t>200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6</a:t>
            </a:r>
            <a:r>
              <a:rPr sz="2000" i="1" spc="-4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696363"/>
                </a:solidFill>
                <a:latin typeface="Franklin Gothic Book"/>
                <a:cs typeface="Franklin Gothic Book"/>
              </a:rPr>
              <a:t>a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nd</a:t>
            </a:r>
            <a:r>
              <a:rPr sz="2000" i="1" spc="-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solidFill>
                  <a:srgbClr val="696363"/>
                </a:solidFill>
                <a:latin typeface="Franklin Gothic Book"/>
                <a:cs typeface="Franklin Gothic Book"/>
              </a:rPr>
              <a:t>L</a:t>
            </a:r>
            <a:r>
              <a:rPr sz="2000" i="1" spc="5" dirty="0">
                <a:solidFill>
                  <a:srgbClr val="696363"/>
                </a:solidFill>
                <a:latin typeface="Franklin Gothic Book"/>
                <a:cs typeface="Franklin Gothic Book"/>
              </a:rPr>
              <a:t>a</a:t>
            </a:r>
            <a:r>
              <a:rPr sz="2000" i="1" spc="-55" dirty="0">
                <a:solidFill>
                  <a:srgbClr val="696363"/>
                </a:solidFill>
                <a:latin typeface="Franklin Gothic Book"/>
                <a:cs typeface="Franklin Gothic Book"/>
              </a:rPr>
              <a:t>t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er</a:t>
            </a:r>
            <a:r>
              <a:rPr sz="2000" i="1" spc="-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000" i="1" spc="-55" dirty="0">
                <a:solidFill>
                  <a:srgbClr val="696363"/>
                </a:solidFill>
                <a:latin typeface="Franklin Gothic Book"/>
                <a:cs typeface="Franklin Gothic Book"/>
              </a:rPr>
              <a:t>V</a:t>
            </a:r>
            <a:r>
              <a:rPr sz="2000" i="1" spc="10" dirty="0">
                <a:solidFill>
                  <a:srgbClr val="696363"/>
                </a:solidFill>
                <a:latin typeface="Franklin Gothic Book"/>
                <a:cs typeface="Franklin Gothic Book"/>
              </a:rPr>
              <a:t>e</a:t>
            </a:r>
            <a:r>
              <a:rPr sz="2000" i="1" spc="35" dirty="0">
                <a:solidFill>
                  <a:srgbClr val="696363"/>
                </a:solidFill>
                <a:latin typeface="Franklin Gothic Book"/>
                <a:cs typeface="Franklin Gothic Book"/>
              </a:rPr>
              <a:t>r</a:t>
            </a:r>
            <a:r>
              <a:rPr sz="2000" i="1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sio</a:t>
            </a:r>
            <a:r>
              <a:rPr sz="2000" i="1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n</a:t>
            </a:r>
            <a:r>
              <a:rPr sz="2000" i="1" dirty="0">
                <a:solidFill>
                  <a:srgbClr val="696363"/>
                </a:solidFill>
                <a:latin typeface="Franklin Gothic Book"/>
                <a:cs typeface="Franklin Gothic Book"/>
              </a:rPr>
              <a:t>s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6615" y="1642872"/>
            <a:ext cx="8072628" cy="3144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3642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195" rIns="0" bIns="0" rtlCol="0">
            <a:spAutoFit/>
          </a:bodyPr>
          <a:lstStyle/>
          <a:p>
            <a:pPr marL="774700">
              <a:lnSpc>
                <a:spcPts val="4765"/>
              </a:lnSpc>
            </a:pPr>
            <a:r>
              <a:rPr spc="-25" dirty="0">
                <a:latin typeface="Franklin Gothic Book"/>
                <a:cs typeface="Franklin Gothic Book"/>
              </a:rPr>
              <a:t>LoR</a:t>
            </a:r>
            <a:r>
              <a:rPr spc="-20" dirty="0">
                <a:latin typeface="Franklin Gothic Book"/>
                <a:cs typeface="Franklin Gothic Book"/>
              </a:rPr>
              <a:t>a</a:t>
            </a:r>
            <a:r>
              <a:rPr spc="-160" dirty="0">
                <a:latin typeface="Franklin Gothic Book"/>
                <a:cs typeface="Franklin Gothic Book"/>
              </a:rPr>
              <a:t>W</a:t>
            </a:r>
            <a:r>
              <a:rPr spc="-25" dirty="0">
                <a:latin typeface="Franklin Gothic Book"/>
                <a:cs typeface="Franklin Gothic Book"/>
              </a:rPr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540651"/>
            <a:ext cx="7585709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</a:t>
            </a:r>
            <a:r>
              <a:rPr sz="2600" spc="-7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w-</a:t>
            </a:r>
            <a:r>
              <a:rPr sz="2600" spc="-105" dirty="0">
                <a:latin typeface="Perpetua"/>
                <a:cs typeface="Perpetua"/>
              </a:rPr>
              <a:t>P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42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ide-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(L</a:t>
            </a:r>
            <a:r>
              <a:rPr sz="2600" spc="10" dirty="0">
                <a:latin typeface="Perpetua"/>
                <a:cs typeface="Perpetua"/>
              </a:rPr>
              <a:t>P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)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spc="-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-</a:t>
            </a:r>
            <a:r>
              <a:rPr sz="2600" spc="-5" dirty="0">
                <a:latin typeface="Perpetua"/>
                <a:cs typeface="Perpetua"/>
              </a:rPr>
              <a:t>ran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endParaRPr sz="26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b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oi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ts</a:t>
            </a: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nli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ense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-ba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10" dirty="0">
                <a:latin typeface="Perpetua"/>
                <a:cs typeface="Perpetua"/>
              </a:rPr>
              <a:t>P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y</a:t>
            </a:r>
          </a:p>
          <a:p>
            <a:pPr marL="286385" marR="37973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LoRa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55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ysic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L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elo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mpa</a:t>
            </a:r>
            <a:r>
              <a:rPr sz="2600" spc="-6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nam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Cycl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o</a:t>
            </a: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Cycl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qui</a:t>
            </a:r>
            <a:r>
              <a:rPr sz="2600" spc="-1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Sem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Op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imized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long</a:t>
            </a:r>
            <a:r>
              <a:rPr sz="2600" u="sng" dirty="0">
                <a:latin typeface="Perpetua"/>
                <a:cs typeface="Perpetua"/>
              </a:rPr>
              <a:t>-</a:t>
            </a:r>
            <a:r>
              <a:rPr sz="2600" u="sng" spc="-5" dirty="0">
                <a:latin typeface="Perpetua"/>
                <a:cs typeface="Perpetua"/>
              </a:rPr>
              <a:t>ran</a:t>
            </a:r>
            <a:r>
              <a:rPr sz="2600" u="sng" spc="-10" dirty="0">
                <a:latin typeface="Perpetua"/>
                <a:cs typeface="Perpetua"/>
              </a:rPr>
              <a:t>g</a:t>
            </a:r>
            <a:r>
              <a:rPr sz="2600" u="sng" spc="-50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,</a:t>
            </a:r>
            <a:r>
              <a:rPr sz="2600" u="sng" spc="-170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t</a:t>
            </a:r>
            <a:r>
              <a:rPr sz="2600" u="sng" spc="-100" dirty="0">
                <a:latin typeface="Perpetua"/>
                <a:cs typeface="Perpetua"/>
              </a:rPr>
              <a:t>w</a:t>
            </a:r>
            <a:r>
              <a:rPr sz="2600" u="sng" spc="-5" dirty="0">
                <a:latin typeface="Perpetua"/>
                <a:cs typeface="Perpetua"/>
              </a:rPr>
              <a:t>o</a:t>
            </a:r>
            <a:r>
              <a:rPr sz="2600" u="sng" dirty="0">
                <a:latin typeface="Perpetua"/>
                <a:cs typeface="Perpetua"/>
              </a:rPr>
              <a:t>-</a:t>
            </a:r>
            <a:r>
              <a:rPr sz="2600" u="sng" spc="-20" dirty="0">
                <a:latin typeface="Perpetua"/>
                <a:cs typeface="Perpetua"/>
              </a:rPr>
              <a:t>w</a:t>
            </a:r>
            <a:r>
              <a:rPr sz="2600" u="sng" spc="-100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y</a:t>
            </a:r>
            <a:r>
              <a:rPr sz="2600" u="sng" spc="-5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com</a:t>
            </a:r>
            <a:r>
              <a:rPr sz="2600" u="sng" spc="-30" dirty="0">
                <a:latin typeface="Perpetua"/>
                <a:cs typeface="Perpetua"/>
              </a:rPr>
              <a:t>m</a:t>
            </a:r>
            <a:r>
              <a:rPr sz="2600" u="sng" dirty="0">
                <a:latin typeface="Perpetua"/>
                <a:cs typeface="Perpetua"/>
              </a:rPr>
              <a:t>unic</a:t>
            </a:r>
            <a:r>
              <a:rPr sz="2600" u="sng" spc="-30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tions</a:t>
            </a:r>
            <a:r>
              <a:rPr sz="2600" u="sng" spc="-50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an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l</a:t>
            </a:r>
            <a:r>
              <a:rPr sz="2600" u="sng" spc="-75" dirty="0">
                <a:latin typeface="Perpetua"/>
                <a:cs typeface="Perpetua"/>
              </a:rPr>
              <a:t>o</a:t>
            </a:r>
            <a:r>
              <a:rPr sz="2600" u="sng" dirty="0">
                <a:latin typeface="Perpetua"/>
                <a:cs typeface="Perpetua"/>
              </a:rPr>
              <a:t>w</a:t>
            </a:r>
            <a:r>
              <a:rPr sz="2600" u="sng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p</a:t>
            </a:r>
            <a:r>
              <a:rPr sz="2600" u="sng" spc="-85" dirty="0">
                <a:latin typeface="Perpetua"/>
                <a:cs typeface="Perpetua"/>
              </a:rPr>
              <a:t>o</a:t>
            </a:r>
            <a:r>
              <a:rPr sz="2600" u="sng" spc="-95" dirty="0">
                <a:latin typeface="Perpetua"/>
                <a:cs typeface="Perpetua"/>
              </a:rPr>
              <a:t>w</a:t>
            </a:r>
            <a:r>
              <a:rPr sz="2600" u="sng" dirty="0">
                <a:latin typeface="Perpetua"/>
                <a:cs typeface="Perpetua"/>
              </a:rPr>
              <a:t>er</a:t>
            </a:r>
            <a:r>
              <a:rPr sz="2600" u="sng" spc="-70" dirty="0">
                <a:latin typeface="Times New Roman"/>
                <a:cs typeface="Times New Roman"/>
              </a:rPr>
              <a:t> </a:t>
            </a:r>
            <a:r>
              <a:rPr sz="2600" u="sng" spc="-15" dirty="0">
                <a:latin typeface="Perpetua"/>
                <a:cs typeface="Perpetua"/>
              </a:rPr>
              <a:t>c</a:t>
            </a:r>
            <a:r>
              <a:rPr sz="2600" u="sng" dirty="0">
                <a:latin typeface="Perpetua"/>
                <a:cs typeface="Perpetua"/>
              </a:rPr>
              <a:t>o</a:t>
            </a:r>
            <a:r>
              <a:rPr sz="2600" u="sng" spc="-15" dirty="0">
                <a:latin typeface="Perpetua"/>
                <a:cs typeface="Perpetua"/>
              </a:rPr>
              <a:t>n</a:t>
            </a:r>
            <a:r>
              <a:rPr sz="2600" u="sng" dirty="0">
                <a:latin typeface="Perpetua"/>
                <a:cs typeface="Perpetua"/>
              </a:rPr>
              <a:t>sum</a:t>
            </a:r>
            <a:r>
              <a:rPr sz="2600" u="sng" spc="-10" dirty="0">
                <a:latin typeface="Perpetua"/>
                <a:cs typeface="Perpetua"/>
              </a:rPr>
              <a:t>p</a:t>
            </a:r>
            <a:r>
              <a:rPr sz="2600" u="sng" dirty="0">
                <a:latin typeface="Perpetua"/>
                <a:cs typeface="Perpetua"/>
              </a:rPr>
              <a:t>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3495" rIns="0" bIns="0" rtlCol="0">
            <a:spAutoFit/>
          </a:bodyPr>
          <a:lstStyle/>
          <a:p>
            <a:pPr marL="774700">
              <a:lnSpc>
                <a:spcPct val="100000"/>
              </a:lnSpc>
            </a:pPr>
            <a:r>
              <a:rPr i="1" spc="-25" dirty="0">
                <a:latin typeface="Franklin Gothic Book"/>
                <a:cs typeface="Franklin Gothic Book"/>
              </a:rPr>
              <a:t>LoRa</a:t>
            </a:r>
            <a:r>
              <a:rPr i="1" spc="-190" dirty="0">
                <a:latin typeface="Franklin Gothic Book"/>
                <a:cs typeface="Franklin Gothic Book"/>
              </a:rPr>
              <a:t>W</a:t>
            </a:r>
            <a:r>
              <a:rPr i="1" spc="-25" dirty="0">
                <a:latin typeface="Franklin Gothic Book"/>
                <a:cs typeface="Franklin Gothic Book"/>
              </a:rPr>
              <a:t>AN</a:t>
            </a:r>
            <a:r>
              <a:rPr i="1" spc="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Franklin Gothic Book"/>
                <a:cs typeface="Franklin Gothic Book"/>
              </a:rPr>
              <a:t>L</a:t>
            </a:r>
            <a:r>
              <a:rPr i="1" spc="-120" dirty="0">
                <a:latin typeface="Franklin Gothic Book"/>
                <a:cs typeface="Franklin Gothic Book"/>
              </a:rPr>
              <a:t>a</a:t>
            </a:r>
            <a:r>
              <a:rPr i="1" spc="-80" dirty="0">
                <a:latin typeface="Franklin Gothic Book"/>
                <a:cs typeface="Franklin Gothic Book"/>
              </a:rPr>
              <a:t>y</a:t>
            </a:r>
            <a:r>
              <a:rPr i="1" spc="-25" dirty="0">
                <a:latin typeface="Franklin Gothic Book"/>
                <a:cs typeface="Franklin Gothic Book"/>
              </a:rPr>
              <a:t>e</a:t>
            </a:r>
            <a:r>
              <a:rPr i="1" spc="25" dirty="0">
                <a:latin typeface="Franklin Gothic Book"/>
                <a:cs typeface="Franklin Gothic Book"/>
              </a:rPr>
              <a:t>r</a:t>
            </a:r>
            <a:r>
              <a:rPr i="1" spc="-20" dirty="0">
                <a:latin typeface="Franklin Gothic Book"/>
                <a:cs typeface="Franklin Gothic Book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786127" y="1786127"/>
            <a:ext cx="5237987" cy="3643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195" rIns="0" bIns="0" rtlCol="0">
            <a:spAutoFit/>
          </a:bodyPr>
          <a:lstStyle/>
          <a:p>
            <a:pPr marL="774700">
              <a:lnSpc>
                <a:spcPts val="4765"/>
              </a:lnSpc>
            </a:pPr>
            <a:r>
              <a:rPr spc="-30" dirty="0"/>
              <a:t>P</a:t>
            </a:r>
            <a:r>
              <a:rPr spc="-75" dirty="0"/>
              <a:t>h</a:t>
            </a:r>
            <a:r>
              <a:rPr spc="-25" dirty="0"/>
              <a:t>y</a:t>
            </a:r>
            <a:r>
              <a:rPr spc="-10" dirty="0"/>
              <a:t>s</a:t>
            </a:r>
            <a:r>
              <a:rPr spc="-15" dirty="0"/>
              <a:t>i</a:t>
            </a:r>
            <a:r>
              <a:rPr spc="-5" dirty="0"/>
              <a:t>c</a:t>
            </a:r>
            <a:r>
              <a:rPr spc="-20" dirty="0"/>
              <a:t>al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L</a:t>
            </a:r>
            <a:r>
              <a:rPr spc="-90" dirty="0"/>
              <a:t>a</a:t>
            </a:r>
            <a:r>
              <a:rPr spc="-75" dirty="0"/>
              <a:t>y</a:t>
            </a:r>
            <a:r>
              <a:rPr spc="-20" dirty="0"/>
              <a:t>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961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690880" algn="l"/>
              </a:tabLst>
            </a:pPr>
            <a:r>
              <a:rPr dirty="0"/>
              <a:t>Sem</a:t>
            </a:r>
            <a:r>
              <a:rPr spc="-15" dirty="0"/>
              <a:t>t</a:t>
            </a:r>
            <a:r>
              <a:rPr dirty="0"/>
              <a:t>e</a:t>
            </a:r>
            <a:r>
              <a:rPr spc="35" dirty="0"/>
              <a:t>c</a:t>
            </a:r>
            <a:r>
              <a:rPr dirty="0"/>
              <a:t>h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LoRa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mo</a:t>
            </a:r>
            <a:r>
              <a:rPr spc="-10" dirty="0"/>
              <a:t>d</a:t>
            </a:r>
            <a:r>
              <a:rPr dirty="0"/>
              <a:t>ul</a:t>
            </a:r>
            <a:r>
              <a:rPr spc="-35" dirty="0"/>
              <a:t>a</a:t>
            </a:r>
            <a:r>
              <a:rPr dirty="0"/>
              <a:t>tion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based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40" dirty="0"/>
              <a:t>c</a:t>
            </a:r>
            <a:r>
              <a:rPr dirty="0"/>
              <a:t>hi</a:t>
            </a:r>
            <a:r>
              <a:rPr spc="50" dirty="0"/>
              <a:t>r</a:t>
            </a:r>
            <a:r>
              <a:rPr dirty="0"/>
              <a:t>p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sp</a:t>
            </a:r>
            <a:r>
              <a:rPr spc="-25" dirty="0"/>
              <a:t>r</a:t>
            </a:r>
            <a:r>
              <a:rPr dirty="0"/>
              <a:t>ead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spe</a:t>
            </a:r>
            <a:r>
              <a:rPr spc="-10" dirty="0"/>
              <a:t>c</a:t>
            </a:r>
            <a:r>
              <a:rPr dirty="0"/>
              <a:t>t</a:t>
            </a:r>
            <a:r>
              <a:rPr spc="55" dirty="0"/>
              <a:t>r</a:t>
            </a:r>
            <a:r>
              <a:rPr dirty="0"/>
              <a:t>um</a:t>
            </a:r>
          </a:p>
          <a:p>
            <a:pPr marL="689610">
              <a:lnSpc>
                <a:spcPct val="100000"/>
              </a:lnSpc>
            </a:pPr>
            <a:r>
              <a:rPr spc="-5" dirty="0"/>
              <a:t>mo</a:t>
            </a:r>
            <a:r>
              <a:rPr spc="-15" dirty="0"/>
              <a:t>d</a:t>
            </a:r>
            <a:r>
              <a:rPr dirty="0"/>
              <a:t>ul</a:t>
            </a:r>
            <a:r>
              <a:rPr spc="-35" dirty="0"/>
              <a:t>a</a:t>
            </a:r>
            <a:r>
              <a:rPr dirty="0"/>
              <a:t>tion</a:t>
            </a:r>
          </a:p>
          <a:p>
            <a:pPr marL="68961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690880" algn="l"/>
              </a:tabLst>
            </a:pPr>
            <a:r>
              <a:rPr spc="-5" dirty="0"/>
              <a:t>Ch</a:t>
            </a:r>
            <a:r>
              <a:rPr spc="5" dirty="0"/>
              <a:t>i</a:t>
            </a:r>
            <a:r>
              <a:rPr spc="45" dirty="0"/>
              <a:t>r</a:t>
            </a:r>
            <a:r>
              <a:rPr dirty="0"/>
              <a:t>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Comp</a:t>
            </a:r>
            <a:r>
              <a:rPr spc="-25" dirty="0"/>
              <a:t>r</a:t>
            </a:r>
            <a:r>
              <a:rPr dirty="0"/>
              <a:t>essed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High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15" dirty="0"/>
              <a:t>t</a:t>
            </a:r>
            <a:r>
              <a:rPr dirty="0"/>
              <a:t>ensity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Rad</a:t>
            </a:r>
            <a:r>
              <a:rPr spc="-10" dirty="0"/>
              <a:t>a</a:t>
            </a:r>
            <a:r>
              <a:rPr dirty="0"/>
              <a:t>r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dirty="0"/>
              <a:t>ulse</a:t>
            </a:r>
          </a:p>
          <a:p>
            <a:pPr marL="68961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690880" algn="l"/>
              </a:tabLst>
            </a:pPr>
            <a:r>
              <a:rPr dirty="0"/>
              <a:t>L</a:t>
            </a:r>
            <a:r>
              <a:rPr spc="-75" dirty="0"/>
              <a:t>o</a:t>
            </a:r>
            <a:r>
              <a:rPr spc="-95" dirty="0"/>
              <a:t>w</a:t>
            </a:r>
            <a:r>
              <a:rPr dirty="0"/>
              <a:t>er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35" dirty="0"/>
              <a:t>a</a:t>
            </a:r>
            <a:r>
              <a:rPr dirty="0"/>
              <a:t>ta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5" dirty="0"/>
              <a:t>r</a:t>
            </a:r>
            <a:r>
              <a:rPr spc="-30" dirty="0"/>
              <a:t>a</a:t>
            </a:r>
            <a:r>
              <a:rPr dirty="0"/>
              <a:t>te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5" dirty="0"/>
              <a:t>n</a:t>
            </a:r>
            <a:r>
              <a:rPr dirty="0"/>
              <a:t>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inc</a:t>
            </a:r>
            <a:r>
              <a:rPr spc="-30" dirty="0"/>
              <a:t>r</a:t>
            </a:r>
            <a:r>
              <a:rPr dirty="0"/>
              <a:t>ease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c</a:t>
            </a:r>
            <a:r>
              <a:rPr dirty="0"/>
              <a:t>om</a:t>
            </a:r>
            <a:r>
              <a:rPr spc="-30" dirty="0"/>
              <a:t>m</a:t>
            </a:r>
            <a:r>
              <a:rPr dirty="0"/>
              <a:t>u</a:t>
            </a:r>
            <a:r>
              <a:rPr spc="-15" dirty="0"/>
              <a:t>n</a:t>
            </a:r>
            <a:r>
              <a:rPr dirty="0"/>
              <a:t>ic</a:t>
            </a:r>
            <a:r>
              <a:rPr spc="-30" dirty="0"/>
              <a:t>a</a:t>
            </a:r>
            <a:r>
              <a:rPr dirty="0"/>
              <a:t>tion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dista</a:t>
            </a:r>
            <a:r>
              <a:rPr spc="-15" dirty="0"/>
              <a:t>n</a:t>
            </a:r>
            <a:r>
              <a:rPr dirty="0"/>
              <a:t>ce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498995"/>
            <a:ext cx="7332980" cy="415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ts val="2965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Unde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sta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w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itical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de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sta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ts val="2965"/>
              </a:lnSpc>
            </a:pP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7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sys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em.</a:t>
            </a:r>
            <a:endParaRPr sz="2600">
              <a:latin typeface="Perpetua"/>
              <a:cs typeface="Perpetua"/>
            </a:endParaRPr>
          </a:p>
          <a:p>
            <a:pPr marL="286385" marR="599440" indent="-273685">
              <a:lnSpc>
                <a:spcPts val="2810"/>
              </a:lnSpc>
              <a:spcBef>
                <a:spcPts val="64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w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depl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ce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hub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star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ar</a:t>
            </a:r>
            <a:r>
              <a:rPr sz="2600" spc="4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hite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5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106680" indent="-273685">
              <a:lnSpc>
                <a:spcPts val="2810"/>
              </a:lnSpc>
              <a:spcBef>
                <a:spcPts val="59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uses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scei</a:t>
            </a:r>
            <a:r>
              <a:rPr sz="2600" spc="-60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han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els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can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han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50" dirty="0">
                <a:latin typeface="Perpetua"/>
                <a:cs typeface="Perpetua"/>
              </a:rPr>
              <a:t>l</a:t>
            </a:r>
            <a:r>
              <a:rPr sz="2600" spc="-27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249554" indent="-273685">
              <a:lnSpc>
                <a:spcPct val="90000"/>
              </a:lnSpc>
              <a:spcBef>
                <a:spcPts val="55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LoRa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w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105" dirty="0">
                <a:latin typeface="Perpetua"/>
                <a:cs typeface="Perpetua"/>
              </a:rPr>
              <a:t>r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trans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ent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idge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el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een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ints,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singl</a:t>
            </a:r>
            <a:r>
              <a:rPr sz="2600" spc="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-hop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eless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30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ma</a:t>
            </a:r>
            <a:r>
              <a:rPr sz="2600" spc="-6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w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5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497717"/>
            <a:ext cx="7546975" cy="425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ts val="2735"/>
              </a:lnSpc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r</a:t>
            </a:r>
            <a:r>
              <a:rPr sz="2400" spc="-3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LoR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70" dirty="0">
                <a:latin typeface="Perpetua"/>
                <a:cs typeface="Perpetua"/>
              </a:rPr>
              <a:t>W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ies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de</a:t>
            </a:r>
            <a:r>
              <a:rPr sz="2400" spc="-10" dirty="0">
                <a:latin typeface="Perpetua"/>
                <a:cs typeface="Perpetua"/>
              </a:rPr>
              <a:t>p</a:t>
            </a:r>
            <a:r>
              <a:rPr sz="2400" spc="-15" dirty="0">
                <a:latin typeface="Perpetua"/>
                <a:cs typeface="Perpetua"/>
              </a:rPr>
              <a:t>end</a:t>
            </a:r>
            <a:r>
              <a:rPr sz="2400" dirty="0">
                <a:latin typeface="Perpetua"/>
                <a:cs typeface="Perpetua"/>
              </a:rPr>
              <a:t>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5" dirty="0">
                <a:latin typeface="Perpetua"/>
                <a:cs typeface="Perpetua"/>
              </a:rPr>
              <a:t>equen</a:t>
            </a:r>
            <a:r>
              <a:rPr sz="2400" spc="25" dirty="0">
                <a:latin typeface="Perpetua"/>
                <a:cs typeface="Perpetua"/>
              </a:rPr>
              <a:t>c</a:t>
            </a:r>
            <a:r>
              <a:rPr sz="2400" spc="-10" dirty="0">
                <a:latin typeface="Perpetua"/>
                <a:cs typeface="Perpetua"/>
              </a:rPr>
              <a:t>y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735"/>
              </a:lnSpc>
            </a:pPr>
            <a:r>
              <a:rPr sz="2400" dirty="0">
                <a:latin typeface="Perpetua"/>
                <a:cs typeface="Perpetua"/>
              </a:rPr>
              <a:t>ban</a:t>
            </a:r>
            <a:r>
              <a:rPr sz="2400" spc="5" dirty="0">
                <a:latin typeface="Perpetua"/>
                <a:cs typeface="Perpetua"/>
              </a:rPr>
              <a:t>d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adapti</a:t>
            </a:r>
            <a:r>
              <a:rPr sz="2400" spc="-60" dirty="0">
                <a:latin typeface="Perpetua"/>
                <a:cs typeface="Perpetua"/>
              </a:rPr>
              <a:t>v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r</a:t>
            </a:r>
            <a:r>
              <a:rPr sz="2400" spc="-3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(ADR).</a:t>
            </a:r>
            <a:endParaRPr sz="2400">
              <a:latin typeface="Perpetua"/>
              <a:cs typeface="Perpetua"/>
            </a:endParaRPr>
          </a:p>
          <a:p>
            <a:pPr marL="286385" marR="309245" indent="-273685">
              <a:lnSpc>
                <a:spcPts val="2590"/>
              </a:lnSpc>
              <a:spcBef>
                <a:spcPts val="64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AD</a:t>
            </a:r>
            <a:r>
              <a:rPr sz="2400" dirty="0">
                <a:latin typeface="Perpetua"/>
                <a:cs typeface="Perpetua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al</a:t>
            </a:r>
            <a:r>
              <a:rPr sz="2400" spc="-15" dirty="0">
                <a:latin typeface="Perpetua"/>
                <a:cs typeface="Perpetua"/>
              </a:rPr>
              <a:t>g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ithm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manage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r</a:t>
            </a:r>
            <a:r>
              <a:rPr sz="2400" spc="-3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ra</a:t>
            </a:r>
            <a:r>
              <a:rPr sz="2400" dirty="0">
                <a:latin typeface="Perpetua"/>
                <a:cs typeface="Perpetua"/>
              </a:rPr>
              <a:t>dio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si</a:t>
            </a:r>
            <a:r>
              <a:rPr sz="2400" dirty="0">
                <a:latin typeface="Perpetua"/>
                <a:cs typeface="Perpetua"/>
              </a:rPr>
              <a:t>gnal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ea</a:t>
            </a:r>
            <a:r>
              <a:rPr sz="2400" spc="25" dirty="0">
                <a:latin typeface="Perpetua"/>
                <a:cs typeface="Perpetua"/>
              </a:rPr>
              <a:t>c</a:t>
            </a:r>
            <a:r>
              <a:rPr sz="2400" spc="-15" dirty="0">
                <a:latin typeface="Perpetua"/>
                <a:cs typeface="Perpetua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en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dirty="0">
                <a:latin typeface="Perpetua"/>
                <a:cs typeface="Perpetua"/>
              </a:rPr>
              <a:t>oi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spc="-10" dirty="0">
                <a:latin typeface="Perpetua"/>
                <a:cs typeface="Perpetua"/>
              </a:rPr>
              <a:t>t.</a:t>
            </a:r>
            <a:endParaRPr sz="2400">
              <a:latin typeface="Perpetua"/>
              <a:cs typeface="Perpetua"/>
            </a:endParaRPr>
          </a:p>
          <a:p>
            <a:pPr marL="286385" marR="135255" indent="-273685">
              <a:lnSpc>
                <a:spcPct val="90000"/>
              </a:lnSpc>
              <a:spcBef>
                <a:spcPts val="56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he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AD</a:t>
            </a:r>
            <a:r>
              <a:rPr sz="2400" dirty="0">
                <a:latin typeface="Perpetua"/>
                <a:cs typeface="Perpetua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algo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ithm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ens</a:t>
            </a:r>
            <a:r>
              <a:rPr sz="2400" dirty="0">
                <a:latin typeface="Perpetua"/>
                <a:cs typeface="Perpetua"/>
              </a:rPr>
              <a:t>u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pa</a:t>
            </a:r>
            <a:r>
              <a:rPr sz="2400" spc="45" dirty="0">
                <a:latin typeface="Perpetua"/>
                <a:cs typeface="Perpetua"/>
              </a:rPr>
              <a:t>c</a:t>
            </a:r>
            <a:r>
              <a:rPr sz="2400" spc="-50" dirty="0">
                <a:latin typeface="Perpetua"/>
                <a:cs typeface="Perpetua"/>
              </a:rPr>
              <a:t>k</a:t>
            </a:r>
            <a:r>
              <a:rPr sz="2400" spc="-10" dirty="0">
                <a:latin typeface="Perpetua"/>
                <a:cs typeface="Perpetua"/>
              </a:rPr>
              <a:t>ets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deli</a:t>
            </a:r>
            <a:r>
              <a:rPr sz="2400" spc="-55" dirty="0">
                <a:latin typeface="Perpetua"/>
                <a:cs typeface="Perpetua"/>
              </a:rPr>
              <a:t>v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5" dirty="0">
                <a:latin typeface="Perpetua"/>
                <a:cs typeface="Perpetua"/>
              </a:rPr>
              <a:t>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-15" dirty="0">
                <a:latin typeface="Perpetua"/>
                <a:cs typeface="Perpetua"/>
              </a:rPr>
              <a:t>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best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r</a:t>
            </a:r>
            <a:r>
              <a:rPr sz="2400" spc="-3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pos</a:t>
            </a:r>
            <a:r>
              <a:rPr sz="2400" spc="-10" dirty="0">
                <a:latin typeface="Perpetua"/>
                <a:cs typeface="Perpetua"/>
              </a:rPr>
              <a:t>si</a:t>
            </a:r>
            <a:r>
              <a:rPr sz="2400" spc="-50" dirty="0">
                <a:latin typeface="Perpetua"/>
                <a:cs typeface="Perpetua"/>
              </a:rPr>
              <a:t>b</a:t>
            </a:r>
            <a:r>
              <a:rPr sz="2400" spc="-15" dirty="0">
                <a:latin typeface="Perpetua"/>
                <a:cs typeface="Perpetua"/>
              </a:rPr>
              <a:t>l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net</a:t>
            </a:r>
            <a:r>
              <a:rPr sz="2400" spc="-12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ork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perfo</a:t>
            </a:r>
            <a:r>
              <a:rPr sz="2400" spc="70" dirty="0">
                <a:latin typeface="Perpetua"/>
                <a:cs typeface="Perpetua"/>
              </a:rPr>
              <a:t>r</a:t>
            </a:r>
            <a:r>
              <a:rPr sz="2400" spc="-5" dirty="0">
                <a:latin typeface="Perpetua"/>
                <a:cs typeface="Perpetua"/>
              </a:rPr>
              <a:t>ma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10" dirty="0">
                <a:latin typeface="Perpetua"/>
                <a:cs typeface="Perpetua"/>
              </a:rPr>
              <a:t>ce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b</a:t>
            </a:r>
            <a:r>
              <a:rPr sz="2400" spc="-10" dirty="0">
                <a:latin typeface="Perpetua"/>
                <a:cs typeface="Perpetua"/>
              </a:rPr>
              <a:t>oth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dirty="0">
                <a:latin typeface="Perpetua"/>
                <a:cs typeface="Perpetua"/>
              </a:rPr>
              <a:t>timal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scala</a:t>
            </a:r>
            <a:r>
              <a:rPr sz="2400" spc="-30" dirty="0">
                <a:latin typeface="Perpetua"/>
                <a:cs typeface="Perpetua"/>
              </a:rPr>
              <a:t>b</a:t>
            </a:r>
            <a:r>
              <a:rPr sz="2400" spc="-15" dirty="0">
                <a:latin typeface="Perpetua"/>
                <a:cs typeface="Perpetua"/>
              </a:rPr>
              <a:t>l</a:t>
            </a:r>
            <a:r>
              <a:rPr sz="2400" spc="-60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>
              <a:latin typeface="Perpetua"/>
              <a:cs typeface="Perpetua"/>
            </a:endParaRPr>
          </a:p>
          <a:p>
            <a:pPr marL="286385" marR="199390" indent="-273685">
              <a:lnSpc>
                <a:spcPts val="2590"/>
              </a:lnSpc>
              <a:spcBef>
                <a:spcPts val="64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En</a:t>
            </a:r>
            <a:r>
              <a:rPr sz="2400" spc="-10" dirty="0">
                <a:latin typeface="Perpetua"/>
                <a:cs typeface="Perpetua"/>
              </a:rPr>
              <a:t>d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spc="-10" dirty="0">
                <a:latin typeface="Perpetua"/>
                <a:cs typeface="Perpetua"/>
              </a:rPr>
              <a:t>ints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clo</a:t>
            </a:r>
            <a:r>
              <a:rPr sz="2400" spc="-5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g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55" dirty="0">
                <a:latin typeface="Perpetua"/>
                <a:cs typeface="Perpetua"/>
              </a:rPr>
              <a:t>e</a:t>
            </a:r>
            <a:r>
              <a:rPr sz="2400" spc="-50" dirty="0">
                <a:latin typeface="Perpetua"/>
                <a:cs typeface="Perpetua"/>
              </a:rPr>
              <a:t>w</a:t>
            </a:r>
            <a:r>
              <a:rPr sz="2400" spc="-8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ys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with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good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signal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alue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trans</a:t>
            </a:r>
            <a:r>
              <a:rPr sz="2400" spc="-5" dirty="0">
                <a:latin typeface="Perpetua"/>
                <a:cs typeface="Perpetua"/>
              </a:rPr>
              <a:t>mit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with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highest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r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65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whi</a:t>
            </a:r>
            <a:r>
              <a:rPr sz="2400" spc="30" dirty="0">
                <a:latin typeface="Perpetua"/>
                <a:cs typeface="Perpetua"/>
              </a:rPr>
              <a:t>c</a:t>
            </a:r>
            <a:r>
              <a:rPr sz="2400" spc="-15" dirty="0">
                <a:latin typeface="Perpetua"/>
                <a:cs typeface="Perpetua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ena</a:t>
            </a:r>
            <a:r>
              <a:rPr sz="2400" spc="-45" dirty="0">
                <a:latin typeface="Perpetua"/>
                <a:cs typeface="Perpetua"/>
              </a:rPr>
              <a:t>b</a:t>
            </a:r>
            <a:r>
              <a:rPr sz="2400" spc="-15" dirty="0">
                <a:latin typeface="Perpetua"/>
                <a:cs typeface="Perpetua"/>
              </a:rPr>
              <a:t>le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sh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8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ter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trans</a:t>
            </a:r>
            <a:r>
              <a:rPr sz="2400" spc="-5" dirty="0">
                <a:latin typeface="Perpetua"/>
                <a:cs typeface="Perpetua"/>
              </a:rPr>
              <a:t>mi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si</a:t>
            </a:r>
            <a:r>
              <a:rPr sz="2400" dirty="0">
                <a:latin typeface="Perpetua"/>
                <a:cs typeface="Perpetua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time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spc="-65" dirty="0">
                <a:latin typeface="Perpetua"/>
                <a:cs typeface="Perpetua"/>
              </a:rPr>
              <a:t>v</a:t>
            </a:r>
            <a:r>
              <a:rPr sz="2400" dirty="0">
                <a:latin typeface="Perpetua"/>
                <a:cs typeface="Perpetua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i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eless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ne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-11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5" dirty="0">
                <a:latin typeface="Perpetua"/>
                <a:cs typeface="Perpetua"/>
              </a:rPr>
              <a:t>k</a:t>
            </a:r>
            <a:r>
              <a:rPr sz="2400" spc="-10" dirty="0">
                <a:latin typeface="Perpetua"/>
                <a:cs typeface="Perpetua"/>
              </a:rPr>
              <a:t>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l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spc="-110" dirty="0">
                <a:latin typeface="Perpetua"/>
                <a:cs typeface="Perpetua"/>
              </a:rPr>
              <a:t>w</a:t>
            </a:r>
            <a:r>
              <a:rPr sz="2400" spc="-10" dirty="0">
                <a:latin typeface="Perpetua"/>
                <a:cs typeface="Perpetua"/>
              </a:rPr>
              <a:t>est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transm</a:t>
            </a:r>
            <a:r>
              <a:rPr sz="2400" spc="-10" dirty="0">
                <a:latin typeface="Perpetua"/>
                <a:cs typeface="Perpetua"/>
              </a:rPr>
              <a:t>it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65" dirty="0">
                <a:latin typeface="Perpetua"/>
                <a:cs typeface="Perpetua"/>
              </a:rPr>
              <a:t>o</a:t>
            </a:r>
            <a:r>
              <a:rPr sz="2400" spc="-110" dirty="0">
                <a:latin typeface="Perpetua"/>
                <a:cs typeface="Perpetua"/>
              </a:rPr>
              <a:t>w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22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>
              <a:latin typeface="Perpetua"/>
              <a:cs typeface="Perpetua"/>
            </a:endParaRPr>
          </a:p>
          <a:p>
            <a:pPr marL="286385" indent="-273685">
              <a:lnSpc>
                <a:spcPts val="2735"/>
              </a:lnSpc>
              <a:spcBef>
                <a:spcPts val="275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M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5" dirty="0">
                <a:latin typeface="Perpetua"/>
                <a:cs typeface="Perpetua"/>
              </a:rPr>
              <a:t>anwhil</a:t>
            </a:r>
            <a:r>
              <a:rPr sz="2400" spc="-5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endp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ints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edge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lin</a:t>
            </a:r>
            <a:r>
              <a:rPr sz="2400" dirty="0">
                <a:latin typeface="Perpetua"/>
                <a:cs typeface="Perpetua"/>
              </a:rPr>
              <a:t>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b</a:t>
            </a:r>
            <a:r>
              <a:rPr sz="2400" dirty="0">
                <a:latin typeface="Perpetua"/>
                <a:cs typeface="Perpetua"/>
              </a:rPr>
              <a:t>udg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com</a:t>
            </a:r>
            <a:r>
              <a:rPr sz="2400" spc="-30" dirty="0">
                <a:latin typeface="Perpetua"/>
                <a:cs typeface="Perpetua"/>
              </a:rPr>
              <a:t>m</a:t>
            </a:r>
            <a:r>
              <a:rPr sz="2400" dirty="0">
                <a:latin typeface="Perpetua"/>
                <a:cs typeface="Perpetua"/>
              </a:rPr>
              <a:t>unic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te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735"/>
              </a:lnSpc>
            </a:pP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-15" dirty="0">
                <a:latin typeface="Perpetua"/>
                <a:cs typeface="Perpetua"/>
              </a:rPr>
              <a:t>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l</a:t>
            </a:r>
            <a:r>
              <a:rPr sz="2400" spc="-65" dirty="0">
                <a:latin typeface="Perpetua"/>
                <a:cs typeface="Perpetua"/>
              </a:rPr>
              <a:t>o</a:t>
            </a:r>
            <a:r>
              <a:rPr sz="2400" spc="-110" dirty="0">
                <a:latin typeface="Perpetua"/>
                <a:cs typeface="Perpetua"/>
              </a:rPr>
              <a:t>w</a:t>
            </a:r>
            <a:r>
              <a:rPr sz="2400" spc="-10" dirty="0">
                <a:latin typeface="Perpetua"/>
                <a:cs typeface="Perpetua"/>
              </a:rPr>
              <a:t>est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r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highest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trans</a:t>
            </a:r>
            <a:r>
              <a:rPr sz="2400" spc="-5" dirty="0">
                <a:latin typeface="Perpetua"/>
                <a:cs typeface="Perpetua"/>
              </a:rPr>
              <a:t>mi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65" dirty="0">
                <a:latin typeface="Perpetua"/>
                <a:cs typeface="Perpetua"/>
              </a:rPr>
              <a:t>o</a:t>
            </a:r>
            <a:r>
              <a:rPr sz="2400" spc="-110" dirty="0">
                <a:latin typeface="Perpetua"/>
                <a:cs typeface="Perpetua"/>
              </a:rPr>
              <a:t>w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22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569200" cy="288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impo</a:t>
            </a:r>
            <a:r>
              <a:rPr sz="2600" spc="9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fe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abilit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han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ious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via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2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7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f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(S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)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hi</a:t>
            </a:r>
            <a:r>
              <a:rPr sz="2600" spc="-35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les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dista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ce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their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com</a:t>
            </a:r>
            <a:r>
              <a:rPr sz="2600" spc="-3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transmit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f</a:t>
            </a:r>
            <a:r>
              <a:rPr sz="2600" spc="-5" dirty="0">
                <a:latin typeface="Perpetua"/>
                <a:cs typeface="Perpetua"/>
              </a:rPr>
              <a:t>aste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spee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s,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esul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les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ai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tim</a:t>
            </a:r>
            <a:r>
              <a:rPr sz="2600" spc="-5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4699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higher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vid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sl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spc="-5" dirty="0">
                <a:latin typeface="Perpetua"/>
                <a:cs typeface="Perpetua"/>
              </a:rPr>
              <a:t>ransmissio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hi</a:t>
            </a:r>
            <a:r>
              <a:rPr sz="2600" spc="-35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higher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eliability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ger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dista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ce</a:t>
            </a:r>
            <a:r>
              <a:rPr sz="2600" spc="-5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387590" cy="430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Medium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ra</a:t>
            </a:r>
            <a:r>
              <a:rPr sz="2600" b="1" spc="-10" dirty="0">
                <a:latin typeface="Perpetua"/>
                <a:cs typeface="Perpetua"/>
              </a:rPr>
              <a:t>n</a:t>
            </a:r>
            <a:r>
              <a:rPr sz="2600" b="1" dirty="0">
                <a:latin typeface="Perpetua"/>
                <a:cs typeface="Perpetua"/>
              </a:rPr>
              <a:t>ge: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ran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mai</a:t>
            </a:r>
            <a:r>
              <a:rPr sz="2600" b="1" i="1" dirty="0">
                <a:latin typeface="Perpetua"/>
                <a:cs typeface="Perpetua"/>
              </a:rPr>
              <a:t>n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c</a:t>
            </a:r>
            <a:r>
              <a:rPr sz="2600" b="1" i="1" spc="-20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</a:t>
            </a:r>
            <a:r>
              <a:rPr sz="2600" b="1" i="1" spc="-45" dirty="0">
                <a:latin typeface="Perpetua"/>
                <a:cs typeface="Perpetua"/>
              </a:rPr>
              <a:t>e</a:t>
            </a:r>
            <a:r>
              <a:rPr sz="2600" b="1" i="1" spc="-55" dirty="0">
                <a:latin typeface="Perpetua"/>
                <a:cs typeface="Perpetua"/>
              </a:rPr>
              <a:t>g</a:t>
            </a:r>
            <a:r>
              <a:rPr sz="2600" b="1" i="1" dirty="0">
                <a:latin typeface="Perpetua"/>
                <a:cs typeface="Perpetua"/>
              </a:rPr>
              <a:t>o</a:t>
            </a:r>
            <a:r>
              <a:rPr sz="2600" b="1" i="1" spc="-3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y</a:t>
            </a:r>
            <a:r>
              <a:rPr sz="2600" b="1" i="1" spc="-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</a:t>
            </a:r>
            <a:r>
              <a:rPr sz="2600" spc="-5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7562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ran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ten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to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hundreds</a:t>
            </a:r>
            <a:r>
              <a:rPr sz="2600"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of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m</a:t>
            </a:r>
            <a:r>
              <a:rPr sz="2600" b="1" spc="5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te</a:t>
            </a:r>
            <a:r>
              <a:rPr sz="2600" b="1" spc="25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,</a:t>
            </a:r>
            <a:r>
              <a:rPr sz="2600" b="1" spc="-1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ma</a:t>
            </a:r>
            <a:r>
              <a:rPr sz="2600" spc="-5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ific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implemen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aila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5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m</a:t>
            </a:r>
            <a:r>
              <a:rPr sz="2600" b="1" spc="-10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xi</a:t>
            </a:r>
            <a:r>
              <a:rPr sz="2600" b="1" spc="-35" dirty="0">
                <a:solidFill>
                  <a:srgbClr val="006FC0"/>
                </a:solidFill>
                <a:latin typeface="Perpetua"/>
                <a:cs typeface="Perpetua"/>
              </a:rPr>
              <a:t>m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um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FC0"/>
                </a:solidFill>
                <a:latin typeface="Perpetua"/>
                <a:cs typeface="Perpetua"/>
              </a:rPr>
              <a:t>d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i</a:t>
            </a:r>
            <a:r>
              <a:rPr sz="2600" b="1" spc="-10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tanc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eral</a:t>
            </a:r>
            <a:r>
              <a:rPr sz="2600" spc="-6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less</a:t>
            </a:r>
            <a:r>
              <a:rPr sz="2600" b="1" i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15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han</a:t>
            </a:r>
            <a:r>
              <a:rPr sz="2600" b="1" i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1</a:t>
            </a:r>
            <a:r>
              <a:rPr sz="2600" b="1" i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mile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be</a:t>
            </a:r>
            <a:r>
              <a:rPr sz="2600" b="1" i="1" spc="-10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600" b="1" i="1" spc="-45" dirty="0">
                <a:solidFill>
                  <a:srgbClr val="006FC0"/>
                </a:solidFill>
                <a:latin typeface="Perpetua"/>
                <a:cs typeface="Perpetua"/>
              </a:rPr>
              <a:t>w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een</a:t>
            </a:r>
            <a:r>
              <a:rPr sz="2600" b="1" i="1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600" b="1" i="1" spc="-15" dirty="0">
                <a:solidFill>
                  <a:srgbClr val="006FC0"/>
                </a:solidFill>
                <a:latin typeface="Perpetua"/>
                <a:cs typeface="Perpetua"/>
              </a:rPr>
              <a:t>w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b="1" i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15" dirty="0">
                <a:solidFill>
                  <a:srgbClr val="006FC0"/>
                </a:solidFill>
                <a:latin typeface="Perpetua"/>
                <a:cs typeface="Perpetua"/>
              </a:rPr>
              <a:t>d</a:t>
            </a:r>
            <a:r>
              <a:rPr sz="2600" b="1" i="1" spc="-40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vices</a:t>
            </a:r>
            <a:endParaRPr sz="2600">
              <a:latin typeface="Perpetua"/>
              <a:cs typeface="Perpetua"/>
            </a:endParaRPr>
          </a:p>
          <a:p>
            <a:pPr marL="286385" marR="5143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Exam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p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le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s</a:t>
            </a:r>
            <a:r>
              <a:rPr sz="2600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mediu</a:t>
            </a:r>
            <a:r>
              <a:rPr sz="2600" dirty="0">
                <a:latin typeface="Perpetua"/>
                <a:cs typeface="Perpetua"/>
              </a:rPr>
              <a:t>m-</a:t>
            </a:r>
            <a:r>
              <a:rPr sz="2600" spc="-5" dirty="0">
                <a:latin typeface="Perpetua"/>
                <a:cs typeface="Perpetua"/>
              </a:rPr>
              <a:t>ran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</a:t>
            </a:r>
            <a:r>
              <a:rPr sz="2600" spc="-1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eless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inc</a:t>
            </a:r>
            <a:r>
              <a:rPr sz="2600" spc="-1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IEEE</a:t>
            </a:r>
            <a:r>
              <a:rPr sz="2600" spc="-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8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0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2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.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11</a:t>
            </a:r>
            <a:r>
              <a:rPr sz="2600" spc="-3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rgbClr val="6F2F9F"/>
                </a:solidFill>
                <a:latin typeface="Perpetua"/>
                <a:cs typeface="Perpetua"/>
              </a:rPr>
              <a:t>W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i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-Fi,</a:t>
            </a:r>
            <a:r>
              <a:rPr sz="2600" spc="-1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IEEE</a:t>
            </a:r>
            <a:r>
              <a:rPr sz="2600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8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0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2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.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1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5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.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4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,</a:t>
            </a:r>
            <a:r>
              <a:rPr sz="2600" spc="-1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an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d</a:t>
            </a:r>
            <a:r>
              <a:rPr sz="2600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80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2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.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1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5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.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4g</a:t>
            </a:r>
            <a:r>
              <a:rPr sz="2600" spc="-3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W</a:t>
            </a:r>
            <a:r>
              <a:rPr sz="2600" spc="-185" dirty="0">
                <a:solidFill>
                  <a:srgbClr val="6F2F9F"/>
                </a:solidFill>
                <a:latin typeface="Perpetua"/>
                <a:cs typeface="Perpetua"/>
              </a:rPr>
              <a:t>P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spc="-145" dirty="0">
                <a:solidFill>
                  <a:srgbClr val="6F2F9F"/>
                </a:solidFill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5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3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Et</a:t>
            </a:r>
            <a:r>
              <a:rPr sz="2600" spc="-10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6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EEE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9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15" dirty="0">
                <a:latin typeface="Perpetua"/>
                <a:cs typeface="Perpetua"/>
              </a:rPr>
              <a:t>1</a:t>
            </a:r>
            <a:r>
              <a:rPr sz="2600" dirty="0">
                <a:latin typeface="Perpetua"/>
                <a:cs typeface="Perpetua"/>
              </a:rPr>
              <a:t>.2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Na</a:t>
            </a:r>
            <a:r>
              <a:rPr sz="2600" spc="50" dirty="0">
                <a:latin typeface="Perpetua"/>
                <a:cs typeface="Perpetua"/>
              </a:rPr>
              <a:t>r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wband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Perpetua"/>
                <a:cs typeface="Perpetua"/>
              </a:rPr>
              <a:t>P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Com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</a:t>
            </a:r>
            <a:r>
              <a:rPr sz="2600" spc="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)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219321"/>
            <a:ext cx="2040889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M</a:t>
            </a:r>
            <a:r>
              <a:rPr sz="3600" spc="-60" dirty="0">
                <a:solidFill>
                  <a:srgbClr val="696363"/>
                </a:solidFill>
                <a:latin typeface="Franklin Gothic Book"/>
                <a:cs typeface="Franklin Gothic Book"/>
              </a:rPr>
              <a:t>A</a:t>
            </a:r>
            <a:r>
              <a:rPr sz="3600" dirty="0">
                <a:solidFill>
                  <a:srgbClr val="696363"/>
                </a:solidFill>
                <a:latin typeface="Franklin Gothic Book"/>
                <a:cs typeface="Franklin Gothic Book"/>
              </a:rPr>
              <a:t>C</a:t>
            </a:r>
            <a:r>
              <a:rPr sz="3600" spc="-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3600" spc="5" dirty="0">
                <a:solidFill>
                  <a:srgbClr val="696363"/>
                </a:solidFill>
                <a:latin typeface="Franklin Gothic Book"/>
                <a:cs typeface="Franklin Gothic Book"/>
              </a:rPr>
              <a:t>L</a:t>
            </a:r>
            <a:r>
              <a:rPr sz="3600" spc="-70" dirty="0">
                <a:solidFill>
                  <a:srgbClr val="696363"/>
                </a:solidFill>
                <a:latin typeface="Franklin Gothic Book"/>
                <a:cs typeface="Franklin Gothic Book"/>
              </a:rPr>
              <a:t>a</a:t>
            </a:r>
            <a:r>
              <a:rPr sz="3600" spc="-45" dirty="0">
                <a:solidFill>
                  <a:srgbClr val="696363"/>
                </a:solidFill>
                <a:latin typeface="Franklin Gothic Book"/>
                <a:cs typeface="Franklin Gothic Book"/>
              </a:rPr>
              <a:t>y</a:t>
            </a:r>
            <a:r>
              <a:rPr sz="3600" spc="-20" dirty="0">
                <a:solidFill>
                  <a:srgbClr val="696363"/>
                </a:solidFill>
                <a:latin typeface="Franklin Gothic Book"/>
                <a:cs typeface="Franklin Gothic Book"/>
              </a:rPr>
              <a:t>er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50" y="921017"/>
            <a:ext cx="7393940" cy="5119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4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defined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ific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86385" marR="5080" indent="-273685">
              <a:lnSpc>
                <a:spcPct val="9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spc="-40" dirty="0">
                <a:latin typeface="Perpetua"/>
                <a:cs typeface="Perpetua"/>
              </a:rPr>
              <a:t>k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dv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ge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55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ysi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cl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ssifies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op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imize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their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life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ensu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wnst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om</a:t>
            </a:r>
            <a:r>
              <a:rPr sz="2600" spc="-30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60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5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86385" indent="-273685">
              <a:lnSpc>
                <a:spcPts val="2965"/>
              </a:lnSpc>
              <a:spcBef>
                <a:spcPts val="28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7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spe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ific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me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l</a:t>
            </a:r>
            <a:r>
              <a:rPr sz="2600" spc="-5" dirty="0">
                <a:latin typeface="Perpetua"/>
                <a:cs typeface="Perpetua"/>
              </a:rPr>
              <a:t>asse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</a:p>
          <a:p>
            <a:pPr marL="286385">
              <a:lnSpc>
                <a:spcPts val="2965"/>
              </a:lnSpc>
            </a:pP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es:</a:t>
            </a:r>
          </a:p>
          <a:p>
            <a:pPr marL="286385" indent="-273685">
              <a:lnSpc>
                <a:spcPct val="100000"/>
              </a:lnSpc>
              <a:spcBef>
                <a:spcPts val="28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Clas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A:</a:t>
            </a:r>
            <a:endParaRPr sz="2600" dirty="0">
              <a:latin typeface="Perpetua"/>
              <a:cs typeface="Perpetua"/>
            </a:endParaRPr>
          </a:p>
          <a:p>
            <a:pPr marL="286385" marR="557530" indent="-273685">
              <a:lnSpc>
                <a:spcPct val="9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cl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de</a:t>
            </a:r>
            <a:r>
              <a:rPr sz="2600" u="sng" spc="-25" dirty="0">
                <a:latin typeface="Perpetua"/>
                <a:cs typeface="Perpetua"/>
              </a:rPr>
              <a:t>f</a:t>
            </a:r>
            <a:r>
              <a:rPr sz="2600" u="sng" spc="-5" dirty="0">
                <a:latin typeface="Perpetua"/>
                <a:cs typeface="Perpetua"/>
              </a:rPr>
              <a:t>au</a:t>
            </a:r>
            <a:r>
              <a:rPr sz="2600" u="sng" spc="-10" dirty="0">
                <a:latin typeface="Perpetua"/>
                <a:cs typeface="Perpetua"/>
              </a:rPr>
              <a:t>l</a:t>
            </a:r>
            <a:r>
              <a:rPr sz="2600" u="sng" dirty="0">
                <a:latin typeface="Perpetua"/>
                <a:cs typeface="Perpetua"/>
              </a:rPr>
              <a:t>t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impleme</a:t>
            </a:r>
            <a:r>
              <a:rPr sz="2600" u="sng" spc="-15" dirty="0">
                <a:latin typeface="Perpetua"/>
                <a:cs typeface="Perpetua"/>
              </a:rPr>
              <a:t>n</a:t>
            </a:r>
            <a:r>
              <a:rPr sz="2600" u="sng" dirty="0">
                <a:latin typeface="Perpetua"/>
                <a:cs typeface="Perpetua"/>
              </a:rPr>
              <a:t>t</a:t>
            </a:r>
            <a:r>
              <a:rPr sz="2600" u="sng" spc="-35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tio</a:t>
            </a:r>
            <a:r>
              <a:rPr sz="2600" u="sng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.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Op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imized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all</a:t>
            </a:r>
            <a:r>
              <a:rPr sz="2600" u="sng" spc="-85" dirty="0">
                <a:latin typeface="Perpetua"/>
                <a:cs typeface="Perpetua"/>
              </a:rPr>
              <a:t>o</a:t>
            </a:r>
            <a:r>
              <a:rPr sz="2600" u="sng" dirty="0">
                <a:latin typeface="Perpetua"/>
                <a:cs typeface="Perpetua"/>
              </a:rPr>
              <a:t>ws</a:t>
            </a:r>
            <a:r>
              <a:rPr sz="2600" u="sng" spc="-7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bidi</a:t>
            </a:r>
            <a:r>
              <a:rPr sz="2600" u="sng" spc="-30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spc="-10" dirty="0">
                <a:latin typeface="Perpetua"/>
                <a:cs typeface="Perpetua"/>
              </a:rPr>
              <a:t>c</a:t>
            </a:r>
            <a:r>
              <a:rPr sz="2600" u="sng" dirty="0">
                <a:latin typeface="Perpetua"/>
                <a:cs typeface="Perpetua"/>
              </a:rPr>
              <a:t>tio</a:t>
            </a:r>
            <a:r>
              <a:rPr sz="2600" u="sng" spc="-15" dirty="0">
                <a:latin typeface="Perpetua"/>
                <a:cs typeface="Perpetua"/>
              </a:rPr>
              <a:t>n</a:t>
            </a:r>
            <a:r>
              <a:rPr sz="2600" u="sng" spc="-5" dirty="0">
                <a:latin typeface="Perpetua"/>
                <a:cs typeface="Perpetua"/>
              </a:rPr>
              <a:t>al</a:t>
            </a:r>
            <a:r>
              <a:rPr sz="2600" u="sng" spc="-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c</a:t>
            </a:r>
            <a:r>
              <a:rPr sz="2600" u="sng" spc="-15" dirty="0">
                <a:latin typeface="Perpetua"/>
                <a:cs typeface="Perpetua"/>
              </a:rPr>
              <a:t>o</a:t>
            </a:r>
            <a:r>
              <a:rPr sz="2600" u="sng" spc="-5" dirty="0">
                <a:latin typeface="Perpetua"/>
                <a:cs typeface="Perpetua"/>
              </a:rPr>
              <a:t>m</a:t>
            </a:r>
            <a:r>
              <a:rPr sz="2600" u="sng" spc="-25" dirty="0">
                <a:latin typeface="Perpetua"/>
                <a:cs typeface="Perpetua"/>
              </a:rPr>
              <a:t>m</a:t>
            </a:r>
            <a:r>
              <a:rPr sz="2600" u="sng" dirty="0">
                <a:latin typeface="Perpetua"/>
                <a:cs typeface="Perpetua"/>
              </a:rPr>
              <a:t>u</a:t>
            </a:r>
            <a:r>
              <a:rPr sz="2600" u="sng" spc="-15" dirty="0">
                <a:latin typeface="Perpetua"/>
                <a:cs typeface="Perpetua"/>
              </a:rPr>
              <a:t>n</a:t>
            </a:r>
            <a:r>
              <a:rPr sz="2600" u="sng" dirty="0">
                <a:latin typeface="Perpetua"/>
                <a:cs typeface="Perpetua"/>
              </a:rPr>
              <a:t>ic</a:t>
            </a:r>
            <a:r>
              <a:rPr sz="2600" u="sng" spc="-30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tio</a:t>
            </a:r>
            <a:r>
              <a:rPr sz="2600" u="sng" spc="-15" dirty="0">
                <a:latin typeface="Perpetua"/>
                <a:cs typeface="Perpetua"/>
              </a:rPr>
              <a:t>n</a:t>
            </a:r>
            <a:r>
              <a:rPr sz="2600" u="sng" dirty="0">
                <a:latin typeface="Perpetua"/>
                <a:cs typeface="Perpetua"/>
              </a:rPr>
              <a:t>s,</a:t>
            </a:r>
            <a:r>
              <a:rPr sz="2600" u="sng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whe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50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ec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50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wnst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eam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traf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af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transmitti</a:t>
            </a:r>
            <a:r>
              <a:rPr sz="2600" spc="-5" dirty="0">
                <a:latin typeface="Perpetua"/>
                <a:cs typeface="Perpetua"/>
              </a:rPr>
              <a:t>n</a:t>
            </a:r>
            <a:r>
              <a:rPr sz="2600" spc="-24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86385" indent="-273685">
              <a:lnSpc>
                <a:spcPct val="100000"/>
              </a:lnSpc>
              <a:spcBef>
                <a:spcPts val="28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u="sng" spc="-270" dirty="0">
                <a:latin typeface="Perpetua"/>
                <a:cs typeface="Perpetua"/>
              </a:rPr>
              <a:t>T</a:t>
            </a:r>
            <a:r>
              <a:rPr sz="2600" u="sng" spc="-95" dirty="0">
                <a:latin typeface="Perpetua"/>
                <a:cs typeface="Perpetua"/>
              </a:rPr>
              <a:t>w</a:t>
            </a:r>
            <a:r>
              <a:rPr sz="2600" u="sng" dirty="0">
                <a:latin typeface="Perpetua"/>
                <a:cs typeface="Perpetua"/>
              </a:rPr>
              <a:t>o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25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ec</a:t>
            </a:r>
            <a:r>
              <a:rPr sz="2600" u="sng" spc="-10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i</a:t>
            </a:r>
            <a:r>
              <a:rPr sz="2600" u="sng" spc="-50" dirty="0">
                <a:latin typeface="Perpetua"/>
                <a:cs typeface="Perpetua"/>
              </a:rPr>
              <a:t>v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spc="-7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wind</a:t>
            </a:r>
            <a:r>
              <a:rPr sz="2600" u="sng" spc="-80" dirty="0">
                <a:latin typeface="Perpetua"/>
                <a:cs typeface="Perpetua"/>
              </a:rPr>
              <a:t>o</a:t>
            </a:r>
            <a:r>
              <a:rPr sz="2600" u="sng" dirty="0">
                <a:latin typeface="Perpetua"/>
                <a:cs typeface="Perpetua"/>
              </a:rPr>
              <a:t>ws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10" dirty="0">
                <a:latin typeface="Perpetua"/>
                <a:cs typeface="Perpetua"/>
              </a:rPr>
              <a:t>a</a:t>
            </a:r>
            <a:r>
              <a:rPr sz="2600" u="sng" spc="-25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spc="-75" dirty="0">
                <a:latin typeface="Times New Roman"/>
                <a:cs typeface="Times New Roman"/>
              </a:rPr>
              <a:t> </a:t>
            </a:r>
            <a:r>
              <a:rPr sz="2600" u="sng" spc="-80" dirty="0">
                <a:latin typeface="Perpetua"/>
                <a:cs typeface="Perpetua"/>
              </a:rPr>
              <a:t>a</a:t>
            </a:r>
            <a:r>
              <a:rPr sz="2600" u="sng" spc="-45" dirty="0">
                <a:latin typeface="Perpetua"/>
                <a:cs typeface="Perpetua"/>
              </a:rPr>
              <a:t>v</a:t>
            </a:r>
            <a:r>
              <a:rPr sz="2600" u="sng" spc="-5" dirty="0">
                <a:latin typeface="Perpetua"/>
                <a:cs typeface="Perpetua"/>
              </a:rPr>
              <a:t>aila</a:t>
            </a:r>
            <a:r>
              <a:rPr sz="2600" u="sng" spc="-45" dirty="0">
                <a:latin typeface="Perpetua"/>
                <a:cs typeface="Perpetua"/>
              </a:rPr>
              <a:t>b</a:t>
            </a:r>
            <a:r>
              <a:rPr sz="2600" u="sng" spc="-5" dirty="0">
                <a:latin typeface="Perpetua"/>
                <a:cs typeface="Perpetua"/>
              </a:rPr>
              <a:t>l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af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ea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transmission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520305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Clas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B:</a:t>
            </a:r>
            <a:endParaRPr sz="2600" dirty="0">
              <a:latin typeface="Perpetua"/>
              <a:cs typeface="Perpetua"/>
            </a:endParaRPr>
          </a:p>
          <a:p>
            <a:pPr marL="286385" marR="49974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las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sho</a:t>
            </a:r>
            <a:r>
              <a:rPr sz="2600" u="sng" spc="-15" dirty="0">
                <a:latin typeface="Perpetua"/>
                <a:cs typeface="Perpetua"/>
              </a:rPr>
              <a:t>u</a:t>
            </a:r>
            <a:r>
              <a:rPr sz="2600" u="sng" spc="-5" dirty="0">
                <a:latin typeface="Perpetua"/>
                <a:cs typeface="Perpetua"/>
              </a:rPr>
              <a:t>l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80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get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ad</a:t>
            </a:r>
            <a:r>
              <a:rPr sz="2600" u="sng" spc="-15" dirty="0">
                <a:latin typeface="Perpetua"/>
                <a:cs typeface="Perpetua"/>
              </a:rPr>
              <a:t>d</a:t>
            </a:r>
            <a:r>
              <a:rPr sz="2600" u="sng" dirty="0">
                <a:latin typeface="Perpetua"/>
                <a:cs typeface="Perpetua"/>
              </a:rPr>
              <a:t>ition</a:t>
            </a:r>
            <a:r>
              <a:rPr sz="2600" u="sng" spc="-10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l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20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ec</a:t>
            </a:r>
            <a:r>
              <a:rPr sz="2600" u="sng" spc="-10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i</a:t>
            </a:r>
            <a:r>
              <a:rPr sz="2600" u="sng" spc="-50" dirty="0">
                <a:latin typeface="Perpetua"/>
                <a:cs typeface="Perpetua"/>
              </a:rPr>
              <a:t>v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wind</a:t>
            </a:r>
            <a:r>
              <a:rPr sz="2600" u="sng" spc="-80" dirty="0">
                <a:latin typeface="Perpetua"/>
                <a:cs typeface="Perpetua"/>
              </a:rPr>
              <a:t>o</a:t>
            </a:r>
            <a:r>
              <a:rPr sz="2600" u="sng" dirty="0">
                <a:latin typeface="Perpetua"/>
                <a:cs typeface="Perpetua"/>
              </a:rPr>
              <a:t>ws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15" dirty="0">
                <a:latin typeface="Perpetua"/>
                <a:cs typeface="Perpetua"/>
              </a:rPr>
              <a:t>c</a:t>
            </a:r>
            <a:r>
              <a:rPr sz="2600" u="sng" dirty="0">
                <a:latin typeface="Perpetua"/>
                <a:cs typeface="Perpetua"/>
              </a:rPr>
              <a:t>om</a:t>
            </a:r>
            <a:r>
              <a:rPr sz="2600" u="sng" spc="-15" dirty="0">
                <a:latin typeface="Perpetua"/>
                <a:cs typeface="Perpetua"/>
              </a:rPr>
              <a:t>p</a:t>
            </a:r>
            <a:r>
              <a:rPr sz="2600" u="sng" spc="-5" dirty="0">
                <a:latin typeface="Perpetua"/>
                <a:cs typeface="Perpetua"/>
              </a:rPr>
              <a:t>a</a:t>
            </a:r>
            <a:r>
              <a:rPr sz="2600" u="sng" spc="-25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ed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10" dirty="0">
                <a:latin typeface="Perpetua"/>
                <a:cs typeface="Perpetua"/>
              </a:rPr>
              <a:t>t</a:t>
            </a:r>
            <a:r>
              <a:rPr sz="2600" u="sng" dirty="0">
                <a:latin typeface="Perpetua"/>
                <a:cs typeface="Perpetua"/>
              </a:rPr>
              <a:t>o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Clas</a:t>
            </a:r>
            <a:r>
              <a:rPr sz="2600" u="sng" dirty="0">
                <a:latin typeface="Perpetua"/>
                <a:cs typeface="Perpetua"/>
              </a:rPr>
              <a:t>s</a:t>
            </a:r>
            <a:r>
              <a:rPr sz="2600" u="sng" spc="-26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w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sy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ized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beac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ess</a:t>
            </a:r>
            <a:r>
              <a:rPr lang="en-GB" sz="2600" dirty="0">
                <a:latin typeface="Perpetua"/>
                <a:cs typeface="Perpetua"/>
              </a:rPr>
              <a:t>.</a:t>
            </a:r>
            <a:endParaRPr sz="2600" dirty="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Clas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C:</a:t>
            </a:r>
            <a:endParaRPr sz="2600" dirty="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cl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pa</a:t>
            </a:r>
            <a:r>
              <a:rPr sz="2600" spc="9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tic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lar</a:t>
            </a:r>
            <a:r>
              <a:rPr sz="2600" spc="-5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p</a:t>
            </a:r>
            <a:r>
              <a:rPr sz="2600" u="sng" spc="-85" dirty="0">
                <a:latin typeface="Perpetua"/>
                <a:cs typeface="Perpetua"/>
              </a:rPr>
              <a:t>o</a:t>
            </a:r>
            <a:r>
              <a:rPr sz="2600" u="sng" spc="-95" dirty="0">
                <a:latin typeface="Perpetua"/>
                <a:cs typeface="Perpetua"/>
              </a:rPr>
              <a:t>w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spc="-25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ed</a:t>
            </a:r>
            <a:r>
              <a:rPr sz="2600" u="sng" spc="-9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n</a:t>
            </a:r>
            <a:r>
              <a:rPr sz="2600" u="sng" spc="-15" dirty="0">
                <a:latin typeface="Perpetua"/>
                <a:cs typeface="Perpetua"/>
              </a:rPr>
              <a:t>o</a:t>
            </a:r>
            <a:r>
              <a:rPr sz="2600" u="sng" dirty="0">
                <a:latin typeface="Perpetua"/>
                <a:cs typeface="Perpetua"/>
              </a:rPr>
              <a:t>de</a:t>
            </a:r>
            <a:r>
              <a:rPr sz="2600" u="sng" spc="-5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l</a:t>
            </a:r>
            <a:r>
              <a:rPr sz="2600" spc="-5" dirty="0">
                <a:latin typeface="Perpetua"/>
                <a:cs typeface="Perpetua"/>
              </a:rPr>
              <a:t>assifi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c</a:t>
            </a:r>
            <a:r>
              <a:rPr sz="2600" u="sng" spc="-15" dirty="0">
                <a:latin typeface="Perpetua"/>
                <a:cs typeface="Perpetua"/>
              </a:rPr>
              <a:t>o</a:t>
            </a:r>
            <a:r>
              <a:rPr sz="2600" u="sng" dirty="0">
                <a:latin typeface="Perpetua"/>
                <a:cs typeface="Perpetua"/>
              </a:rPr>
              <a:t>n</a:t>
            </a:r>
            <a:r>
              <a:rPr sz="2600" u="sng" spc="-15" dirty="0">
                <a:latin typeface="Perpetua"/>
                <a:cs typeface="Perpetua"/>
              </a:rPr>
              <a:t>t</a:t>
            </a:r>
            <a:r>
              <a:rPr sz="2600" u="sng" dirty="0">
                <a:latin typeface="Perpetua"/>
                <a:cs typeface="Perpetua"/>
              </a:rPr>
              <a:t>in</a:t>
            </a:r>
            <a:r>
              <a:rPr sz="2600" u="sng" spc="-10" dirty="0">
                <a:latin typeface="Perpetua"/>
                <a:cs typeface="Perpetua"/>
              </a:rPr>
              <a:t>u</a:t>
            </a:r>
            <a:r>
              <a:rPr sz="2600" u="sng" dirty="0">
                <a:latin typeface="Perpetua"/>
                <a:cs typeface="Perpetua"/>
              </a:rPr>
              <a:t>o</a:t>
            </a:r>
            <a:r>
              <a:rPr sz="2600" u="sng" spc="-15" dirty="0">
                <a:latin typeface="Perpetua"/>
                <a:cs typeface="Perpetua"/>
              </a:rPr>
              <a:t>u</a:t>
            </a:r>
            <a:r>
              <a:rPr sz="2600" u="sng" dirty="0">
                <a:latin typeface="Perpetua"/>
                <a:cs typeface="Perpetua"/>
              </a:rPr>
              <a:t>s</a:t>
            </a:r>
            <a:r>
              <a:rPr sz="2600" u="sng" spc="-55" dirty="0">
                <a:latin typeface="Perpetua"/>
                <a:cs typeface="Perpetua"/>
              </a:rPr>
              <a:t>l</a:t>
            </a:r>
            <a:r>
              <a:rPr sz="2600" u="sng" dirty="0">
                <a:latin typeface="Perpetua"/>
                <a:cs typeface="Perpetua"/>
              </a:rPr>
              <a:t>y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l</a:t>
            </a:r>
            <a:r>
              <a:rPr sz="2600" u="sng" spc="5" dirty="0">
                <a:latin typeface="Perpetua"/>
                <a:cs typeface="Perpetua"/>
              </a:rPr>
              <a:t>i</a:t>
            </a:r>
            <a:r>
              <a:rPr sz="2600" u="sng" dirty="0">
                <a:latin typeface="Perpetua"/>
                <a:cs typeface="Perpetua"/>
              </a:rPr>
              <a:t>ste</a:t>
            </a:r>
            <a:r>
              <a:rPr sz="2600" u="sng" spc="-15" dirty="0">
                <a:latin typeface="Perpetua"/>
                <a:cs typeface="Perpetua"/>
              </a:rPr>
              <a:t>n</a:t>
            </a:r>
            <a:r>
              <a:rPr sz="2600" u="sng" dirty="0">
                <a:latin typeface="Perpetua"/>
                <a:cs typeface="Perpetua"/>
              </a:rPr>
              <a:t>ing</a:t>
            </a:r>
          </a:p>
          <a:p>
            <a:pPr marL="91440" algn="ctr">
              <a:lnSpc>
                <a:spcPct val="100000"/>
              </a:lnSpc>
            </a:pPr>
            <a:r>
              <a:rPr sz="2600" u="sng" spc="-50" dirty="0">
                <a:latin typeface="Perpetua"/>
                <a:cs typeface="Perpetua"/>
              </a:rPr>
              <a:t>b</a:t>
            </a:r>
            <a:r>
              <a:rPr sz="2600" u="sng" dirty="0">
                <a:latin typeface="Perpetua"/>
                <a:cs typeface="Perpetua"/>
              </a:rPr>
              <a:t>y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40" dirty="0">
                <a:latin typeface="Perpetua"/>
                <a:cs typeface="Perpetua"/>
              </a:rPr>
              <a:t>k</a:t>
            </a:r>
            <a:r>
              <a:rPr sz="2600" u="sng" dirty="0">
                <a:latin typeface="Perpetua"/>
                <a:cs typeface="Perpetua"/>
              </a:rPr>
              <a:t>eepi</a:t>
            </a:r>
            <a:r>
              <a:rPr sz="2600" u="sng" spc="-10" dirty="0">
                <a:latin typeface="Perpetua"/>
                <a:cs typeface="Perpetua"/>
              </a:rPr>
              <a:t>n</a:t>
            </a:r>
            <a:r>
              <a:rPr sz="2600" u="sng" dirty="0">
                <a:latin typeface="Perpetua"/>
                <a:cs typeface="Perpetua"/>
              </a:rPr>
              <a:t>g</a:t>
            </a:r>
            <a:r>
              <a:rPr sz="2600" u="sng" spc="-80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its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20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ec</a:t>
            </a:r>
            <a:r>
              <a:rPr sz="2600" u="sng" spc="-10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i</a:t>
            </a:r>
            <a:r>
              <a:rPr sz="2600" u="sng" spc="-50" dirty="0">
                <a:latin typeface="Perpetua"/>
                <a:cs typeface="Perpetua"/>
              </a:rPr>
              <a:t>v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spc="-7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wind</a:t>
            </a:r>
            <a:r>
              <a:rPr sz="2600" u="sng" spc="-80" dirty="0">
                <a:latin typeface="Perpetua"/>
                <a:cs typeface="Perpetua"/>
              </a:rPr>
              <a:t>o</a:t>
            </a:r>
            <a:r>
              <a:rPr sz="2600" u="sng" dirty="0">
                <a:latin typeface="Perpetua"/>
                <a:cs typeface="Perpetua"/>
              </a:rPr>
              <a:t>w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pen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tra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smitti</a:t>
            </a:r>
            <a:r>
              <a:rPr sz="2600" spc="-5" dirty="0">
                <a:latin typeface="Perpetua"/>
                <a:cs typeface="Perpetua"/>
              </a:rPr>
              <a:t>n</a:t>
            </a:r>
            <a:r>
              <a:rPr sz="2600" spc="-24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501890" cy="2414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messa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either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plink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wnlink,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75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5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sed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1</a:t>
            </a:r>
            <a:r>
              <a:rPr sz="2600" dirty="0">
                <a:latin typeface="Perpetua"/>
                <a:cs typeface="Perpetua"/>
              </a:rPr>
              <a:t>-</a:t>
            </a:r>
            <a:r>
              <a:rPr sz="2600" spc="-5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4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ia</a:t>
            </a:r>
            <a:r>
              <a:rPr sz="2600" spc="-40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-</a:t>
            </a:r>
            <a:r>
              <a:rPr sz="2600" spc="-5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4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yl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0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h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4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len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th.</a:t>
            </a:r>
            <a:endParaRPr sz="2600">
              <a:latin typeface="Perpetua"/>
              <a:cs typeface="Perpetua"/>
            </a:endParaRPr>
          </a:p>
          <a:p>
            <a:pPr marL="286385" marR="9334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4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yl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size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de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2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5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ran</a:t>
            </a:r>
            <a:r>
              <a:rPr sz="2600" spc="3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59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30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86</a:t>
            </a:r>
            <a:r>
              <a:rPr sz="2600" spc="10" dirty="0">
                <a:latin typeface="Perpetua"/>
                <a:cs typeface="Perpetua"/>
              </a:rPr>
              <a:t>3</a:t>
            </a:r>
            <a:r>
              <a:rPr sz="2600" spc="5" dirty="0">
                <a:latin typeface="Perpetua"/>
                <a:cs typeface="Perpetua"/>
              </a:rPr>
              <a:t>–</a:t>
            </a:r>
            <a:r>
              <a:rPr sz="2600" spc="-5" dirty="0">
                <a:latin typeface="Perpetua"/>
                <a:cs typeface="Perpetua"/>
              </a:rPr>
              <a:t>870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MHz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19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2</a:t>
            </a:r>
            <a:r>
              <a:rPr sz="2600" spc="-15" dirty="0">
                <a:latin typeface="Perpetua"/>
                <a:cs typeface="Perpetua"/>
              </a:rPr>
              <a:t>5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9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5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–9</a:t>
            </a:r>
            <a:r>
              <a:rPr sz="2600" spc="-15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8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MHz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7883" y="4428744"/>
            <a:ext cx="6858000" cy="1214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478541"/>
            <a:ext cx="7581900" cy="5148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Perpetua"/>
                <a:cs typeface="Perpetua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Perpetua"/>
                <a:cs typeface="Perpetua"/>
              </a:rPr>
              <a:t>v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si</a:t>
            </a:r>
            <a:r>
              <a:rPr sz="2400" dirty="0">
                <a:latin typeface="Perpetua"/>
                <a:cs typeface="Perpetua"/>
              </a:rPr>
              <a:t>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1.0.x,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LoR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70" dirty="0">
                <a:latin typeface="Perpetua"/>
                <a:cs typeface="Perpetua"/>
              </a:rPr>
              <a:t>W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utilizes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si</a:t>
            </a:r>
            <a:r>
              <a:rPr sz="2400" dirty="0">
                <a:latin typeface="Perpetua"/>
                <a:cs typeface="Perpetua"/>
              </a:rPr>
              <a:t>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Perpetua"/>
                <a:cs typeface="Perpetua"/>
              </a:rPr>
              <a:t>M</a:t>
            </a:r>
            <a:r>
              <a:rPr sz="2400" spc="-12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C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mes</a:t>
            </a:r>
            <a:r>
              <a:rPr sz="2400" spc="-5" dirty="0">
                <a:latin typeface="Perpetua"/>
                <a:cs typeface="Perpetua"/>
              </a:rPr>
              <a:t>s</a:t>
            </a:r>
            <a:r>
              <a:rPr sz="2400" spc="-15" dirty="0">
                <a:latin typeface="Perpetua"/>
                <a:cs typeface="Perpetua"/>
              </a:rPr>
              <a:t>ag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20" dirty="0">
                <a:latin typeface="Perpetua"/>
                <a:cs typeface="Perpetua"/>
              </a:rPr>
              <a:t>y</a:t>
            </a:r>
            <a:r>
              <a:rPr sz="2400" spc="-15" dirty="0">
                <a:latin typeface="Perpetua"/>
                <a:cs typeface="Perpetua"/>
              </a:rPr>
              <a:t>pe</a:t>
            </a:r>
            <a:r>
              <a:rPr sz="2400" spc="-55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 dirty="0">
              <a:latin typeface="Perpetua"/>
              <a:cs typeface="Perpetua"/>
            </a:endParaRPr>
          </a:p>
          <a:p>
            <a:pPr marL="286385" marR="254000" indent="-273685">
              <a:lnSpc>
                <a:spcPts val="2590"/>
              </a:lnSpc>
              <a:spcBef>
                <a:spcPts val="64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LoR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70" dirty="0">
                <a:latin typeface="Perpetua"/>
                <a:cs typeface="Perpetua"/>
              </a:rPr>
              <a:t>W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d</a:t>
            </a:r>
            <a:r>
              <a:rPr sz="2400" spc="-45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vices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u</a:t>
            </a:r>
            <a:r>
              <a:rPr sz="2400" spc="-5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jo</a:t>
            </a:r>
            <a:r>
              <a:rPr sz="2400" u="sng" spc="5" dirty="0">
                <a:latin typeface="Perpetua"/>
                <a:cs typeface="Perpetua"/>
              </a:rPr>
              <a:t>i</a:t>
            </a:r>
            <a:r>
              <a:rPr sz="2400" u="sng" dirty="0">
                <a:latin typeface="Perpetua"/>
                <a:cs typeface="Perpetua"/>
              </a:rPr>
              <a:t>n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spc="-30" dirty="0">
                <a:latin typeface="Perpetua"/>
                <a:cs typeface="Perpetua"/>
              </a:rPr>
              <a:t>r</a:t>
            </a:r>
            <a:r>
              <a:rPr sz="2400" u="sng" spc="-10" dirty="0">
                <a:latin typeface="Perpetua"/>
                <a:cs typeface="Perpetua"/>
              </a:rPr>
              <a:t>equest</a:t>
            </a:r>
            <a:r>
              <a:rPr sz="2400" u="sng" spc="-8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latin typeface="Perpetua"/>
                <a:cs typeface="Perpetua"/>
              </a:rPr>
              <a:t>an</a:t>
            </a:r>
            <a:r>
              <a:rPr sz="2400" u="sng" dirty="0">
                <a:latin typeface="Perpetua"/>
                <a:cs typeface="Perpetua"/>
              </a:rPr>
              <a:t>d</a:t>
            </a:r>
            <a:r>
              <a:rPr sz="2400" u="sng" spc="-6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jo</a:t>
            </a:r>
            <a:r>
              <a:rPr sz="2400" u="sng" spc="5" dirty="0">
                <a:latin typeface="Perpetua"/>
                <a:cs typeface="Perpetua"/>
              </a:rPr>
              <a:t>i</a:t>
            </a:r>
            <a:r>
              <a:rPr sz="2400" u="sng" dirty="0">
                <a:latin typeface="Perpetua"/>
                <a:cs typeface="Perpetua"/>
              </a:rPr>
              <a:t>n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spc="-15" dirty="0">
                <a:latin typeface="Perpetua"/>
                <a:cs typeface="Perpetua"/>
              </a:rPr>
              <a:t>acc</a:t>
            </a:r>
            <a:r>
              <a:rPr sz="2400" u="sng" spc="-20" dirty="0">
                <a:latin typeface="Perpetua"/>
                <a:cs typeface="Perpetua"/>
              </a:rPr>
              <a:t>e</a:t>
            </a:r>
            <a:r>
              <a:rPr sz="2400" u="sng" dirty="0">
                <a:latin typeface="Perpetua"/>
                <a:cs typeface="Perpetua"/>
              </a:rPr>
              <a:t>pt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spc="-20" dirty="0">
                <a:latin typeface="Perpetua"/>
                <a:cs typeface="Perpetua"/>
              </a:rPr>
              <a:t>mes</a:t>
            </a:r>
            <a:r>
              <a:rPr sz="2400" u="sng" spc="-5" dirty="0">
                <a:latin typeface="Perpetua"/>
                <a:cs typeface="Perpetua"/>
              </a:rPr>
              <a:t>s</a:t>
            </a:r>
            <a:r>
              <a:rPr sz="2400" u="sng" spc="-15" dirty="0">
                <a:latin typeface="Perpetua"/>
                <a:cs typeface="Perpetua"/>
              </a:rPr>
              <a:t>ag</a:t>
            </a:r>
            <a:r>
              <a:rPr sz="2400" u="sng" spc="-20" dirty="0">
                <a:latin typeface="Perpetua"/>
                <a:cs typeface="Perpetua"/>
              </a:rPr>
              <a:t>e</a:t>
            </a:r>
            <a:r>
              <a:rPr sz="2400" u="sng" spc="-10" dirty="0">
                <a:latin typeface="Perpetua"/>
                <a:cs typeface="Perpetua"/>
              </a:rPr>
              <a:t>s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acti</a:t>
            </a:r>
            <a:r>
              <a:rPr sz="2400" spc="-55" dirty="0">
                <a:latin typeface="Perpetua"/>
                <a:cs typeface="Perpetua"/>
              </a:rPr>
              <a:t>v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jo</a:t>
            </a:r>
            <a:r>
              <a:rPr sz="2400" spc="5" dirty="0">
                <a:latin typeface="Perpetua"/>
                <a:cs typeface="Perpetua"/>
              </a:rPr>
              <a:t>i</a:t>
            </a:r>
            <a:r>
              <a:rPr sz="2400" dirty="0">
                <a:latin typeface="Perpetua"/>
                <a:cs typeface="Perpetua"/>
              </a:rPr>
              <a:t>ni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spc="-10" dirty="0">
                <a:latin typeface="Perpetua"/>
                <a:cs typeface="Perpetua"/>
              </a:rPr>
              <a:t>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net</a:t>
            </a:r>
            <a:r>
              <a:rPr sz="2400" spc="-114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5" dirty="0">
                <a:latin typeface="Perpetua"/>
                <a:cs typeface="Perpetua"/>
              </a:rPr>
              <a:t>k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 dirty="0">
              <a:latin typeface="Perpetua"/>
              <a:cs typeface="Perpetua"/>
            </a:endParaRPr>
          </a:p>
          <a:p>
            <a:pPr marL="286385" indent="-273685">
              <a:lnSpc>
                <a:spcPts val="2735"/>
              </a:lnSpc>
              <a:spcBef>
                <a:spcPts val="275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other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messag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ypes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3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unconfi</a:t>
            </a:r>
            <a:r>
              <a:rPr sz="2400" u="sng" spc="70" dirty="0">
                <a:latin typeface="Perpetua"/>
                <a:cs typeface="Perpetua"/>
              </a:rPr>
              <a:t>r</a:t>
            </a:r>
            <a:r>
              <a:rPr sz="2400" u="sng" spc="-5" dirty="0">
                <a:latin typeface="Perpetua"/>
                <a:cs typeface="Perpetua"/>
              </a:rPr>
              <a:t>me</a:t>
            </a:r>
            <a:r>
              <a:rPr sz="2400" u="sng" dirty="0">
                <a:latin typeface="Perpetua"/>
                <a:cs typeface="Perpetua"/>
              </a:rPr>
              <a:t>d</a:t>
            </a:r>
            <a:r>
              <a:rPr sz="2400" u="sng" spc="-8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d</a:t>
            </a:r>
            <a:r>
              <a:rPr sz="2400" u="sng" spc="-25" dirty="0">
                <a:latin typeface="Perpetua"/>
                <a:cs typeface="Perpetua"/>
              </a:rPr>
              <a:t>a</a:t>
            </a:r>
            <a:r>
              <a:rPr sz="2400" u="sng" dirty="0">
                <a:latin typeface="Perpetua"/>
                <a:cs typeface="Perpetua"/>
              </a:rPr>
              <a:t>ta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up/d</a:t>
            </a:r>
            <a:r>
              <a:rPr sz="2400" u="sng" spc="-65" dirty="0">
                <a:latin typeface="Perpetua"/>
                <a:cs typeface="Perpetua"/>
              </a:rPr>
              <a:t>o</a:t>
            </a:r>
            <a:r>
              <a:rPr sz="2400" u="sng" dirty="0">
                <a:latin typeface="Perpetua"/>
                <a:cs typeface="Perpetua"/>
              </a:rPr>
              <a:t>wn</a:t>
            </a:r>
            <a:r>
              <a:rPr sz="2400" u="sng" spc="-9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latin typeface="Perpetua"/>
                <a:cs typeface="Perpetua"/>
              </a:rPr>
              <a:t>and</a:t>
            </a:r>
            <a:endParaRPr sz="2400" u="sng" dirty="0">
              <a:latin typeface="Perpetua"/>
              <a:cs typeface="Perpetua"/>
            </a:endParaRPr>
          </a:p>
          <a:p>
            <a:pPr marL="286385">
              <a:lnSpc>
                <a:spcPts val="2735"/>
              </a:lnSpc>
            </a:pPr>
            <a:r>
              <a:rPr sz="2400" u="sng" spc="-15" dirty="0">
                <a:latin typeface="Perpetua"/>
                <a:cs typeface="Perpetua"/>
              </a:rPr>
              <a:t>co</a:t>
            </a:r>
            <a:r>
              <a:rPr sz="2400" u="sng" spc="-10" dirty="0">
                <a:latin typeface="Perpetua"/>
                <a:cs typeface="Perpetua"/>
              </a:rPr>
              <a:t>n</a:t>
            </a:r>
            <a:r>
              <a:rPr sz="2400" u="sng" dirty="0">
                <a:latin typeface="Perpetua"/>
                <a:cs typeface="Perpetua"/>
              </a:rPr>
              <a:t>fi</a:t>
            </a:r>
            <a:r>
              <a:rPr sz="2400" u="sng" spc="70" dirty="0">
                <a:latin typeface="Perpetua"/>
                <a:cs typeface="Perpetua"/>
              </a:rPr>
              <a:t>r</a:t>
            </a:r>
            <a:r>
              <a:rPr sz="2400" u="sng" spc="-5" dirty="0">
                <a:latin typeface="Perpetua"/>
                <a:cs typeface="Perpetua"/>
              </a:rPr>
              <a:t>me</a:t>
            </a:r>
            <a:r>
              <a:rPr sz="2400" u="sng" dirty="0">
                <a:latin typeface="Perpetua"/>
                <a:cs typeface="Perpetua"/>
              </a:rPr>
              <a:t>d</a:t>
            </a:r>
            <a:r>
              <a:rPr sz="2400" u="sng" spc="-8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d</a:t>
            </a:r>
            <a:r>
              <a:rPr sz="2400" u="sng" spc="-20" dirty="0">
                <a:latin typeface="Perpetua"/>
                <a:cs typeface="Perpetua"/>
              </a:rPr>
              <a:t>a</a:t>
            </a:r>
            <a:r>
              <a:rPr sz="2400" u="sng" dirty="0">
                <a:latin typeface="Perpetua"/>
                <a:cs typeface="Perpetua"/>
              </a:rPr>
              <a:t>ta</a:t>
            </a:r>
            <a:r>
              <a:rPr sz="2400" u="sng" spc="-6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up/</a:t>
            </a:r>
            <a:r>
              <a:rPr sz="2400" u="sng" spc="5" dirty="0">
                <a:latin typeface="Perpetua"/>
                <a:cs typeface="Perpetua"/>
              </a:rPr>
              <a:t>d</a:t>
            </a:r>
            <a:r>
              <a:rPr sz="2400" u="sng" spc="-70" dirty="0">
                <a:latin typeface="Perpetua"/>
                <a:cs typeface="Perpetua"/>
              </a:rPr>
              <a:t>o</a:t>
            </a:r>
            <a:r>
              <a:rPr sz="2400" u="sng" spc="-15" dirty="0">
                <a:latin typeface="Perpetua"/>
                <a:cs typeface="Perpetua"/>
              </a:rPr>
              <a:t>wn</a:t>
            </a:r>
            <a:r>
              <a:rPr sz="2400" spc="-15" dirty="0">
                <a:latin typeface="Perpetua"/>
                <a:cs typeface="Perpetua"/>
              </a:rPr>
              <a:t>.</a:t>
            </a:r>
            <a:endParaRPr sz="2400" dirty="0">
              <a:latin typeface="Perpetua"/>
              <a:cs typeface="Perpetua"/>
            </a:endParaRPr>
          </a:p>
          <a:p>
            <a:pPr marL="286385" marR="466090" indent="-273685">
              <a:lnSpc>
                <a:spcPts val="2590"/>
              </a:lnSpc>
              <a:spcBef>
                <a:spcPts val="64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A</a:t>
            </a:r>
            <a:r>
              <a:rPr sz="2400" spc="-9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“</a:t>
            </a:r>
            <a:r>
              <a:rPr sz="2400" u="sng" dirty="0">
                <a:latin typeface="Perpetua"/>
                <a:cs typeface="Perpetua"/>
              </a:rPr>
              <a:t>c</a:t>
            </a:r>
            <a:r>
              <a:rPr sz="2400" u="sng" spc="5" dirty="0">
                <a:latin typeface="Perpetua"/>
                <a:cs typeface="Perpetua"/>
              </a:rPr>
              <a:t>o</a:t>
            </a:r>
            <a:r>
              <a:rPr sz="2400" u="sng" dirty="0">
                <a:latin typeface="Perpetua"/>
                <a:cs typeface="Perpetua"/>
              </a:rPr>
              <a:t>nfi</a:t>
            </a:r>
            <a:r>
              <a:rPr sz="2400" u="sng" spc="70" dirty="0">
                <a:latin typeface="Perpetua"/>
                <a:cs typeface="Perpetua"/>
              </a:rPr>
              <a:t>r</a:t>
            </a:r>
            <a:r>
              <a:rPr sz="2400" u="sng" dirty="0">
                <a:latin typeface="Perpetua"/>
                <a:cs typeface="Perpetua"/>
              </a:rPr>
              <a:t>med”</a:t>
            </a:r>
            <a:r>
              <a:rPr sz="2400" u="sng" spc="-125" dirty="0">
                <a:latin typeface="Perpetua"/>
                <a:cs typeface="Perpetua"/>
              </a:rPr>
              <a:t> </a:t>
            </a:r>
            <a:r>
              <a:rPr sz="2400" u="sng" dirty="0">
                <a:latin typeface="Perpetua"/>
                <a:cs typeface="Perpetua"/>
              </a:rPr>
              <a:t>mes</a:t>
            </a:r>
            <a:r>
              <a:rPr sz="2400" u="sng" spc="5" dirty="0">
                <a:latin typeface="Perpetua"/>
                <a:cs typeface="Perpetua"/>
              </a:rPr>
              <a:t>s</a:t>
            </a:r>
            <a:r>
              <a:rPr sz="2400" u="sng" dirty="0">
                <a:latin typeface="Perpetua"/>
                <a:cs typeface="Perpetua"/>
              </a:rPr>
              <a:t>age</a:t>
            </a:r>
            <a:r>
              <a:rPr sz="2400" u="sng" spc="-20" dirty="0">
                <a:latin typeface="Perpetua"/>
                <a:cs typeface="Perpetua"/>
              </a:rPr>
              <a:t> </a:t>
            </a:r>
            <a:r>
              <a:rPr sz="2400" u="sng" dirty="0">
                <a:latin typeface="Perpetua"/>
                <a:cs typeface="Perpetua"/>
              </a:rPr>
              <a:t>is</a:t>
            </a:r>
            <a:r>
              <a:rPr sz="2400" u="sng" spc="-10" dirty="0">
                <a:latin typeface="Perpetua"/>
                <a:cs typeface="Perpetua"/>
              </a:rPr>
              <a:t> </a:t>
            </a:r>
            <a:r>
              <a:rPr sz="2400" u="sng" dirty="0">
                <a:latin typeface="Perpetua"/>
                <a:cs typeface="Perpetua"/>
              </a:rPr>
              <a:t>o</a:t>
            </a:r>
            <a:r>
              <a:rPr sz="2400" u="sng" spc="5" dirty="0">
                <a:latin typeface="Perpetua"/>
                <a:cs typeface="Perpetua"/>
              </a:rPr>
              <a:t>n</a:t>
            </a:r>
            <a:r>
              <a:rPr sz="2400" u="sng" dirty="0">
                <a:latin typeface="Perpetua"/>
                <a:cs typeface="Perpetua"/>
              </a:rPr>
              <a:t>e </a:t>
            </a:r>
            <a:r>
              <a:rPr sz="2400" u="sng" spc="-10" dirty="0">
                <a:latin typeface="Perpetua"/>
                <a:cs typeface="Perpetua"/>
              </a:rPr>
              <a:t>t</a:t>
            </a:r>
            <a:r>
              <a:rPr sz="2400" u="sng" dirty="0">
                <a:latin typeface="Perpetua"/>
                <a:cs typeface="Perpetua"/>
              </a:rPr>
              <a:t>h</a:t>
            </a:r>
            <a:r>
              <a:rPr sz="2400" u="sng" spc="-20" dirty="0">
                <a:latin typeface="Perpetua"/>
                <a:cs typeface="Perpetua"/>
              </a:rPr>
              <a:t>a</a:t>
            </a:r>
            <a:r>
              <a:rPr sz="2400" u="sng" dirty="0">
                <a:latin typeface="Perpetua"/>
                <a:cs typeface="Perpetua"/>
              </a:rPr>
              <a:t>t </a:t>
            </a:r>
            <a:r>
              <a:rPr sz="2400" u="sng" spc="-30" dirty="0">
                <a:latin typeface="Perpetua"/>
                <a:cs typeface="Perpetua"/>
              </a:rPr>
              <a:t>m</a:t>
            </a:r>
            <a:r>
              <a:rPr sz="2400" u="sng" dirty="0">
                <a:latin typeface="Perpetua"/>
                <a:cs typeface="Perpetua"/>
              </a:rPr>
              <a:t>u</a:t>
            </a:r>
            <a:r>
              <a:rPr sz="2400" u="sng" spc="5" dirty="0">
                <a:latin typeface="Perpetua"/>
                <a:cs typeface="Perpetua"/>
              </a:rPr>
              <a:t>s</a:t>
            </a:r>
            <a:r>
              <a:rPr sz="2400" u="sng" dirty="0">
                <a:latin typeface="Perpetua"/>
                <a:cs typeface="Perpetua"/>
              </a:rPr>
              <a:t>t</a:t>
            </a:r>
            <a:r>
              <a:rPr sz="2400" u="sng" spc="-20" dirty="0">
                <a:latin typeface="Perpetua"/>
                <a:cs typeface="Perpetua"/>
              </a:rPr>
              <a:t> </a:t>
            </a:r>
            <a:r>
              <a:rPr sz="2400" u="sng" dirty="0">
                <a:latin typeface="Perpetua"/>
                <a:cs typeface="Perpetua"/>
              </a:rPr>
              <a:t>be</a:t>
            </a:r>
            <a:r>
              <a:rPr sz="2400" u="sng" spc="-10" dirty="0">
                <a:latin typeface="Perpetua"/>
                <a:cs typeface="Perpetua"/>
              </a:rPr>
              <a:t> </a:t>
            </a:r>
            <a:r>
              <a:rPr sz="2400" u="sng" dirty="0">
                <a:latin typeface="Perpetua"/>
                <a:cs typeface="Perpetua"/>
              </a:rPr>
              <a:t>a</a:t>
            </a:r>
            <a:r>
              <a:rPr sz="2400" u="sng" spc="45" dirty="0">
                <a:latin typeface="Perpetua"/>
                <a:cs typeface="Perpetua"/>
              </a:rPr>
              <a:t>c</a:t>
            </a:r>
            <a:r>
              <a:rPr sz="2400" u="sng" dirty="0">
                <a:latin typeface="Perpetua"/>
                <a:cs typeface="Perpetua"/>
              </a:rPr>
              <a:t>k</a:t>
            </a:r>
            <a:r>
              <a:rPr sz="2400" u="sng" spc="5" dirty="0">
                <a:latin typeface="Perpetua"/>
                <a:cs typeface="Perpetua"/>
              </a:rPr>
              <a:t>n</a:t>
            </a:r>
            <a:r>
              <a:rPr sz="2400" u="sng" spc="-70" dirty="0">
                <a:latin typeface="Perpetua"/>
                <a:cs typeface="Perpetua"/>
              </a:rPr>
              <a:t>o</a:t>
            </a:r>
            <a:r>
              <a:rPr sz="2400" u="sng" dirty="0">
                <a:latin typeface="Perpetua"/>
                <a:cs typeface="Perpetua"/>
              </a:rPr>
              <a:t>wledg</a:t>
            </a:r>
            <a:r>
              <a:rPr sz="2400" u="sng" spc="-10" dirty="0">
                <a:latin typeface="Perpetua"/>
                <a:cs typeface="Perpetua"/>
              </a:rPr>
              <a:t>e</a:t>
            </a:r>
            <a:r>
              <a:rPr sz="2400" u="sng" dirty="0">
                <a:latin typeface="Perpetua"/>
                <a:cs typeface="Perpetua"/>
              </a:rPr>
              <a:t>d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 “</a:t>
            </a:r>
            <a:r>
              <a:rPr sz="2400" u="sng" spc="5" dirty="0">
                <a:latin typeface="Perpetua"/>
                <a:cs typeface="Perpetua"/>
              </a:rPr>
              <a:t>u</a:t>
            </a:r>
            <a:r>
              <a:rPr sz="2400" u="sng" dirty="0">
                <a:latin typeface="Perpetua"/>
                <a:cs typeface="Perpetua"/>
              </a:rPr>
              <a:t>nc</a:t>
            </a:r>
            <a:r>
              <a:rPr sz="2400" u="sng" spc="5" dirty="0">
                <a:latin typeface="Perpetua"/>
                <a:cs typeface="Perpetua"/>
              </a:rPr>
              <a:t>o</a:t>
            </a:r>
            <a:r>
              <a:rPr sz="2400" u="sng" dirty="0">
                <a:latin typeface="Perpetua"/>
                <a:cs typeface="Perpetua"/>
              </a:rPr>
              <a:t>nfi</a:t>
            </a:r>
            <a:r>
              <a:rPr sz="2400" u="sng" spc="70" dirty="0">
                <a:latin typeface="Perpetua"/>
                <a:cs typeface="Perpetua"/>
              </a:rPr>
              <a:t>r</a:t>
            </a:r>
            <a:r>
              <a:rPr sz="2400" u="sng" dirty="0">
                <a:latin typeface="Perpetua"/>
                <a:cs typeface="Perpetua"/>
              </a:rPr>
              <a:t>med”</a:t>
            </a:r>
            <a:r>
              <a:rPr sz="2400" u="sng" spc="-125" dirty="0">
                <a:latin typeface="Perpetua"/>
                <a:cs typeface="Perpetua"/>
              </a:rPr>
              <a:t> </a:t>
            </a:r>
            <a:r>
              <a:rPr sz="2400" u="sng" dirty="0">
                <a:latin typeface="Perpetua"/>
                <a:cs typeface="Perpetua"/>
              </a:rPr>
              <a:t>signifies</a:t>
            </a:r>
            <a:r>
              <a:rPr sz="2400" u="sng" spc="-20" dirty="0">
                <a:latin typeface="Perpetua"/>
                <a:cs typeface="Perpetua"/>
              </a:rPr>
              <a:t> </a:t>
            </a:r>
            <a:r>
              <a:rPr sz="2400" u="sng" dirty="0">
                <a:latin typeface="Perpetua"/>
                <a:cs typeface="Perpetua"/>
              </a:rPr>
              <a:t>th</a:t>
            </a:r>
            <a:r>
              <a:rPr sz="2400" u="sng" spc="-25" dirty="0">
                <a:latin typeface="Perpetua"/>
                <a:cs typeface="Perpetua"/>
              </a:rPr>
              <a:t>a</a:t>
            </a:r>
            <a:r>
              <a:rPr sz="2400" u="sng" dirty="0">
                <a:latin typeface="Perpetua"/>
                <a:cs typeface="Perpetua"/>
              </a:rPr>
              <a:t>t </a:t>
            </a:r>
            <a:r>
              <a:rPr sz="2400" u="sng" spc="-10" dirty="0">
                <a:latin typeface="Perpetua"/>
                <a:cs typeface="Perpetua"/>
              </a:rPr>
              <a:t>t</a:t>
            </a:r>
            <a:r>
              <a:rPr sz="2400" u="sng" dirty="0">
                <a:latin typeface="Perpetua"/>
                <a:cs typeface="Perpetua"/>
              </a:rPr>
              <a:t>he end</a:t>
            </a:r>
            <a:r>
              <a:rPr sz="2400" u="sng" spc="5" dirty="0">
                <a:latin typeface="Perpetua"/>
                <a:cs typeface="Perpetua"/>
              </a:rPr>
              <a:t> </a:t>
            </a:r>
            <a:r>
              <a:rPr sz="2400" u="sng" dirty="0">
                <a:latin typeface="Perpetua"/>
                <a:cs typeface="Perpetua"/>
              </a:rPr>
              <a:t>d</a:t>
            </a:r>
            <a:r>
              <a:rPr sz="2400" u="sng" spc="-35" dirty="0">
                <a:latin typeface="Perpetua"/>
                <a:cs typeface="Perpetua"/>
              </a:rPr>
              <a:t>e</a:t>
            </a:r>
            <a:r>
              <a:rPr sz="2400" u="sng" dirty="0">
                <a:latin typeface="Perpetua"/>
                <a:cs typeface="Perpetua"/>
              </a:rPr>
              <a:t>vice does</a:t>
            </a:r>
            <a:r>
              <a:rPr sz="2400" u="sng" spc="-10" dirty="0">
                <a:latin typeface="Perpetua"/>
                <a:cs typeface="Perpetua"/>
              </a:rPr>
              <a:t> </a:t>
            </a:r>
            <a:r>
              <a:rPr sz="2400" u="sng" dirty="0">
                <a:latin typeface="Perpetua"/>
                <a:cs typeface="Perpetua"/>
              </a:rPr>
              <a:t>n</a:t>
            </a:r>
            <a:r>
              <a:rPr sz="2400" u="sng" spc="5" dirty="0">
                <a:latin typeface="Perpetua"/>
                <a:cs typeface="Perpetua"/>
              </a:rPr>
              <a:t>o</a:t>
            </a:r>
            <a:r>
              <a:rPr sz="2400" u="sng" dirty="0">
                <a:latin typeface="Perpetua"/>
                <a:cs typeface="Perpetua"/>
              </a:rPr>
              <a:t>t</a:t>
            </a:r>
            <a:r>
              <a:rPr sz="2400" u="sng" spc="-20" dirty="0">
                <a:latin typeface="Perpetua"/>
                <a:cs typeface="Perpetua"/>
              </a:rPr>
              <a:t> </a:t>
            </a:r>
            <a:r>
              <a:rPr sz="2400" u="sng" dirty="0">
                <a:latin typeface="Perpetua"/>
                <a:cs typeface="Perpetua"/>
              </a:rPr>
              <a:t>need to </a:t>
            </a:r>
            <a:r>
              <a:rPr sz="2400" u="sng" spc="-5" dirty="0">
                <a:latin typeface="Perpetua"/>
                <a:cs typeface="Perpetua"/>
              </a:rPr>
              <a:t>a</a:t>
            </a:r>
            <a:r>
              <a:rPr sz="2400" u="sng" spc="45" dirty="0">
                <a:latin typeface="Perpetua"/>
                <a:cs typeface="Perpetua"/>
              </a:rPr>
              <a:t>c</a:t>
            </a:r>
            <a:r>
              <a:rPr sz="2400" u="sng" spc="-15" dirty="0">
                <a:latin typeface="Perpetua"/>
                <a:cs typeface="Perpetua"/>
              </a:rPr>
              <a:t>k</a:t>
            </a:r>
            <a:r>
              <a:rPr sz="2400" u="sng" spc="-10" dirty="0">
                <a:latin typeface="Perpetua"/>
                <a:cs typeface="Perpetua"/>
              </a:rPr>
              <a:t>n</a:t>
            </a:r>
            <a:r>
              <a:rPr sz="2400" u="sng" spc="-70" dirty="0">
                <a:latin typeface="Perpetua"/>
                <a:cs typeface="Perpetua"/>
              </a:rPr>
              <a:t>o</a:t>
            </a:r>
            <a:r>
              <a:rPr sz="2400" u="sng" spc="-15" dirty="0">
                <a:latin typeface="Perpetua"/>
                <a:cs typeface="Perpetua"/>
              </a:rPr>
              <a:t>wledg</a:t>
            </a:r>
            <a:r>
              <a:rPr sz="2400" u="sng" spc="-70" dirty="0">
                <a:latin typeface="Perpetua"/>
                <a:cs typeface="Perpetua"/>
              </a:rPr>
              <a:t>e</a:t>
            </a:r>
            <a:r>
              <a:rPr sz="2400" u="sng" spc="-10" dirty="0">
                <a:latin typeface="Perpetua"/>
                <a:cs typeface="Perpetua"/>
              </a:rPr>
              <a:t>.</a:t>
            </a:r>
            <a:endParaRPr sz="2400" u="sng" dirty="0">
              <a:latin typeface="Perpetua"/>
              <a:cs typeface="Perpetua"/>
            </a:endParaRPr>
          </a:p>
          <a:p>
            <a:pPr marL="286385" indent="-273685">
              <a:lnSpc>
                <a:spcPts val="2735"/>
              </a:lnSpc>
              <a:spcBef>
                <a:spcPts val="275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“</a:t>
            </a:r>
            <a:r>
              <a:rPr sz="2400" u="sng" spc="5" dirty="0">
                <a:latin typeface="Perpetua"/>
                <a:cs typeface="Perpetua"/>
              </a:rPr>
              <a:t>u</a:t>
            </a:r>
            <a:r>
              <a:rPr sz="2400" u="sng" dirty="0">
                <a:latin typeface="Perpetua"/>
                <a:cs typeface="Perpetua"/>
              </a:rPr>
              <a:t>p/</a:t>
            </a:r>
            <a:r>
              <a:rPr sz="2400" u="sng" spc="5" dirty="0">
                <a:latin typeface="Perpetua"/>
                <a:cs typeface="Perpetua"/>
              </a:rPr>
              <a:t>d</a:t>
            </a:r>
            <a:r>
              <a:rPr sz="2400" u="sng" spc="-70" dirty="0">
                <a:latin typeface="Perpetua"/>
                <a:cs typeface="Perpetua"/>
              </a:rPr>
              <a:t>o</a:t>
            </a:r>
            <a:r>
              <a:rPr sz="2400" u="sng" dirty="0">
                <a:latin typeface="Perpetua"/>
                <a:cs typeface="Perpetua"/>
              </a:rPr>
              <a:t>wn”</a:t>
            </a:r>
            <a:r>
              <a:rPr sz="2400" u="sng" spc="-1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 simp</a:t>
            </a:r>
            <a:r>
              <a:rPr sz="2400" spc="-45" dirty="0">
                <a:latin typeface="Perpetua"/>
                <a:cs typeface="Perpetua"/>
              </a:rPr>
              <a:t>l</a:t>
            </a:r>
            <a:r>
              <a:rPr sz="2400" dirty="0">
                <a:latin typeface="Perpetua"/>
                <a:cs typeface="Perpetua"/>
              </a:rPr>
              <a:t>y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 di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ec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io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al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3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tion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ide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tif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dirty="0">
                <a:latin typeface="Perpetua"/>
                <a:cs typeface="Perpetua"/>
              </a:rPr>
              <a:t>ing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whe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her the</a:t>
            </a:r>
          </a:p>
          <a:p>
            <a:pPr marL="286385">
              <a:lnSpc>
                <a:spcPts val="2735"/>
              </a:lnSpc>
            </a:pPr>
            <a:r>
              <a:rPr sz="2400" spc="-20" dirty="0">
                <a:latin typeface="Perpetua"/>
                <a:cs typeface="Perpetua"/>
              </a:rPr>
              <a:t>mes</a:t>
            </a:r>
            <a:r>
              <a:rPr sz="2400" spc="-5" dirty="0">
                <a:latin typeface="Perpetua"/>
                <a:cs typeface="Perpetua"/>
              </a:rPr>
              <a:t>s</a:t>
            </a:r>
            <a:r>
              <a:rPr sz="2400" spc="-15" dirty="0">
                <a:latin typeface="Perpetua"/>
                <a:cs typeface="Perpetua"/>
              </a:rPr>
              <a:t>ag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fl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spc="-15" dirty="0">
                <a:latin typeface="Perpetua"/>
                <a:cs typeface="Perpetua"/>
              </a:rPr>
              <a:t>ws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up</a:t>
            </a:r>
            <a:r>
              <a:rPr sz="2400" spc="-5" dirty="0">
                <a:latin typeface="Perpetua"/>
                <a:cs typeface="Perpetua"/>
              </a:rPr>
              <a:t>li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spc="-15" dirty="0">
                <a:latin typeface="Perpetua"/>
                <a:cs typeface="Perpetua"/>
              </a:rPr>
              <a:t>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wnlin</a:t>
            </a:r>
            <a:r>
              <a:rPr sz="2400" spc="-15" dirty="0">
                <a:latin typeface="Perpetua"/>
                <a:cs typeface="Perpetua"/>
              </a:rPr>
              <a:t>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2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th.</a:t>
            </a:r>
            <a:endParaRPr sz="2400" dirty="0">
              <a:latin typeface="Perpetua"/>
              <a:cs typeface="Perpetua"/>
            </a:endParaRPr>
          </a:p>
          <a:p>
            <a:pPr marL="286385" marR="340995" indent="-273685">
              <a:lnSpc>
                <a:spcPts val="2590"/>
              </a:lnSpc>
              <a:spcBef>
                <a:spcPts val="64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u="sng" dirty="0">
                <a:latin typeface="Perpetua"/>
                <a:cs typeface="Perpetua"/>
              </a:rPr>
              <a:t>Uplin</a:t>
            </a:r>
            <a:r>
              <a:rPr sz="2400" u="sng" spc="-15" dirty="0">
                <a:latin typeface="Perpetua"/>
                <a:cs typeface="Perpetua"/>
              </a:rPr>
              <a:t>k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u="sng" spc="-20" dirty="0">
                <a:latin typeface="Perpetua"/>
                <a:cs typeface="Perpetua"/>
              </a:rPr>
              <a:t>mes</a:t>
            </a:r>
            <a:r>
              <a:rPr sz="2400" u="sng" spc="-5" dirty="0">
                <a:latin typeface="Perpetua"/>
                <a:cs typeface="Perpetua"/>
              </a:rPr>
              <a:t>s</a:t>
            </a:r>
            <a:r>
              <a:rPr sz="2400" u="sng" spc="-15" dirty="0">
                <a:latin typeface="Perpetua"/>
                <a:cs typeface="Perpetua"/>
              </a:rPr>
              <a:t>ag</a:t>
            </a:r>
            <a:r>
              <a:rPr sz="2400" u="sng" spc="-20" dirty="0">
                <a:latin typeface="Perpetua"/>
                <a:cs typeface="Perpetua"/>
              </a:rPr>
              <a:t>e</a:t>
            </a:r>
            <a:r>
              <a:rPr sz="2400" u="sng" spc="-10" dirty="0">
                <a:latin typeface="Perpetua"/>
                <a:cs typeface="Perpetua"/>
              </a:rPr>
              <a:t>s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latin typeface="Perpetua"/>
                <a:cs typeface="Perpetua"/>
              </a:rPr>
              <a:t>a</a:t>
            </a:r>
            <a:r>
              <a:rPr sz="2400" u="sng" spc="-25" dirty="0">
                <a:latin typeface="Perpetua"/>
                <a:cs typeface="Perpetua"/>
              </a:rPr>
              <a:t>r</a:t>
            </a:r>
            <a:r>
              <a:rPr sz="2400" u="sng" spc="-10" dirty="0">
                <a:latin typeface="Perpetua"/>
                <a:cs typeface="Perpetua"/>
              </a:rPr>
              <a:t>e</a:t>
            </a:r>
            <a:r>
              <a:rPr sz="2400" u="sng" spc="-75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latin typeface="Perpetua"/>
                <a:cs typeface="Perpetua"/>
              </a:rPr>
              <a:t>sent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f</a:t>
            </a:r>
            <a:r>
              <a:rPr sz="2400" u="sng" spc="-30" dirty="0">
                <a:latin typeface="Perpetua"/>
                <a:cs typeface="Perpetua"/>
              </a:rPr>
              <a:t>r</a:t>
            </a:r>
            <a:r>
              <a:rPr sz="2400" u="sng" dirty="0">
                <a:latin typeface="Perpetua"/>
                <a:cs typeface="Perpetua"/>
              </a:rPr>
              <a:t>om</a:t>
            </a:r>
            <a:r>
              <a:rPr sz="2400" u="sng" spc="-65" dirty="0">
                <a:latin typeface="Times New Roman"/>
                <a:cs typeface="Times New Roman"/>
              </a:rPr>
              <a:t> </a:t>
            </a:r>
            <a:r>
              <a:rPr sz="2400" u="sng" spc="-20" dirty="0">
                <a:latin typeface="Perpetua"/>
                <a:cs typeface="Perpetua"/>
              </a:rPr>
              <a:t>e</a:t>
            </a:r>
            <a:r>
              <a:rPr sz="2400" u="sng" dirty="0">
                <a:latin typeface="Perpetua"/>
                <a:cs typeface="Perpetua"/>
              </a:rPr>
              <a:t>n</a:t>
            </a:r>
            <a:r>
              <a:rPr sz="2400" u="sng" spc="5" dirty="0">
                <a:latin typeface="Perpetua"/>
                <a:cs typeface="Perpetua"/>
              </a:rPr>
              <a:t>d</a:t>
            </a:r>
            <a:r>
              <a:rPr sz="2400" u="sng" dirty="0">
                <a:latin typeface="Perpetua"/>
                <a:cs typeface="Perpetua"/>
              </a:rPr>
              <a:t>p</a:t>
            </a:r>
            <a:r>
              <a:rPr sz="2400" u="sng" spc="5" dirty="0">
                <a:latin typeface="Perpetua"/>
                <a:cs typeface="Perpetua"/>
              </a:rPr>
              <a:t>o</a:t>
            </a:r>
            <a:r>
              <a:rPr sz="2400" u="sng" spc="-10" dirty="0">
                <a:latin typeface="Perpetua"/>
                <a:cs typeface="Perpetua"/>
              </a:rPr>
              <a:t>ints</a:t>
            </a:r>
            <a:r>
              <a:rPr sz="2400" u="sng" spc="-8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to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latin typeface="Perpetua"/>
                <a:cs typeface="Perpetua"/>
              </a:rPr>
              <a:t>the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latin typeface="Perpetua"/>
                <a:cs typeface="Perpetua"/>
              </a:rPr>
              <a:t>net</a:t>
            </a:r>
            <a:r>
              <a:rPr sz="2400" u="sng" spc="-114" dirty="0">
                <a:latin typeface="Perpetua"/>
                <a:cs typeface="Perpetua"/>
              </a:rPr>
              <a:t>w</a:t>
            </a:r>
            <a:r>
              <a:rPr sz="2400" u="sng" dirty="0">
                <a:latin typeface="Perpetua"/>
                <a:cs typeface="Perpetua"/>
              </a:rPr>
              <a:t>ork</a:t>
            </a:r>
            <a:r>
              <a:rPr sz="2400" u="sng" spc="-65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latin typeface="Perpetua"/>
                <a:cs typeface="Perpetua"/>
              </a:rPr>
              <a:t>se</a:t>
            </a:r>
            <a:r>
              <a:rPr sz="2400" u="sng" spc="80" dirty="0">
                <a:latin typeface="Perpetua"/>
                <a:cs typeface="Perpetua"/>
              </a:rPr>
              <a:t>r</a:t>
            </a:r>
            <a:r>
              <a:rPr sz="2400" u="sng" spc="-65" dirty="0">
                <a:latin typeface="Perpetua"/>
                <a:cs typeface="Perpetua"/>
              </a:rPr>
              <a:t>v</a:t>
            </a:r>
            <a:r>
              <a:rPr sz="2400" u="sng" dirty="0">
                <a:latin typeface="Perpetua"/>
                <a:cs typeface="Perpetua"/>
              </a:rPr>
              <a:t>er</a:t>
            </a:r>
            <a:r>
              <a:rPr sz="2400" u="sng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el</a:t>
            </a:r>
            <a:r>
              <a:rPr sz="2400" spc="-90" dirty="0">
                <a:latin typeface="Perpetua"/>
                <a:cs typeface="Perpetua"/>
              </a:rPr>
              <a:t>a</a:t>
            </a:r>
            <a:r>
              <a:rPr sz="2400" spc="-55" dirty="0">
                <a:latin typeface="Perpetua"/>
                <a:cs typeface="Perpetua"/>
              </a:rPr>
              <a:t>y</a:t>
            </a:r>
            <a:r>
              <a:rPr sz="2400" spc="-15" dirty="0">
                <a:latin typeface="Perpetua"/>
                <a:cs typeface="Perpetua"/>
              </a:rPr>
              <a:t>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Perpetua"/>
                <a:cs typeface="Perpetua"/>
              </a:rPr>
              <a:t>b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mo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LoR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70" dirty="0">
                <a:latin typeface="Perpetua"/>
                <a:cs typeface="Perpetua"/>
              </a:rPr>
              <a:t>W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g</a:t>
            </a:r>
            <a:r>
              <a:rPr sz="2400" spc="-3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55" dirty="0">
                <a:latin typeface="Perpetua"/>
                <a:cs typeface="Perpetua"/>
              </a:rPr>
              <a:t>e</a:t>
            </a:r>
            <a:r>
              <a:rPr sz="2400" spc="-50" dirty="0">
                <a:latin typeface="Perpetua"/>
                <a:cs typeface="Perpetua"/>
              </a:rPr>
              <a:t>w</a:t>
            </a:r>
            <a:r>
              <a:rPr sz="2400" spc="-8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60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 dirty="0">
              <a:latin typeface="Perpetua"/>
              <a:cs typeface="Perpetua"/>
            </a:endParaRPr>
          </a:p>
          <a:p>
            <a:pPr marL="286385" marR="640080" indent="-273685">
              <a:lnSpc>
                <a:spcPts val="2590"/>
              </a:lnSpc>
              <a:spcBef>
                <a:spcPts val="605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u="sng" dirty="0">
                <a:latin typeface="Perpetua"/>
                <a:cs typeface="Perpetua"/>
              </a:rPr>
              <a:t>D</a:t>
            </a:r>
            <a:r>
              <a:rPr sz="2400" u="sng" spc="-75" dirty="0">
                <a:latin typeface="Perpetua"/>
                <a:cs typeface="Perpetua"/>
              </a:rPr>
              <a:t>o</a:t>
            </a:r>
            <a:r>
              <a:rPr sz="2400" u="sng" dirty="0">
                <a:latin typeface="Perpetua"/>
                <a:cs typeface="Perpetua"/>
              </a:rPr>
              <a:t>wnlin</a:t>
            </a:r>
            <a:r>
              <a:rPr sz="2400" u="sng" spc="-15" dirty="0">
                <a:latin typeface="Perpetua"/>
                <a:cs typeface="Perpetua"/>
              </a:rPr>
              <a:t>k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u="sng" spc="-20" dirty="0">
                <a:latin typeface="Perpetua"/>
                <a:cs typeface="Perpetua"/>
              </a:rPr>
              <a:t>mes</a:t>
            </a:r>
            <a:r>
              <a:rPr sz="2400" u="sng" spc="-5" dirty="0">
                <a:latin typeface="Perpetua"/>
                <a:cs typeface="Perpetua"/>
              </a:rPr>
              <a:t>s</a:t>
            </a:r>
            <a:r>
              <a:rPr sz="2400" u="sng" spc="-15" dirty="0">
                <a:latin typeface="Perpetua"/>
                <a:cs typeface="Perpetua"/>
              </a:rPr>
              <a:t>ag</a:t>
            </a:r>
            <a:r>
              <a:rPr sz="2400" u="sng" spc="-20" dirty="0">
                <a:latin typeface="Perpetua"/>
                <a:cs typeface="Perpetua"/>
              </a:rPr>
              <a:t>e</a:t>
            </a:r>
            <a:r>
              <a:rPr sz="2400" u="sng" spc="-10" dirty="0">
                <a:latin typeface="Perpetua"/>
                <a:cs typeface="Perpetua"/>
              </a:rPr>
              <a:t>s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fl</a:t>
            </a:r>
            <a:r>
              <a:rPr sz="2400" u="sng" spc="-70" dirty="0">
                <a:latin typeface="Perpetua"/>
                <a:cs typeface="Perpetua"/>
              </a:rPr>
              <a:t>o</a:t>
            </a:r>
            <a:r>
              <a:rPr sz="2400" u="sng" spc="-20" dirty="0">
                <a:latin typeface="Perpetua"/>
                <a:cs typeface="Perpetua"/>
              </a:rPr>
              <a:t>w</a:t>
            </a:r>
            <a:r>
              <a:rPr sz="2400" u="sng" spc="-8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f</a:t>
            </a:r>
            <a:r>
              <a:rPr sz="2400" u="sng" spc="-25" dirty="0">
                <a:latin typeface="Perpetua"/>
                <a:cs typeface="Perpetua"/>
              </a:rPr>
              <a:t>r</a:t>
            </a:r>
            <a:r>
              <a:rPr sz="2400" u="sng" dirty="0">
                <a:latin typeface="Perpetua"/>
                <a:cs typeface="Perpetua"/>
              </a:rPr>
              <a:t>om</a:t>
            </a:r>
            <a:r>
              <a:rPr sz="2400" u="sng" spc="-65" dirty="0">
                <a:latin typeface="Times New Roman"/>
                <a:cs typeface="Times New Roman"/>
              </a:rPr>
              <a:t> </a:t>
            </a:r>
            <a:r>
              <a:rPr sz="2400" u="sng" spc="-20" dirty="0">
                <a:latin typeface="Perpetua"/>
                <a:cs typeface="Perpetua"/>
              </a:rPr>
              <a:t>t</a:t>
            </a:r>
            <a:r>
              <a:rPr sz="2400" u="sng" spc="-15" dirty="0">
                <a:latin typeface="Perpetua"/>
                <a:cs typeface="Perpetua"/>
              </a:rPr>
              <a:t>he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n</a:t>
            </a:r>
            <a:r>
              <a:rPr sz="2400" u="sng" spc="-10" dirty="0">
                <a:latin typeface="Perpetua"/>
                <a:cs typeface="Perpetua"/>
              </a:rPr>
              <a:t>et</a:t>
            </a:r>
            <a:r>
              <a:rPr sz="2400" u="sng" spc="-120" dirty="0">
                <a:latin typeface="Perpetua"/>
                <a:cs typeface="Perpetua"/>
              </a:rPr>
              <a:t>w</a:t>
            </a:r>
            <a:r>
              <a:rPr sz="2400" u="sng" dirty="0">
                <a:latin typeface="Perpetua"/>
                <a:cs typeface="Perpetua"/>
              </a:rPr>
              <a:t>ork</a:t>
            </a:r>
            <a:r>
              <a:rPr sz="2400" u="sng" spc="-55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latin typeface="Perpetua"/>
                <a:cs typeface="Perpetua"/>
              </a:rPr>
              <a:t>se</a:t>
            </a:r>
            <a:r>
              <a:rPr sz="2400" u="sng" spc="80" dirty="0">
                <a:latin typeface="Perpetua"/>
                <a:cs typeface="Perpetua"/>
              </a:rPr>
              <a:t>r</a:t>
            </a:r>
            <a:r>
              <a:rPr sz="2400" u="sng" spc="-65" dirty="0">
                <a:latin typeface="Perpetua"/>
                <a:cs typeface="Perpetua"/>
              </a:rPr>
              <a:t>v</a:t>
            </a:r>
            <a:r>
              <a:rPr sz="2400" u="sng" dirty="0">
                <a:latin typeface="Perpetua"/>
                <a:cs typeface="Perpetua"/>
              </a:rPr>
              <a:t>er</a:t>
            </a:r>
            <a:r>
              <a:rPr sz="2400" u="sng" spc="-7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to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a</a:t>
            </a:r>
            <a:r>
              <a:rPr sz="2400" u="sng" spc="-65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latin typeface="Perpetua"/>
                <a:cs typeface="Perpetua"/>
              </a:rPr>
              <a:t>single</a:t>
            </a:r>
            <a:r>
              <a:rPr sz="2400" u="sng" spc="-10" dirty="0">
                <a:latin typeface="Times New Roman"/>
                <a:cs typeface="Times New Roman"/>
              </a:rPr>
              <a:t> </a:t>
            </a:r>
            <a:r>
              <a:rPr sz="2400" u="sng" spc="-15" dirty="0">
                <a:latin typeface="Perpetua"/>
                <a:cs typeface="Perpetua"/>
              </a:rPr>
              <a:t>end</a:t>
            </a:r>
            <a:r>
              <a:rPr sz="2400" u="sng" dirty="0">
                <a:latin typeface="Perpetua"/>
                <a:cs typeface="Perpetua"/>
              </a:rPr>
              <a:t>p</a:t>
            </a:r>
            <a:r>
              <a:rPr sz="2400" u="sng" spc="5" dirty="0">
                <a:latin typeface="Perpetua"/>
                <a:cs typeface="Perpetua"/>
              </a:rPr>
              <a:t>o</a:t>
            </a:r>
            <a:r>
              <a:rPr sz="2400" u="sng" dirty="0">
                <a:latin typeface="Perpetua"/>
                <a:cs typeface="Perpetua"/>
              </a:rPr>
              <a:t>int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el</a:t>
            </a:r>
            <a:r>
              <a:rPr sz="2400" spc="-90" dirty="0">
                <a:latin typeface="Perpetua"/>
                <a:cs typeface="Perpetua"/>
              </a:rPr>
              <a:t>a</a:t>
            </a:r>
            <a:r>
              <a:rPr sz="2400" spc="-55" dirty="0">
                <a:latin typeface="Perpetua"/>
                <a:cs typeface="Perpetua"/>
              </a:rPr>
              <a:t>y</a:t>
            </a:r>
            <a:r>
              <a:rPr sz="2400" spc="-15" dirty="0">
                <a:latin typeface="Perpetua"/>
                <a:cs typeface="Perpetua"/>
              </a:rPr>
              <a:t>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Perpetua"/>
                <a:cs typeface="Perpetua"/>
              </a:rPr>
              <a:t>b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on</a:t>
            </a:r>
            <a:r>
              <a:rPr sz="2400" spc="-45" dirty="0">
                <a:latin typeface="Perpetua"/>
                <a:cs typeface="Perpetua"/>
              </a:rPr>
              <a:t>l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single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g</a:t>
            </a:r>
            <a:r>
              <a:rPr sz="2400" spc="-3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55" dirty="0">
                <a:latin typeface="Perpetua"/>
                <a:cs typeface="Perpetua"/>
              </a:rPr>
              <a:t>e</a:t>
            </a:r>
            <a:r>
              <a:rPr sz="2400" spc="-50" dirty="0">
                <a:latin typeface="Perpetua"/>
                <a:cs typeface="Perpetua"/>
              </a:rPr>
              <a:t>w</a:t>
            </a:r>
            <a:r>
              <a:rPr sz="2400" spc="-8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y</a:t>
            </a:r>
            <a:endParaRPr sz="24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351395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ique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essa</a:t>
            </a:r>
            <a:r>
              <a:rPr sz="2600" spc="-45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</a:p>
          <a:p>
            <a:pPr marL="286385">
              <a:lnSpc>
                <a:spcPct val="100000"/>
              </a:lnSpc>
            </a:pPr>
            <a:r>
              <a:rPr sz="2600" spc="-45" dirty="0">
                <a:latin typeface="Perpetua"/>
                <a:cs typeface="Perpetua"/>
              </a:rPr>
              <a:t>v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iety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lu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ll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win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:</a:t>
            </a:r>
          </a:p>
          <a:p>
            <a:pPr marL="286385" marR="42227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85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gl</a:t>
            </a:r>
            <a:r>
              <a:rPr sz="2600" u="sng" spc="-15" dirty="0">
                <a:latin typeface="Perpetua"/>
                <a:cs typeface="Perpetua"/>
              </a:rPr>
              <a:t>o</a:t>
            </a:r>
            <a:r>
              <a:rPr sz="2600" u="sng" dirty="0">
                <a:latin typeface="Perpetua"/>
                <a:cs typeface="Perpetua"/>
              </a:rPr>
              <a:t>bal</a:t>
            </a:r>
            <a:r>
              <a:rPr sz="2600" u="sng" spc="-70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spc="-15" dirty="0">
                <a:latin typeface="Perpetua"/>
                <a:cs typeface="Perpetua"/>
              </a:rPr>
              <a:t>n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45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vi</a:t>
            </a:r>
            <a:r>
              <a:rPr sz="2600" u="sng" spc="-10" dirty="0">
                <a:latin typeface="Perpetua"/>
                <a:cs typeface="Perpetua"/>
              </a:rPr>
              <a:t>c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spc="-7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ID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or</a:t>
            </a:r>
            <a:r>
              <a:rPr sz="2600" u="sng" spc="-5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35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vEUI</a:t>
            </a:r>
            <a:r>
              <a:rPr sz="2600" u="sng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ep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esen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EU</a:t>
            </a:r>
            <a:r>
              <a:rPr sz="2600" spc="10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-64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5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85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gl</a:t>
            </a:r>
            <a:r>
              <a:rPr sz="2600" u="sng" spc="-15" dirty="0">
                <a:latin typeface="Perpetua"/>
                <a:cs typeface="Perpetua"/>
              </a:rPr>
              <a:t>o</a:t>
            </a:r>
            <a:r>
              <a:rPr sz="2600" u="sng" dirty="0">
                <a:latin typeface="Perpetua"/>
                <a:cs typeface="Perpetua"/>
              </a:rPr>
              <a:t>bal</a:t>
            </a:r>
            <a:r>
              <a:rPr sz="2600" u="sng" spc="-70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a</a:t>
            </a:r>
            <a:r>
              <a:rPr sz="2600" u="sng" spc="-15" dirty="0">
                <a:latin typeface="Perpetua"/>
                <a:cs typeface="Perpetua"/>
              </a:rPr>
              <a:t>p</a:t>
            </a:r>
            <a:r>
              <a:rPr sz="2600" u="sng" dirty="0">
                <a:latin typeface="Perpetua"/>
                <a:cs typeface="Perpetua"/>
              </a:rPr>
              <a:t>pli</a:t>
            </a:r>
            <a:r>
              <a:rPr sz="2600" u="sng" spc="-10" dirty="0">
                <a:latin typeface="Perpetua"/>
                <a:cs typeface="Perpetua"/>
              </a:rPr>
              <a:t>c</a:t>
            </a:r>
            <a:r>
              <a:rPr sz="2600" u="sng" spc="-30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tion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ID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AppEUI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ep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esen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EU</a:t>
            </a:r>
            <a:r>
              <a:rPr sz="2600" spc="10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-64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ique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iden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ifies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pli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vid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-2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wne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367270" cy="249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als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k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heir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kn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vAd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spc="-2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3</a:t>
            </a:r>
            <a:r>
              <a:rPr sz="2600" spc="-15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-bit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5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814069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7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mos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signifi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bits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iden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ifier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(NwkID),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wh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iden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ifies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60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ork.</a:t>
            </a:r>
            <a:endParaRPr sz="2600">
              <a:latin typeface="Perpetua"/>
              <a:cs typeface="Perpetua"/>
            </a:endParaRPr>
          </a:p>
          <a:p>
            <a:pPr marL="286385" marR="2540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25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leas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sig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ifica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(NwkAddr)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iden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ify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end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oint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206621"/>
            <a:ext cx="157035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Securit</a:t>
            </a:r>
            <a:r>
              <a:rPr sz="3600" dirty="0">
                <a:solidFill>
                  <a:srgbClr val="696363"/>
                </a:solidFill>
                <a:latin typeface="Franklin Gothic Book"/>
                <a:cs typeface="Franklin Gothic Book"/>
              </a:rPr>
              <a:t>y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4755" y="856488"/>
            <a:ext cx="7572756" cy="5644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527951"/>
            <a:ext cx="8229600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impleme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sec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-27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p</a:t>
            </a:r>
            <a:r>
              <a:rPr sz="2600" u="sng" spc="-30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o</a:t>
            </a:r>
            <a:r>
              <a:rPr sz="2600" u="sng" spc="-15" dirty="0">
                <a:latin typeface="Perpetua"/>
                <a:cs typeface="Perpetua"/>
              </a:rPr>
              <a:t>t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spc="-10" dirty="0">
                <a:latin typeface="Perpetua"/>
                <a:cs typeface="Perpetua"/>
              </a:rPr>
              <a:t>c</a:t>
            </a:r>
            <a:r>
              <a:rPr sz="2600" u="sng" dirty="0">
                <a:latin typeface="Perpetua"/>
                <a:cs typeface="Perpetua"/>
              </a:rPr>
              <a:t>ting</a:t>
            </a:r>
            <a:r>
              <a:rPr sz="2600" u="sng" spc="-70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c</a:t>
            </a:r>
            <a:r>
              <a:rPr sz="2600" u="sng" spc="-15" dirty="0">
                <a:latin typeface="Perpetua"/>
                <a:cs typeface="Perpetua"/>
              </a:rPr>
              <a:t>o</a:t>
            </a:r>
            <a:r>
              <a:rPr sz="2600" u="sng" spc="-5" dirty="0">
                <a:latin typeface="Perpetua"/>
                <a:cs typeface="Perpetua"/>
              </a:rPr>
              <a:t>m</a:t>
            </a:r>
            <a:r>
              <a:rPr sz="2600" u="sng" spc="-30" dirty="0">
                <a:latin typeface="Perpetua"/>
                <a:cs typeface="Perpetua"/>
              </a:rPr>
              <a:t>m</a:t>
            </a:r>
            <a:r>
              <a:rPr sz="2600" u="sng" dirty="0">
                <a:latin typeface="Perpetua"/>
                <a:cs typeface="Perpetua"/>
              </a:rPr>
              <a:t>u</a:t>
            </a:r>
            <a:r>
              <a:rPr sz="2600" u="sng" spc="-15" dirty="0">
                <a:latin typeface="Perpetua"/>
                <a:cs typeface="Perpetua"/>
              </a:rPr>
              <a:t>n</a:t>
            </a:r>
            <a:r>
              <a:rPr sz="2600" u="sng" dirty="0">
                <a:latin typeface="Perpetua"/>
                <a:cs typeface="Perpetua"/>
              </a:rPr>
              <a:t>ic</a:t>
            </a:r>
            <a:r>
              <a:rPr sz="2600" u="sng" spc="-35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tio</a:t>
            </a:r>
            <a:r>
              <a:rPr sz="2600" u="sng" spc="-15" dirty="0">
                <a:latin typeface="Perpetua"/>
                <a:cs typeface="Perpetua"/>
              </a:rPr>
              <a:t>n</a:t>
            </a:r>
            <a:r>
              <a:rPr sz="2600" u="sng" dirty="0">
                <a:latin typeface="Perpetua"/>
                <a:cs typeface="Perpetua"/>
              </a:rPr>
              <a:t>s</a:t>
            </a:r>
            <a:r>
              <a:rPr sz="2600" u="sng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u="sng" spc="-15" dirty="0">
                <a:latin typeface="Perpetua"/>
                <a:cs typeface="Perpetua"/>
              </a:rPr>
              <a:t>d</a:t>
            </a:r>
            <a:r>
              <a:rPr sz="2600" u="sng" spc="-30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ta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p</a:t>
            </a:r>
            <a:r>
              <a:rPr sz="2600" u="sng" spc="40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i</a:t>
            </a:r>
            <a:r>
              <a:rPr sz="2600" u="sng" spc="-40" dirty="0">
                <a:latin typeface="Perpetua"/>
                <a:cs typeface="Perpetua"/>
              </a:rPr>
              <a:t>v</a:t>
            </a:r>
            <a:r>
              <a:rPr sz="2600" u="sng" spc="-5" dirty="0">
                <a:latin typeface="Perpetua"/>
                <a:cs typeface="Perpetua"/>
              </a:rPr>
              <a:t>a</a:t>
            </a:r>
            <a:r>
              <a:rPr sz="2600" u="sng" spc="20" dirty="0">
                <a:latin typeface="Perpetua"/>
                <a:cs typeface="Perpetua"/>
              </a:rPr>
              <a:t>c</a:t>
            </a:r>
            <a:r>
              <a:rPr sz="2600" u="sng" dirty="0">
                <a:latin typeface="Perpetua"/>
                <a:cs typeface="Perpetua"/>
              </a:rPr>
              <a:t>y</a:t>
            </a:r>
            <a:r>
              <a:rPr sz="2600" u="sng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ork.</a:t>
            </a:r>
          </a:p>
          <a:p>
            <a:pPr marL="286385" marR="3619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fi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lled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“ne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 sec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ity”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ut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ap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lied 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 the M</a:t>
            </a:r>
            <a:r>
              <a:rPr sz="2600" spc="-14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aran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tic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7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105" dirty="0">
                <a:latin typeface="Perpetua"/>
                <a:cs typeface="Perpetua"/>
              </a:rPr>
              <a:t>r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86385" marR="123634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Als</a:t>
            </a:r>
            <a:r>
              <a:rPr sz="2600" spc="-5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pa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spc="-40" dirty="0">
                <a:latin typeface="Perpetua"/>
                <a:cs typeface="Perpetua"/>
              </a:rPr>
              <a:t>k</a:t>
            </a:r>
            <a:r>
              <a:rPr sz="2600" dirty="0">
                <a:latin typeface="Perpetua"/>
                <a:cs typeface="Perpetua"/>
              </a:rPr>
              <a:t>ets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erfo</a:t>
            </a:r>
            <a:r>
              <a:rPr sz="2600" spc="65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ming</a:t>
            </a:r>
            <a:r>
              <a:rPr lang="en-GB"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spc="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based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AES</a:t>
            </a:r>
            <a:r>
              <a:rPr lang="en-GB" sz="2600" spc="-5" dirty="0">
                <a:latin typeface="Perpetua"/>
                <a:cs typeface="Perpetua"/>
              </a:rPr>
              <a:t>(advanced encryption standards)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584440" cy="3754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16573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Ea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implem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net</a:t>
            </a:r>
            <a:r>
              <a:rPr sz="2600" spc="-10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session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Perpetua"/>
                <a:cs typeface="Perpetua"/>
              </a:rPr>
              <a:t>ke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</a:t>
            </a:r>
            <a:r>
              <a:rPr sz="2600" u="sng" dirty="0">
                <a:highlight>
                  <a:srgbClr val="FFFF00"/>
                </a:highlight>
                <a:latin typeface="Perpetua"/>
                <a:cs typeface="Perpetua"/>
              </a:rPr>
              <a:t>NwkS</a:t>
            </a:r>
            <a:r>
              <a:rPr sz="2600" u="sng" spc="-65" dirty="0">
                <a:highlight>
                  <a:srgbClr val="FFFF00"/>
                </a:highlight>
                <a:latin typeface="Perpetua"/>
                <a:cs typeface="Perpetua"/>
              </a:rPr>
              <a:t>K</a:t>
            </a:r>
            <a:r>
              <a:rPr sz="2600" u="sng" spc="-40" dirty="0">
                <a:highlight>
                  <a:srgbClr val="FFFF00"/>
                </a:highlight>
                <a:latin typeface="Perpetua"/>
                <a:cs typeface="Perpetua"/>
              </a:rPr>
              <a:t>e</a:t>
            </a:r>
            <a:r>
              <a:rPr sz="2600" u="sng" spc="-10" dirty="0">
                <a:highlight>
                  <a:srgbClr val="FFFF00"/>
                </a:highlight>
                <a:latin typeface="Perpetua"/>
                <a:cs typeface="Perpetua"/>
              </a:rPr>
              <a:t>y</a:t>
            </a:r>
            <a:r>
              <a:rPr sz="2600" u="sng" dirty="0">
                <a:highlight>
                  <a:srgbClr val="FFFF00"/>
                </a:highlight>
                <a:latin typeface="Perpetua"/>
                <a:cs typeface="Perpetua"/>
              </a:rPr>
              <a:t>),</a:t>
            </a:r>
            <a:r>
              <a:rPr sz="2600" u="sng" spc="-19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used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itself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7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105" dirty="0">
                <a:latin typeface="Perpetua"/>
                <a:cs typeface="Perpetua"/>
              </a:rPr>
              <a:t>r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9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86385" marR="5080" indent="-273685" algn="just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NwkS</a:t>
            </a:r>
            <a:r>
              <a:rPr sz="2600" spc="-60" dirty="0">
                <a:latin typeface="Perpetua"/>
                <a:cs typeface="Perpetua"/>
              </a:rPr>
              <a:t>K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ens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35" dirty="0">
                <a:latin typeface="Perpetua"/>
                <a:cs typeface="Perpetua"/>
              </a:rPr>
              <a:t>g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ity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com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king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highlight>
                  <a:srgbClr val="FFFF00"/>
                </a:highlight>
                <a:latin typeface="Perpetua"/>
                <a:cs typeface="Perpetua"/>
              </a:rPr>
              <a:t>MIC</a:t>
            </a:r>
            <a:r>
              <a:rPr sz="2600" spc="-7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messag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spc="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</a:t>
            </a:r>
            <a:r>
              <a:rPr sz="2600" spc="-140" dirty="0">
                <a:latin typeface="Perpetua"/>
                <a:cs typeface="Perpetua"/>
              </a:rPr>
              <a:t>A</a:t>
            </a:r>
            <a:r>
              <a:rPr sz="2600" spc="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-o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5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messa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0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ds</a:t>
            </a:r>
          </a:p>
          <a:p>
            <a:pPr marL="286385" marR="46609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sec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spc="-4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ap</a:t>
            </a:r>
            <a:r>
              <a:rPr sz="2600" u="sng" spc="-10" dirty="0">
                <a:latin typeface="Perpetua"/>
                <a:cs typeface="Perpetua"/>
              </a:rPr>
              <a:t>p</a:t>
            </a:r>
            <a:r>
              <a:rPr sz="2600" u="sng" spc="-5" dirty="0">
                <a:latin typeface="Perpetua"/>
                <a:cs typeface="Perpetua"/>
              </a:rPr>
              <a:t>lic</a:t>
            </a:r>
            <a:r>
              <a:rPr sz="2600" u="sng" spc="-30" dirty="0">
                <a:latin typeface="Perpetua"/>
                <a:cs typeface="Perpetua"/>
              </a:rPr>
              <a:t>a</a:t>
            </a:r>
            <a:r>
              <a:rPr sz="2600" u="sng" dirty="0">
                <a:latin typeface="Perpetua"/>
                <a:cs typeface="Perpetua"/>
              </a:rPr>
              <a:t>tion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session</a:t>
            </a:r>
            <a:r>
              <a:rPr sz="2600" u="sng" spc="-90" dirty="0">
                <a:latin typeface="Times New Roman"/>
                <a:cs typeface="Times New Roman"/>
              </a:rPr>
              <a:t> </a:t>
            </a:r>
            <a:r>
              <a:rPr sz="2600" u="sng" spc="-40" dirty="0">
                <a:latin typeface="Perpetua"/>
                <a:cs typeface="Perpetua"/>
              </a:rPr>
              <a:t>ke</a:t>
            </a:r>
            <a:r>
              <a:rPr sz="2600" u="sng" dirty="0">
                <a:latin typeface="Perpetua"/>
                <a:cs typeface="Perpetua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Perpetua"/>
                <a:cs typeface="Perpetua"/>
              </a:rPr>
              <a:t>(</a:t>
            </a:r>
            <a:r>
              <a:rPr sz="2600" spc="-5" dirty="0">
                <a:highlight>
                  <a:srgbClr val="FFFF00"/>
                </a:highlight>
                <a:latin typeface="Perpetua"/>
                <a:cs typeface="Perpetua"/>
              </a:rPr>
              <a:t>Ap</a:t>
            </a:r>
            <a:r>
              <a:rPr sz="2600" spc="-10" dirty="0">
                <a:highlight>
                  <a:srgbClr val="FFFF00"/>
                </a:highlight>
                <a:latin typeface="Perpetua"/>
                <a:cs typeface="Perpetua"/>
              </a:rPr>
              <a:t>p</a:t>
            </a:r>
            <a:r>
              <a:rPr sz="2600" dirty="0">
                <a:highlight>
                  <a:srgbClr val="FFFF00"/>
                </a:highlight>
                <a:latin typeface="Perpetua"/>
                <a:cs typeface="Perpetua"/>
              </a:rPr>
              <a:t>S</a:t>
            </a:r>
            <a:r>
              <a:rPr sz="2600" spc="-65" dirty="0">
                <a:highlight>
                  <a:srgbClr val="FFFF00"/>
                </a:highlight>
                <a:latin typeface="Perpetua"/>
                <a:cs typeface="Perpetua"/>
              </a:rPr>
              <a:t>K</a:t>
            </a:r>
            <a:r>
              <a:rPr sz="2600" spc="-40" dirty="0">
                <a:highlight>
                  <a:srgbClr val="FFFF00"/>
                </a:highlight>
                <a:latin typeface="Perpetua"/>
                <a:cs typeface="Perpetua"/>
              </a:rPr>
              <a:t>e</a:t>
            </a:r>
            <a:r>
              <a:rPr sz="2600" spc="-5" dirty="0">
                <a:highlight>
                  <a:srgbClr val="FFFF00"/>
                </a:highlight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),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whi</a:t>
            </a:r>
            <a:r>
              <a:rPr sz="2600" spc="4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perf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spc="70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spc="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een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oint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app</a:t>
            </a:r>
            <a:r>
              <a:rPr sz="2600" spc="-1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105" dirty="0">
                <a:latin typeface="Perpetua"/>
                <a:cs typeface="Perpetua"/>
              </a:rPr>
              <a:t>r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lang="en-GB" sz="2600" dirty="0">
                <a:latin typeface="Perpetua"/>
                <a:cs typeface="Perpetua"/>
              </a:rPr>
              <a:t>.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498995"/>
            <a:ext cx="7577455" cy="431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ts val="2965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ust</a:t>
            </a:r>
          </a:p>
          <a:p>
            <a:pPr marL="286385">
              <a:lnSpc>
                <a:spcPts val="2965"/>
              </a:lnSpc>
            </a:pPr>
            <a:r>
              <a:rPr sz="2600" dirty="0">
                <a:latin typeface="Perpetua"/>
                <a:cs typeface="Perpetua"/>
              </a:rPr>
              <a:t>g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3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iste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86385" marR="1509395" indent="-273685">
              <a:lnSpc>
                <a:spcPts val="2810"/>
              </a:lnSpc>
              <a:spcBef>
                <a:spcPts val="64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hi</a:t>
            </a:r>
            <a:r>
              <a:rPr sz="2600" spc="-35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join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hanisms:</a:t>
            </a:r>
          </a:p>
          <a:p>
            <a:pPr marL="286385" indent="-273685">
              <a:lnSpc>
                <a:spcPct val="100000"/>
              </a:lnSpc>
              <a:spcBef>
                <a:spcPts val="24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Ac</a:t>
            </a:r>
            <a:r>
              <a:rPr sz="2600" b="1" spc="5" dirty="0">
                <a:latin typeface="Perpetua"/>
                <a:cs typeface="Perpetua"/>
              </a:rPr>
              <a:t>t</a:t>
            </a:r>
            <a:r>
              <a:rPr sz="2600" b="1" spc="-45" dirty="0">
                <a:latin typeface="Perpetua"/>
                <a:cs typeface="Perpetua"/>
              </a:rPr>
              <a:t>i</a:t>
            </a:r>
            <a:r>
              <a:rPr sz="2600" b="1" spc="-35" dirty="0">
                <a:latin typeface="Perpetua"/>
                <a:cs typeface="Perpetua"/>
              </a:rPr>
              <a:t>v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tio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5" dirty="0">
                <a:latin typeface="Perpetua"/>
                <a:cs typeface="Perpetua"/>
              </a:rPr>
              <a:t>b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p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spc="20" dirty="0">
                <a:latin typeface="Perpetua"/>
                <a:cs typeface="Perpetua"/>
              </a:rPr>
              <a:t>r</a:t>
            </a:r>
            <a:r>
              <a:rPr sz="2600" b="1" spc="-5" dirty="0">
                <a:latin typeface="Perpetua"/>
                <a:cs typeface="Perpetua"/>
              </a:rPr>
              <a:t>sona</a:t>
            </a:r>
            <a:r>
              <a:rPr sz="2600" b="1" spc="-10" dirty="0">
                <a:latin typeface="Perpetua"/>
                <a:cs typeface="Perpetua"/>
              </a:rPr>
              <a:t>l</a:t>
            </a:r>
            <a:r>
              <a:rPr sz="2600" b="1" dirty="0">
                <a:latin typeface="Perpetua"/>
                <a:cs typeface="Perpetua"/>
              </a:rPr>
              <a:t>i</a:t>
            </a:r>
            <a:r>
              <a:rPr sz="2600" b="1" spc="-10" dirty="0">
                <a:latin typeface="Perpetua"/>
                <a:cs typeface="Perpetua"/>
              </a:rPr>
              <a:t>z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tio</a:t>
            </a:r>
            <a:r>
              <a:rPr sz="2600" b="1" dirty="0">
                <a:latin typeface="Perpetua"/>
                <a:cs typeface="Perpetua"/>
              </a:rPr>
              <a:t>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(A</a:t>
            </a:r>
            <a:r>
              <a:rPr sz="2600" b="1" spc="10" dirty="0">
                <a:latin typeface="Perpetua"/>
                <a:cs typeface="Perpetua"/>
              </a:rPr>
              <a:t>B</a:t>
            </a:r>
            <a:r>
              <a:rPr sz="2600" b="1" dirty="0">
                <a:latin typeface="Perpetua"/>
                <a:cs typeface="Perpetua"/>
              </a:rPr>
              <a:t>P):</a:t>
            </a:r>
            <a:endParaRPr sz="2600" dirty="0">
              <a:latin typeface="Perpetua"/>
              <a:cs typeface="Perpetua"/>
            </a:endParaRPr>
          </a:p>
          <a:p>
            <a:pPr marL="286385" marR="138430" indent="-273685">
              <a:lnSpc>
                <a:spcPct val="9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u="sng" dirty="0">
                <a:latin typeface="Perpetua"/>
                <a:cs typeface="Perpetua"/>
              </a:rPr>
              <a:t>En</a:t>
            </a:r>
            <a:r>
              <a:rPr sz="2600" u="sng" spc="-10" dirty="0">
                <a:latin typeface="Perpetua"/>
                <a:cs typeface="Perpetua"/>
              </a:rPr>
              <a:t>d</a:t>
            </a:r>
            <a:r>
              <a:rPr sz="2600" u="sng" dirty="0">
                <a:latin typeface="Perpetua"/>
                <a:cs typeface="Perpetua"/>
              </a:rPr>
              <a:t>p</a:t>
            </a:r>
            <a:r>
              <a:rPr sz="2600" u="sng" spc="-15" dirty="0">
                <a:latin typeface="Perpetua"/>
                <a:cs typeface="Perpetua"/>
              </a:rPr>
              <a:t>o</a:t>
            </a:r>
            <a:r>
              <a:rPr sz="2600" u="sng" dirty="0">
                <a:latin typeface="Perpetua"/>
                <a:cs typeface="Perpetua"/>
              </a:rPr>
              <a:t>ints</a:t>
            </a:r>
            <a:r>
              <a:rPr sz="2600" u="sng" spc="-20" dirty="0">
                <a:latin typeface="Perpetua"/>
                <a:cs typeface="Perpetua"/>
              </a:rPr>
              <a:t> 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15" dirty="0">
                <a:latin typeface="Perpetua"/>
                <a:cs typeface="Perpetua"/>
              </a:rPr>
              <a:t>o</a:t>
            </a:r>
            <a:r>
              <a:rPr sz="2600" u="sng" dirty="0">
                <a:latin typeface="Perpetua"/>
                <a:cs typeface="Perpetua"/>
              </a:rPr>
              <a:t>n</a:t>
            </a:r>
            <a:r>
              <a:rPr sz="2600" u="sng" spc="-145" dirty="0">
                <a:latin typeface="Perpetua"/>
                <a:cs typeface="Perpetua"/>
              </a:rPr>
              <a:t>’</a:t>
            </a:r>
            <a:r>
              <a:rPr sz="2600" u="sng" dirty="0">
                <a:latin typeface="Perpetua"/>
                <a:cs typeface="Perpetua"/>
              </a:rPr>
              <a:t>t</a:t>
            </a:r>
            <a:r>
              <a:rPr sz="2600" u="sng" spc="15" dirty="0">
                <a:latin typeface="Perpetua"/>
                <a:cs typeface="Perpetua"/>
              </a:rPr>
              <a:t> </a:t>
            </a:r>
            <a:r>
              <a:rPr sz="2600" u="sng" dirty="0">
                <a:latin typeface="Perpetua"/>
                <a:cs typeface="Perpetua"/>
              </a:rPr>
              <a:t>n</a:t>
            </a:r>
            <a:r>
              <a:rPr sz="2600" u="sng" spc="-10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ed</a:t>
            </a:r>
            <a:r>
              <a:rPr sz="2600" u="sng" spc="-30" dirty="0">
                <a:latin typeface="Perpetua"/>
                <a:cs typeface="Perpetua"/>
              </a:rPr>
              <a:t> </a:t>
            </a:r>
            <a:r>
              <a:rPr sz="2600" u="sng" dirty="0">
                <a:latin typeface="Perpetua"/>
                <a:cs typeface="Perpetua"/>
              </a:rPr>
              <a:t>to </a:t>
            </a:r>
            <a:r>
              <a:rPr sz="2600" u="sng" spc="60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un</a:t>
            </a:r>
            <a:r>
              <a:rPr sz="2600" u="sng" spc="-10" dirty="0">
                <a:latin typeface="Perpetua"/>
                <a:cs typeface="Perpetua"/>
              </a:rPr>
              <a:t> </a:t>
            </a:r>
            <a:r>
              <a:rPr sz="2600" u="sng" dirty="0">
                <a:latin typeface="Perpetua"/>
                <a:cs typeface="Perpetua"/>
              </a:rPr>
              <a:t>a join </a:t>
            </a:r>
            <a:r>
              <a:rPr sz="2600" u="sng" spc="-15" dirty="0">
                <a:latin typeface="Perpetua"/>
                <a:cs typeface="Perpetua"/>
              </a:rPr>
              <a:t>p</a:t>
            </a:r>
            <a:r>
              <a:rPr sz="2600" u="sng" spc="-25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o</a:t>
            </a:r>
            <a:r>
              <a:rPr sz="2600" u="sng" spc="-15" dirty="0">
                <a:latin typeface="Perpetua"/>
                <a:cs typeface="Perpetua"/>
              </a:rPr>
              <a:t>c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spc="-10" dirty="0">
                <a:latin typeface="Perpetua"/>
                <a:cs typeface="Perpetua"/>
              </a:rPr>
              <a:t>d</a:t>
            </a:r>
            <a:r>
              <a:rPr sz="2600" u="sng" dirty="0">
                <a:latin typeface="Perpetua"/>
                <a:cs typeface="Perpetua"/>
              </a:rPr>
              <a:t>u</a:t>
            </a:r>
            <a:r>
              <a:rPr sz="2600" u="sng" spc="-30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spc="-15" dirty="0">
                <a:latin typeface="Perpetua"/>
                <a:cs typeface="Perpetua"/>
              </a:rPr>
              <a:t> </a:t>
            </a:r>
            <a:r>
              <a:rPr sz="2600" u="sng" dirty="0">
                <a:latin typeface="Perpetua"/>
                <a:cs typeface="Perpetua"/>
              </a:rPr>
              <a:t>as t</a:t>
            </a:r>
            <a:r>
              <a:rPr sz="2600" u="sng" spc="-10" dirty="0">
                <a:latin typeface="Perpetua"/>
                <a:cs typeface="Perpetua"/>
              </a:rPr>
              <a:t>h</a:t>
            </a:r>
            <a:r>
              <a:rPr sz="2600" u="sng" dirty="0">
                <a:latin typeface="Perpetua"/>
                <a:cs typeface="Perpetua"/>
              </a:rPr>
              <a:t>eir indivi</a:t>
            </a:r>
            <a:r>
              <a:rPr sz="2600" u="sng" spc="-10" dirty="0">
                <a:latin typeface="Perpetua"/>
                <a:cs typeface="Perpetua"/>
              </a:rPr>
              <a:t>d</a:t>
            </a:r>
            <a:r>
              <a:rPr sz="2600" u="sng" dirty="0">
                <a:latin typeface="Perpetua"/>
                <a:cs typeface="Perpetua"/>
              </a:rPr>
              <a:t>ual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de</a:t>
            </a:r>
            <a:r>
              <a:rPr sz="2600" u="sng" spc="-10" dirty="0">
                <a:latin typeface="Perpetua"/>
                <a:cs typeface="Perpetua"/>
              </a:rPr>
              <a:t>t</a:t>
            </a:r>
            <a:r>
              <a:rPr sz="2600" u="sng" spc="-5" dirty="0">
                <a:latin typeface="Perpetua"/>
                <a:cs typeface="Perpetua"/>
              </a:rPr>
              <a:t>ails</a:t>
            </a:r>
            <a:r>
              <a:rPr sz="2600" u="sng" dirty="0">
                <a:latin typeface="Perpetua"/>
                <a:cs typeface="Perpetua"/>
              </a:rPr>
              <a:t>,</a:t>
            </a:r>
            <a:r>
              <a:rPr sz="2600" u="sng" spc="-17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incl</a:t>
            </a:r>
            <a:r>
              <a:rPr sz="2600" u="sng" spc="-15" dirty="0">
                <a:latin typeface="Perpetua"/>
                <a:cs typeface="Perpetua"/>
              </a:rPr>
              <a:t>u</a:t>
            </a:r>
            <a:r>
              <a:rPr sz="2600" u="sng" dirty="0">
                <a:latin typeface="Perpetua"/>
                <a:cs typeface="Perpetua"/>
              </a:rPr>
              <a:t>ding</a:t>
            </a:r>
            <a:r>
              <a:rPr sz="2600" u="sng" spc="-60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35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vA</a:t>
            </a:r>
            <a:r>
              <a:rPr sz="2600" u="sng" spc="-15" dirty="0">
                <a:latin typeface="Perpetua"/>
                <a:cs typeface="Perpetua"/>
              </a:rPr>
              <a:t>d</a:t>
            </a:r>
            <a:r>
              <a:rPr sz="2600" u="sng" dirty="0">
                <a:latin typeface="Perpetua"/>
                <a:cs typeface="Perpetua"/>
              </a:rPr>
              <a:t>dr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an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80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the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NwkS</a:t>
            </a:r>
            <a:r>
              <a:rPr sz="2600" u="sng" spc="-60" dirty="0">
                <a:latin typeface="Perpetua"/>
                <a:cs typeface="Perpetua"/>
              </a:rPr>
              <a:t>K</a:t>
            </a:r>
            <a:r>
              <a:rPr sz="2600" u="sng" spc="-40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y</a:t>
            </a:r>
            <a:r>
              <a:rPr sz="2600" u="sng" spc="-80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and</a:t>
            </a:r>
            <a:r>
              <a:rPr sz="2600" u="sng" spc="-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Ap</a:t>
            </a:r>
            <a:r>
              <a:rPr sz="2600" u="sng" spc="-10" dirty="0">
                <a:latin typeface="Perpetua"/>
                <a:cs typeface="Perpetua"/>
              </a:rPr>
              <a:t>p</a:t>
            </a:r>
            <a:r>
              <a:rPr sz="2600" u="sng" dirty="0">
                <a:latin typeface="Perpetua"/>
                <a:cs typeface="Perpetua"/>
              </a:rPr>
              <a:t>S</a:t>
            </a:r>
            <a:r>
              <a:rPr sz="2600" u="sng" spc="-65" dirty="0">
                <a:latin typeface="Perpetua"/>
                <a:cs typeface="Perpetua"/>
              </a:rPr>
              <a:t>K</a:t>
            </a:r>
            <a:r>
              <a:rPr sz="2600" u="sng" spc="-40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y</a:t>
            </a:r>
            <a:r>
              <a:rPr sz="2600" u="sng" spc="-8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session</a:t>
            </a:r>
            <a:r>
              <a:rPr sz="2600" u="sng" spc="-80" dirty="0">
                <a:latin typeface="Times New Roman"/>
                <a:cs typeface="Times New Roman"/>
              </a:rPr>
              <a:t> </a:t>
            </a:r>
            <a:r>
              <a:rPr sz="2600" u="sng" spc="-40" dirty="0">
                <a:latin typeface="Perpetua"/>
                <a:cs typeface="Perpetua"/>
              </a:rPr>
              <a:t>ke</a:t>
            </a:r>
            <a:r>
              <a:rPr sz="2600" u="sng" dirty="0">
                <a:latin typeface="Perpetua"/>
                <a:cs typeface="Perpetua"/>
              </a:rPr>
              <a:t>ys,</a:t>
            </a:r>
            <a:r>
              <a:rPr sz="2600" u="sng" spc="-18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a</a:t>
            </a:r>
            <a:r>
              <a:rPr sz="2600" u="sng" spc="-25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e</a:t>
            </a:r>
            <a:r>
              <a:rPr sz="2600" u="sng" spc="-7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p</a:t>
            </a:r>
            <a:r>
              <a:rPr sz="2600" u="sng" spc="-25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ec</a:t>
            </a:r>
            <a:r>
              <a:rPr sz="2600" u="sng" spc="-15" dirty="0">
                <a:latin typeface="Perpetua"/>
                <a:cs typeface="Perpetua"/>
              </a:rPr>
              <a:t>o</a:t>
            </a:r>
            <a:r>
              <a:rPr sz="2600" u="sng" dirty="0">
                <a:latin typeface="Perpetua"/>
                <a:cs typeface="Perpetua"/>
              </a:rPr>
              <a:t>n</a:t>
            </a:r>
            <a:r>
              <a:rPr sz="2600" u="sng" spc="-10" dirty="0">
                <a:latin typeface="Perpetua"/>
                <a:cs typeface="Perpetua"/>
              </a:rPr>
              <a:t>f</a:t>
            </a:r>
            <a:r>
              <a:rPr sz="2600" u="sng" dirty="0">
                <a:latin typeface="Perpetua"/>
                <a:cs typeface="Perpetua"/>
              </a:rPr>
              <a:t>igu</a:t>
            </a:r>
            <a:r>
              <a:rPr sz="2600" u="sng" spc="-30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ed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a</a:t>
            </a:r>
            <a:r>
              <a:rPr sz="2600" u="sng" spc="-15" dirty="0">
                <a:latin typeface="Perpetua"/>
                <a:cs typeface="Perpetua"/>
              </a:rPr>
              <a:t>n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st</a:t>
            </a:r>
            <a:r>
              <a:rPr sz="2600" u="sng" spc="-15" dirty="0">
                <a:latin typeface="Perpetua"/>
                <a:cs typeface="Perpetua"/>
              </a:rPr>
              <a:t>o</a:t>
            </a:r>
            <a:r>
              <a:rPr sz="2600" u="sng" spc="-25" dirty="0">
                <a:latin typeface="Perpetua"/>
                <a:cs typeface="Perpetua"/>
              </a:rPr>
              <a:t>r</a:t>
            </a:r>
            <a:r>
              <a:rPr sz="2600" u="sng" dirty="0">
                <a:latin typeface="Perpetua"/>
                <a:cs typeface="Perpetua"/>
              </a:rPr>
              <a:t>ed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in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the</a:t>
            </a:r>
            <a:r>
              <a:rPr sz="2600" u="sng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end</a:t>
            </a:r>
            <a:r>
              <a:rPr sz="2600" u="sng" spc="-90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45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vi</a:t>
            </a:r>
            <a:r>
              <a:rPr sz="2600" u="sng" spc="-10" dirty="0">
                <a:latin typeface="Perpetua"/>
                <a:cs typeface="Perpetua"/>
              </a:rPr>
              <a:t>c</a:t>
            </a:r>
            <a:r>
              <a:rPr sz="2600" u="sng" spc="-50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.</a:t>
            </a:r>
          </a:p>
          <a:p>
            <a:pPr marL="286385" indent="-273685">
              <a:lnSpc>
                <a:spcPts val="2965"/>
              </a:lnSpc>
              <a:spcBef>
                <a:spcPts val="285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70" dirty="0">
                <a:latin typeface="Perpetua"/>
                <a:cs typeface="Perpetua"/>
              </a:rPr>
              <a:t>r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3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iste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LoR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7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AN</a:t>
            </a:r>
            <a:endParaRPr sz="2600" dirty="0">
              <a:latin typeface="Perpetua"/>
              <a:cs typeface="Perpetua"/>
            </a:endParaRPr>
          </a:p>
          <a:p>
            <a:pPr marL="286385">
              <a:lnSpc>
                <a:spcPts val="2965"/>
              </a:lnSpc>
            </a:pPr>
            <a:r>
              <a:rPr sz="2600" dirty="0">
                <a:latin typeface="Perpetua"/>
                <a:cs typeface="Perpetua"/>
              </a:rPr>
              <a:t>ne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ork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105" dirty="0">
                <a:latin typeface="Perpetua"/>
                <a:cs typeface="Perpetua"/>
              </a:rPr>
              <a:t>r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868" y="1527951"/>
            <a:ext cx="7951470" cy="375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5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ng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ra</a:t>
            </a:r>
            <a:r>
              <a:rPr sz="2600" b="1" spc="-10" dirty="0">
                <a:latin typeface="Perpetua"/>
                <a:cs typeface="Perpetua"/>
              </a:rPr>
              <a:t>n</a:t>
            </a:r>
            <a:r>
              <a:rPr sz="2600" b="1" dirty="0">
                <a:latin typeface="Perpetua"/>
                <a:cs typeface="Perpetua"/>
              </a:rPr>
              <a:t>ge:</a:t>
            </a:r>
            <a:endParaRPr sz="26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Distance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s</a:t>
            </a:r>
            <a:r>
              <a:rPr sz="2600" b="1" i="1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45" dirty="0">
                <a:solidFill>
                  <a:srgbClr val="6F2F9F"/>
                </a:solidFill>
                <a:latin typeface="Perpetua"/>
                <a:cs typeface="Perpetua"/>
              </a:rPr>
              <a:t>gr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b="1" i="1" spc="-25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ter</a:t>
            </a:r>
            <a:r>
              <a:rPr sz="2600" b="1" i="1" spc="-1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than</a:t>
            </a:r>
            <a:r>
              <a:rPr sz="2600" b="1" i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1</a:t>
            </a:r>
            <a:r>
              <a:rPr sz="2600" b="1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mil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b="1" i="1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een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endParaRPr sz="260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0" dirty="0">
                <a:latin typeface="Perpetua"/>
                <a:cs typeface="Perpetua"/>
              </a:rPr>
              <a:t>ng</a:t>
            </a:r>
            <a:r>
              <a:rPr sz="2600" dirty="0">
                <a:latin typeface="Perpetua"/>
                <a:cs typeface="Perpetua"/>
              </a:rPr>
              <a:t>-</a:t>
            </a:r>
            <a:r>
              <a:rPr sz="2600" spc="-5" dirty="0">
                <a:latin typeface="Perpetua"/>
                <a:cs typeface="Perpetua"/>
              </a:rPr>
              <a:t>ran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</a:t>
            </a:r>
            <a:r>
              <a:rPr sz="2600" spc="-4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7020" marR="424180" indent="-2743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i="1" spc="-55" dirty="0">
                <a:latin typeface="Perpetua"/>
                <a:cs typeface="Perpetua"/>
              </a:rPr>
              <a:t>W</a:t>
            </a:r>
            <a:r>
              <a:rPr sz="2600" b="1" i="1" dirty="0">
                <a:latin typeface="Perpetua"/>
                <a:cs typeface="Perpetua"/>
              </a:rPr>
              <a:t>i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eless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spc="-40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Perpetua"/>
                <a:cs typeface="Perpetua"/>
              </a:rPr>
              <a:t>xamples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cellul</a:t>
            </a:r>
            <a:r>
              <a:rPr sz="2600" b="1" i="1" spc="10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r</a:t>
            </a:r>
            <a:r>
              <a:rPr sz="2600" b="1" i="1" spc="-11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(2</a:t>
            </a:r>
            <a:r>
              <a:rPr sz="2600" b="1" i="1" spc="-60" dirty="0">
                <a:latin typeface="Perpetua"/>
                <a:cs typeface="Perpetua"/>
              </a:rPr>
              <a:t>G</a:t>
            </a:r>
            <a:r>
              <a:rPr sz="2600" b="1" i="1" dirty="0">
                <a:latin typeface="Perpetua"/>
                <a:cs typeface="Perpetua"/>
              </a:rPr>
              <a:t>,</a:t>
            </a:r>
            <a:r>
              <a:rPr sz="2600" b="1" i="1" spc="-3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3</a:t>
            </a:r>
            <a:r>
              <a:rPr sz="2600" b="1" i="1" spc="-60" dirty="0">
                <a:latin typeface="Perpetua"/>
                <a:cs typeface="Perpetua"/>
              </a:rPr>
              <a:t>G</a:t>
            </a:r>
            <a:r>
              <a:rPr sz="2600" b="1" i="1" dirty="0">
                <a:latin typeface="Perpetua"/>
                <a:cs typeface="Perpetua"/>
              </a:rPr>
              <a:t>,</a:t>
            </a:r>
            <a:r>
              <a:rPr sz="2600" b="1" i="1" spc="-3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4G</a:t>
            </a:r>
            <a:r>
              <a:rPr sz="2600" dirty="0">
                <a:latin typeface="Perpetua"/>
                <a:cs typeface="Perpetua"/>
              </a:rPr>
              <a:t>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some</a:t>
            </a:r>
            <a:r>
              <a:rPr sz="26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ap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p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lic</a:t>
            </a:r>
            <a:r>
              <a:rPr sz="2600" spc="-30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tio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n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r>
              <a:rPr sz="26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of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ou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d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or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IEEE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8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0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2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.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11</a:t>
            </a:r>
            <a:r>
              <a:rPr sz="2600" spc="-4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rgbClr val="006FC0"/>
                </a:solidFill>
                <a:latin typeface="Perpetua"/>
                <a:cs typeface="Perpetua"/>
              </a:rPr>
              <a:t>W</a:t>
            </a:r>
            <a:r>
              <a:rPr sz="2600" spc="20" dirty="0">
                <a:solidFill>
                  <a:srgbClr val="006FC0"/>
                </a:solidFill>
                <a:latin typeface="Perpetua"/>
                <a:cs typeface="Perpetua"/>
              </a:rPr>
              <a:t>i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-Fi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an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d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L</a:t>
            </a:r>
            <a:r>
              <a:rPr sz="2600" b="1" spc="-65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w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-</a:t>
            </a:r>
            <a:r>
              <a:rPr sz="2600" b="1" spc="-105" dirty="0">
                <a:solidFill>
                  <a:srgbClr val="006FC0"/>
                </a:solidFill>
                <a:latin typeface="Perpetua"/>
                <a:cs typeface="Perpetua"/>
              </a:rPr>
              <a:t>P</a:t>
            </a:r>
            <a:r>
              <a:rPr sz="2600" b="1" spc="-70" dirty="0">
                <a:solidFill>
                  <a:srgbClr val="006FC0"/>
                </a:solidFill>
                <a:latin typeface="Perpetua"/>
                <a:cs typeface="Perpetua"/>
              </a:rPr>
              <a:t>ow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er</a:t>
            </a:r>
            <a:r>
              <a:rPr sz="2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30" dirty="0">
                <a:solidFill>
                  <a:srgbClr val="006FC0"/>
                </a:solidFill>
                <a:latin typeface="Perpetua"/>
                <a:cs typeface="Perpetua"/>
              </a:rPr>
              <a:t>W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i</a:t>
            </a:r>
            <a:r>
              <a:rPr sz="2600" b="1" spc="-10" dirty="0">
                <a:solidFill>
                  <a:srgbClr val="006FC0"/>
                </a:solidFill>
                <a:latin typeface="Perpetua"/>
                <a:cs typeface="Perpetua"/>
              </a:rPr>
              <a:t>d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-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Area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(L</a:t>
            </a:r>
            <a:r>
              <a:rPr sz="2600" b="1" spc="5" dirty="0">
                <a:solidFill>
                  <a:srgbClr val="006FC0"/>
                </a:solidFill>
                <a:latin typeface="Perpetua"/>
                <a:cs typeface="Perpetua"/>
              </a:rPr>
              <a:t>P</a:t>
            </a:r>
            <a:r>
              <a:rPr sz="2600" b="1" spc="-305" dirty="0">
                <a:solidFill>
                  <a:srgbClr val="006FC0"/>
                </a:solidFill>
                <a:latin typeface="Perpetua"/>
                <a:cs typeface="Perpetua"/>
              </a:rPr>
              <a:t>W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A)</a:t>
            </a:r>
            <a:r>
              <a:rPr sz="26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te</a:t>
            </a:r>
            <a:r>
              <a:rPr sz="2600" b="1" spc="5" dirty="0">
                <a:solidFill>
                  <a:srgbClr val="006FC0"/>
                </a:solidFill>
                <a:latin typeface="Perpetua"/>
                <a:cs typeface="Perpetua"/>
              </a:rPr>
              <a:t>c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hnolo</a:t>
            </a:r>
            <a:r>
              <a:rPr sz="2600" b="1" spc="50" dirty="0">
                <a:solidFill>
                  <a:srgbClr val="006FC0"/>
                </a:solidFill>
                <a:latin typeface="Perpetua"/>
                <a:cs typeface="Perpetua"/>
              </a:rPr>
              <a:t>g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ies.</a:t>
            </a:r>
            <a:endParaRPr sz="2600">
              <a:latin typeface="Perpetua"/>
              <a:cs typeface="Perpetua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</a:t>
            </a:r>
            <a:r>
              <a:rPr sz="2600" spc="10" dirty="0">
                <a:latin typeface="Perpetua"/>
                <a:cs typeface="Perpetua"/>
              </a:rPr>
              <a:t>P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80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6FC0"/>
                </a:solidFill>
                <a:latin typeface="Perpetua"/>
                <a:cs typeface="Perpetua"/>
              </a:rPr>
              <a:t>abili</a:t>
            </a:r>
            <a:r>
              <a:rPr sz="2600" i="1" spc="-15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600" i="1" dirty="0">
                <a:solidFill>
                  <a:srgbClr val="006FC0"/>
                </a:solidFill>
                <a:latin typeface="Perpetua"/>
                <a:cs typeface="Perpetua"/>
              </a:rPr>
              <a:t>y</a:t>
            </a:r>
            <a:r>
              <a:rPr sz="2600" i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6FC0"/>
                </a:solidFill>
                <a:latin typeface="Perpetua"/>
                <a:cs typeface="Perpetua"/>
              </a:rPr>
              <a:t>to</a:t>
            </a:r>
            <a:r>
              <a:rPr sz="2600" i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6FC0"/>
                </a:solidFill>
                <a:latin typeface="Perpetua"/>
                <a:cs typeface="Perpetua"/>
              </a:rPr>
              <a:t>c</a:t>
            </a:r>
            <a:r>
              <a:rPr sz="2600" i="1" spc="-10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i="1" spc="-5" dirty="0">
                <a:solidFill>
                  <a:srgbClr val="006FC0"/>
                </a:solidFill>
                <a:latin typeface="Perpetua"/>
                <a:cs typeface="Perpetua"/>
              </a:rPr>
              <a:t>m</a:t>
            </a:r>
            <a:r>
              <a:rPr sz="2600" i="1" spc="-10" dirty="0">
                <a:solidFill>
                  <a:srgbClr val="006FC0"/>
                </a:solidFill>
                <a:latin typeface="Perpetua"/>
                <a:cs typeface="Perpetua"/>
              </a:rPr>
              <a:t>m</a:t>
            </a:r>
            <a:r>
              <a:rPr sz="2600" i="1" dirty="0">
                <a:solidFill>
                  <a:srgbClr val="006FC0"/>
                </a:solidFill>
                <a:latin typeface="Perpetua"/>
                <a:cs typeface="Perpetua"/>
              </a:rPr>
              <a:t>u</a:t>
            </a:r>
            <a:r>
              <a:rPr sz="2600" i="1" spc="-15" dirty="0">
                <a:solidFill>
                  <a:srgbClr val="006FC0"/>
                </a:solidFill>
                <a:latin typeface="Perpetua"/>
                <a:cs typeface="Perpetua"/>
              </a:rPr>
              <a:t>n</a:t>
            </a:r>
            <a:r>
              <a:rPr sz="2600" i="1" spc="-5" dirty="0">
                <a:solidFill>
                  <a:srgbClr val="006FC0"/>
                </a:solidFill>
                <a:latin typeface="Perpetua"/>
                <a:cs typeface="Perpetua"/>
              </a:rPr>
              <a:t>ic</a:t>
            </a:r>
            <a:r>
              <a:rPr sz="2600" i="1" spc="-30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i="1" dirty="0">
                <a:solidFill>
                  <a:srgbClr val="006FC0"/>
                </a:solidFill>
                <a:latin typeface="Perpetua"/>
                <a:cs typeface="Perpetua"/>
              </a:rPr>
              <a:t>te</a:t>
            </a:r>
            <a:r>
              <a:rPr sz="2600" i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i="1" spc="-40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i="1" spc="-45" dirty="0">
                <a:solidFill>
                  <a:srgbClr val="006FC0"/>
                </a:solidFill>
                <a:latin typeface="Perpetua"/>
                <a:cs typeface="Perpetua"/>
              </a:rPr>
              <a:t>v</a:t>
            </a:r>
            <a:r>
              <a:rPr sz="2600" i="1" dirty="0">
                <a:solidFill>
                  <a:srgbClr val="006FC0"/>
                </a:solidFill>
                <a:latin typeface="Perpetua"/>
                <a:cs typeface="Perpetua"/>
              </a:rPr>
              <a:t>er</a:t>
            </a:r>
            <a:r>
              <a:rPr sz="2600" i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i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006FC0"/>
                </a:solidFill>
                <a:latin typeface="Perpetua"/>
                <a:cs typeface="Perpetua"/>
              </a:rPr>
              <a:t>la</a:t>
            </a:r>
            <a:r>
              <a:rPr sz="2600" i="1" spc="-95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i="1" spc="-45" dirty="0">
                <a:solidFill>
                  <a:srgbClr val="006FC0"/>
                </a:solidFill>
                <a:latin typeface="Perpetua"/>
                <a:cs typeface="Perpetua"/>
              </a:rPr>
              <a:t>g</a:t>
            </a:r>
            <a:r>
              <a:rPr sz="2600" i="1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i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i="1" spc="-25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i="1" dirty="0">
                <a:solidFill>
                  <a:srgbClr val="006FC0"/>
                </a:solidFill>
                <a:latin typeface="Perpetua"/>
                <a:cs typeface="Perpetua"/>
              </a:rPr>
              <a:t>ea</a:t>
            </a:r>
            <a:r>
              <a:rPr sz="2600" i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witho</a:t>
            </a:r>
            <a:r>
              <a:rPr sz="2600" b="1" i="1" spc="5" dirty="0">
                <a:solidFill>
                  <a:srgbClr val="006FC0"/>
                </a:solidFill>
                <a:latin typeface="Perpetua"/>
                <a:cs typeface="Perpetua"/>
              </a:rPr>
              <a:t>u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t</a:t>
            </a:r>
            <a:r>
              <a:rPr sz="2600" b="1" i="1" spc="-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co</a:t>
            </a:r>
            <a:r>
              <a:rPr sz="2600" b="1" i="1" spc="5" dirty="0">
                <a:solidFill>
                  <a:srgbClr val="006FC0"/>
                </a:solidFill>
                <a:latin typeface="Perpetua"/>
                <a:cs typeface="Perpetua"/>
              </a:rPr>
              <a:t>n</a:t>
            </a: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r>
              <a:rPr sz="2600" b="1" i="1" spc="5" dirty="0">
                <a:solidFill>
                  <a:srgbClr val="006FC0"/>
                </a:solidFill>
                <a:latin typeface="Perpetua"/>
                <a:cs typeface="Perpetua"/>
              </a:rPr>
              <a:t>u</a:t>
            </a: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min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g</a:t>
            </a:r>
            <a:r>
              <a:rPr sz="2600" b="1" i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006FC0"/>
                </a:solidFill>
                <a:latin typeface="Perpetua"/>
                <a:cs typeface="Perpetua"/>
              </a:rPr>
              <a:t>m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uch</a:t>
            </a:r>
            <a:r>
              <a:rPr sz="2600" b="1" i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p</a:t>
            </a:r>
            <a:r>
              <a:rPr sz="2600" b="1" i="1" spc="-40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b="1" i="1" spc="-45" dirty="0">
                <a:solidFill>
                  <a:srgbClr val="006FC0"/>
                </a:solidFill>
                <a:latin typeface="Perpetua"/>
                <a:cs typeface="Perpetua"/>
              </a:rPr>
              <a:t>w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b="1" i="1" spc="5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b="1" dirty="0">
                <a:latin typeface="Perpetua"/>
                <a:cs typeface="Perpetua"/>
              </a:rPr>
              <a:t>.</a:t>
            </a:r>
            <a:r>
              <a:rPr sz="2600" b="1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These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Perpetua"/>
                <a:cs typeface="Perpetua"/>
              </a:rPr>
              <a:t>ideal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b="1" i="1" spc="-60" dirty="0">
                <a:latin typeface="Perpetua"/>
                <a:cs typeface="Perpetua"/>
              </a:rPr>
              <a:t>f</a:t>
            </a:r>
            <a:r>
              <a:rPr sz="2600" b="1" i="1" dirty="0">
                <a:latin typeface="Perpetua"/>
                <a:cs typeface="Perpetua"/>
              </a:rPr>
              <a:t>or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b</a:t>
            </a:r>
            <a:r>
              <a:rPr sz="2600" b="1" i="1" spc="-25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</a:t>
            </a:r>
            <a:r>
              <a:rPr sz="2600" b="1" i="1" spc="-10" dirty="0">
                <a:latin typeface="Perpetua"/>
                <a:cs typeface="Perpetua"/>
              </a:rPr>
              <a:t>t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3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y</a:t>
            </a:r>
            <a:r>
              <a:rPr sz="2600" b="1" i="1" spc="-5" dirty="0">
                <a:latin typeface="Perpetua"/>
                <a:cs typeface="Perpetua"/>
              </a:rPr>
              <a:t>-p</a:t>
            </a:r>
            <a:r>
              <a:rPr sz="2600" b="1" i="1" spc="-35" dirty="0">
                <a:latin typeface="Perpetua"/>
                <a:cs typeface="Perpetua"/>
              </a:rPr>
              <a:t>o</a:t>
            </a:r>
            <a:r>
              <a:rPr sz="2600" b="1" i="1" spc="-45" dirty="0">
                <a:latin typeface="Perpetua"/>
                <a:cs typeface="Perpetua"/>
              </a:rPr>
              <a:t>w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spc="-15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Perpetua"/>
                <a:cs typeface="Perpetua"/>
              </a:rPr>
              <a:t>d</a:t>
            </a:r>
            <a:r>
              <a:rPr sz="2600" b="1" i="1" spc="-10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Io</a:t>
            </a:r>
            <a:r>
              <a:rPr sz="2600" b="1" i="1" dirty="0">
                <a:latin typeface="Perpetua"/>
                <a:cs typeface="Perpetua"/>
              </a:rPr>
              <a:t>T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sens</a:t>
            </a:r>
            <a:r>
              <a:rPr sz="2600" b="1" i="1" spc="10" dirty="0">
                <a:latin typeface="Perpetua"/>
                <a:cs typeface="Perpetua"/>
              </a:rPr>
              <a:t>o</a:t>
            </a:r>
            <a:r>
              <a:rPr sz="2600" b="1" i="1" spc="-8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5149"/>
            <a:ext cx="7480934" cy="4370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b="1" spc="-5" dirty="0">
                <a:latin typeface="Perpetua"/>
                <a:cs typeface="Perpetua"/>
              </a:rPr>
              <a:t>O</a:t>
            </a:r>
            <a:r>
              <a:rPr sz="2400" b="1" spc="-50" dirty="0">
                <a:latin typeface="Perpetua"/>
                <a:cs typeface="Perpetua"/>
              </a:rPr>
              <a:t>v</a:t>
            </a:r>
            <a:r>
              <a:rPr sz="2400" b="1" spc="-5" dirty="0">
                <a:latin typeface="Perpetua"/>
                <a:cs typeface="Perpetua"/>
              </a:rPr>
              <a:t>er-th</a:t>
            </a:r>
            <a:r>
              <a:rPr sz="2400" b="1" spc="10" dirty="0">
                <a:latin typeface="Perpetua"/>
                <a:cs typeface="Perpetua"/>
              </a:rPr>
              <a:t>e</a:t>
            </a:r>
            <a:r>
              <a:rPr sz="2400" b="1" spc="-15" dirty="0">
                <a:latin typeface="Perpetua"/>
                <a:cs typeface="Perpetua"/>
              </a:rPr>
              <a:t>-ai</a:t>
            </a:r>
            <a:r>
              <a:rPr sz="2400" b="1" spc="-10" dirty="0">
                <a:latin typeface="Perpetua"/>
                <a:cs typeface="Perpetua"/>
              </a:rPr>
              <a:t>r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Perpetua"/>
                <a:cs typeface="Perpetua"/>
              </a:rPr>
              <a:t>ac</a:t>
            </a:r>
            <a:r>
              <a:rPr sz="2400" b="1" spc="5" dirty="0">
                <a:latin typeface="Perpetua"/>
                <a:cs typeface="Perpetua"/>
              </a:rPr>
              <a:t>t</a:t>
            </a:r>
            <a:r>
              <a:rPr sz="2400" b="1" spc="-55" dirty="0">
                <a:latin typeface="Perpetua"/>
                <a:cs typeface="Perpetua"/>
              </a:rPr>
              <a:t>i</a:t>
            </a:r>
            <a:r>
              <a:rPr sz="2400" b="1" spc="-40" dirty="0">
                <a:latin typeface="Perpetua"/>
                <a:cs typeface="Perpetua"/>
              </a:rPr>
              <a:t>v</a:t>
            </a:r>
            <a:r>
              <a:rPr sz="2400" b="1" spc="-20" dirty="0">
                <a:latin typeface="Perpetua"/>
                <a:cs typeface="Perpetua"/>
              </a:rPr>
              <a:t>a</a:t>
            </a:r>
            <a:r>
              <a:rPr sz="2400" b="1" spc="-5" dirty="0">
                <a:latin typeface="Perpetua"/>
                <a:cs typeface="Perpetua"/>
              </a:rPr>
              <a:t>ti</a:t>
            </a:r>
            <a:r>
              <a:rPr sz="2400" b="1" spc="-10" dirty="0">
                <a:latin typeface="Perpetua"/>
                <a:cs typeface="Perpetua"/>
              </a:rPr>
              <a:t>o</a:t>
            </a:r>
            <a:r>
              <a:rPr sz="2400" b="1" spc="-15" dirty="0">
                <a:latin typeface="Perpetua"/>
                <a:cs typeface="Perpetua"/>
              </a:rPr>
              <a:t>n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(</a:t>
            </a:r>
            <a:r>
              <a:rPr sz="2400" b="1" spc="-50" dirty="0">
                <a:latin typeface="Perpetua"/>
                <a:cs typeface="Perpetua"/>
              </a:rPr>
              <a:t>O</a:t>
            </a:r>
            <a:r>
              <a:rPr sz="2400" b="1" spc="-204" dirty="0">
                <a:latin typeface="Perpetua"/>
                <a:cs typeface="Perpetua"/>
              </a:rPr>
              <a:t>T</a:t>
            </a:r>
            <a:r>
              <a:rPr sz="2400" b="1" spc="-20" dirty="0">
                <a:latin typeface="Perpetua"/>
                <a:cs typeface="Perpetua"/>
              </a:rPr>
              <a:t>A</a:t>
            </a:r>
            <a:r>
              <a:rPr sz="2400" b="1" spc="-30" dirty="0">
                <a:latin typeface="Perpetua"/>
                <a:cs typeface="Perpetua"/>
              </a:rPr>
              <a:t>A</a:t>
            </a:r>
            <a:r>
              <a:rPr sz="2400" b="1" spc="-5" dirty="0">
                <a:latin typeface="Perpetua"/>
                <a:cs typeface="Perpetua"/>
              </a:rPr>
              <a:t>):</a:t>
            </a:r>
            <a:endParaRPr sz="2400" dirty="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End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dirty="0">
                <a:latin typeface="Perpetua"/>
                <a:cs typeface="Perpetua"/>
              </a:rPr>
              <a:t>oi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ts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all</a:t>
            </a:r>
            <a:r>
              <a:rPr sz="2400" spc="-75" dirty="0">
                <a:latin typeface="Perpetua"/>
                <a:cs typeface="Perpetua"/>
              </a:rPr>
              <a:t>o</a:t>
            </a:r>
            <a:r>
              <a:rPr sz="2400" spc="-95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u="sng" spc="-35" dirty="0">
                <a:latin typeface="Perpetua"/>
                <a:cs typeface="Perpetua"/>
              </a:rPr>
              <a:t>d</a:t>
            </a:r>
            <a:r>
              <a:rPr sz="2400" u="sng" dirty="0">
                <a:latin typeface="Perpetua"/>
                <a:cs typeface="Perpetua"/>
              </a:rPr>
              <a:t>ynamical</a:t>
            </a:r>
            <a:r>
              <a:rPr sz="2400" u="sng" spc="-55" dirty="0">
                <a:latin typeface="Perpetua"/>
                <a:cs typeface="Perpetua"/>
              </a:rPr>
              <a:t>l</a:t>
            </a:r>
            <a:r>
              <a:rPr sz="2400" u="sng" dirty="0">
                <a:latin typeface="Perpetua"/>
                <a:cs typeface="Perpetua"/>
              </a:rPr>
              <a:t>y</a:t>
            </a:r>
            <a:r>
              <a:rPr sz="2400" u="sng" spc="-8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join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a</a:t>
            </a:r>
            <a:r>
              <a:rPr sz="2400" u="sng" spc="-7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pa</a:t>
            </a:r>
            <a:r>
              <a:rPr sz="2400" u="sng" spc="85" dirty="0">
                <a:latin typeface="Perpetua"/>
                <a:cs typeface="Perpetua"/>
              </a:rPr>
              <a:t>r</a:t>
            </a:r>
            <a:r>
              <a:rPr sz="2400" u="sng" dirty="0">
                <a:latin typeface="Perpetua"/>
                <a:cs typeface="Perpetua"/>
              </a:rPr>
              <a:t>ticular</a:t>
            </a:r>
            <a:r>
              <a:rPr sz="2400" u="sng" spc="-5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LoR</a:t>
            </a:r>
            <a:r>
              <a:rPr sz="2400" u="sng" spc="-5" dirty="0">
                <a:latin typeface="Perpetua"/>
                <a:cs typeface="Perpetua"/>
              </a:rPr>
              <a:t>a</a:t>
            </a:r>
            <a:r>
              <a:rPr sz="2400" u="sng" spc="-245" dirty="0">
                <a:latin typeface="Perpetua"/>
                <a:cs typeface="Perpetua"/>
              </a:rPr>
              <a:t>W</a:t>
            </a:r>
            <a:r>
              <a:rPr sz="2400" u="sng" spc="-5" dirty="0">
                <a:latin typeface="Perpetua"/>
                <a:cs typeface="Perpetua"/>
              </a:rPr>
              <a:t>AN</a:t>
            </a:r>
            <a:endParaRPr sz="2400" u="sng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spc="-10" dirty="0">
                <a:latin typeface="Perpetua"/>
                <a:cs typeface="Perpetua"/>
              </a:rPr>
              <a:t>net</a:t>
            </a:r>
            <a:r>
              <a:rPr sz="2400" spc="-114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afte</a:t>
            </a:r>
            <a:r>
              <a:rPr sz="2400" dirty="0">
                <a:latin typeface="Perpetua"/>
                <a:cs typeface="Perpetua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succe</a:t>
            </a:r>
            <a:r>
              <a:rPr sz="2400" spc="-5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sfu</a:t>
            </a:r>
            <a:r>
              <a:rPr sz="2400" spc="-5" dirty="0">
                <a:latin typeface="Perpetua"/>
                <a:cs typeface="Perpetua"/>
              </a:rPr>
              <a:t>l</a:t>
            </a:r>
            <a:r>
              <a:rPr sz="2400" spc="-50" dirty="0">
                <a:latin typeface="Perpetua"/>
                <a:cs typeface="Perpetua"/>
              </a:rPr>
              <a:t>l</a:t>
            </a:r>
            <a:r>
              <a:rPr sz="2400" spc="-10" dirty="0">
                <a:latin typeface="Perpetua"/>
                <a:cs typeface="Perpetua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goin</a:t>
            </a:r>
            <a:r>
              <a:rPr sz="2400" spc="-10" dirty="0">
                <a:latin typeface="Perpetua"/>
                <a:cs typeface="Perpetua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spc="-15" dirty="0">
                <a:latin typeface="Perpetua"/>
                <a:cs typeface="Perpetua"/>
              </a:rPr>
              <a:t>gh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join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oced</a:t>
            </a:r>
            <a:r>
              <a:rPr sz="2400" dirty="0">
                <a:latin typeface="Perpetua"/>
                <a:cs typeface="Perpetua"/>
              </a:rPr>
              <a:t>u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spc="-60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 dirty="0">
              <a:latin typeface="Perpetua"/>
              <a:cs typeface="Perpetua"/>
            </a:endParaRPr>
          </a:p>
          <a:p>
            <a:pPr marL="286385" marR="14605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jo</a:t>
            </a:r>
            <a:r>
              <a:rPr sz="2400" u="sng" spc="5" dirty="0">
                <a:latin typeface="Perpetua"/>
                <a:cs typeface="Perpetua"/>
              </a:rPr>
              <a:t>i</a:t>
            </a:r>
            <a:r>
              <a:rPr sz="2400" u="sng" dirty="0">
                <a:latin typeface="Perpetua"/>
                <a:cs typeface="Perpetua"/>
              </a:rPr>
              <a:t>n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p</a:t>
            </a:r>
            <a:r>
              <a:rPr sz="2400" u="sng" spc="-25" dirty="0">
                <a:latin typeface="Perpetua"/>
                <a:cs typeface="Perpetua"/>
              </a:rPr>
              <a:t>r</a:t>
            </a:r>
            <a:r>
              <a:rPr sz="2400" u="sng" spc="-10" dirty="0">
                <a:latin typeface="Perpetua"/>
                <a:cs typeface="Perpetua"/>
              </a:rPr>
              <a:t>oced</a:t>
            </a:r>
            <a:r>
              <a:rPr sz="2400" u="sng" dirty="0">
                <a:latin typeface="Perpetua"/>
                <a:cs typeface="Perpetua"/>
              </a:rPr>
              <a:t>u</a:t>
            </a:r>
            <a:r>
              <a:rPr sz="2400" u="sng" spc="-20" dirty="0">
                <a:latin typeface="Perpetua"/>
                <a:cs typeface="Perpetua"/>
              </a:rPr>
              <a:t>r</a:t>
            </a:r>
            <a:r>
              <a:rPr sz="2400" u="sng" spc="-10" dirty="0">
                <a:latin typeface="Perpetua"/>
                <a:cs typeface="Perpetua"/>
              </a:rPr>
              <a:t>e</a:t>
            </a:r>
            <a:r>
              <a:rPr sz="2400" u="sng" spc="-90" dirty="0">
                <a:latin typeface="Times New Roman"/>
                <a:cs typeface="Times New Roman"/>
              </a:rPr>
              <a:t> </a:t>
            </a:r>
            <a:r>
              <a:rPr sz="2400" u="sng" spc="-25" dirty="0">
                <a:latin typeface="Perpetua"/>
                <a:cs typeface="Perpetua"/>
              </a:rPr>
              <a:t>m</a:t>
            </a:r>
            <a:r>
              <a:rPr sz="2400" u="sng" spc="-15" dirty="0">
                <a:latin typeface="Perpetua"/>
                <a:cs typeface="Perpetua"/>
              </a:rPr>
              <a:t>u</a:t>
            </a:r>
            <a:r>
              <a:rPr sz="2400" u="sng" spc="-5" dirty="0">
                <a:latin typeface="Perpetua"/>
                <a:cs typeface="Perpetua"/>
              </a:rPr>
              <a:t>s</a:t>
            </a:r>
            <a:r>
              <a:rPr sz="2400" u="sng" spc="-10" dirty="0">
                <a:latin typeface="Perpetua"/>
                <a:cs typeface="Perpetua"/>
              </a:rPr>
              <a:t>t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spc="-15" dirty="0">
                <a:latin typeface="Perpetua"/>
                <a:cs typeface="Perpetua"/>
              </a:rPr>
              <a:t>be</a:t>
            </a:r>
            <a:r>
              <a:rPr sz="2400" u="sng" spc="-7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d</a:t>
            </a:r>
            <a:r>
              <a:rPr sz="2400" u="sng" spc="5" dirty="0">
                <a:latin typeface="Perpetua"/>
                <a:cs typeface="Perpetua"/>
              </a:rPr>
              <a:t>o</a:t>
            </a:r>
            <a:r>
              <a:rPr sz="2400" u="sng" spc="-15" dirty="0">
                <a:latin typeface="Perpetua"/>
                <a:cs typeface="Perpetua"/>
              </a:rPr>
              <a:t>ne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u="sng" spc="-50" dirty="0">
                <a:latin typeface="Perpetua"/>
                <a:cs typeface="Perpetua"/>
              </a:rPr>
              <a:t>e</a:t>
            </a:r>
            <a:r>
              <a:rPr sz="2400" u="sng" spc="-65" dirty="0">
                <a:latin typeface="Perpetua"/>
                <a:cs typeface="Perpetua"/>
              </a:rPr>
              <a:t>v</a:t>
            </a:r>
            <a:r>
              <a:rPr sz="2400" u="sng" dirty="0">
                <a:latin typeface="Perpetua"/>
                <a:cs typeface="Perpetua"/>
              </a:rPr>
              <a:t>e</a:t>
            </a:r>
            <a:r>
              <a:rPr sz="2400" u="sng" spc="20" dirty="0">
                <a:latin typeface="Perpetua"/>
                <a:cs typeface="Perpetua"/>
              </a:rPr>
              <a:t>r</a:t>
            </a:r>
            <a:r>
              <a:rPr sz="2400" u="sng" spc="-10" dirty="0">
                <a:latin typeface="Perpetua"/>
                <a:cs typeface="Perpetua"/>
              </a:rPr>
              <a:t>y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latin typeface="Perpetua"/>
                <a:cs typeface="Perpetua"/>
              </a:rPr>
              <a:t>time</a:t>
            </a:r>
            <a:r>
              <a:rPr sz="2400" u="sng" spc="-6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a</a:t>
            </a:r>
            <a:r>
              <a:rPr sz="2400" u="sng" spc="-65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latin typeface="Perpetua"/>
                <a:cs typeface="Perpetua"/>
              </a:rPr>
              <a:t>ses</a:t>
            </a:r>
            <a:r>
              <a:rPr sz="2400" u="sng" spc="-5" dirty="0">
                <a:latin typeface="Perpetua"/>
                <a:cs typeface="Perpetua"/>
              </a:rPr>
              <a:t>s</a:t>
            </a:r>
            <a:r>
              <a:rPr sz="2400" u="sng" dirty="0">
                <a:latin typeface="Perpetua"/>
                <a:cs typeface="Perpetua"/>
              </a:rPr>
              <a:t>ion</a:t>
            </a:r>
            <a:r>
              <a:rPr sz="2400" u="sng" spc="-90" dirty="0">
                <a:latin typeface="Times New Roman"/>
                <a:cs typeface="Times New Roman"/>
              </a:rPr>
              <a:t> </a:t>
            </a:r>
            <a:r>
              <a:rPr sz="2400" u="sng" spc="-15" dirty="0">
                <a:latin typeface="Perpetua"/>
                <a:cs typeface="Perpetua"/>
              </a:rPr>
              <a:t>co</a:t>
            </a:r>
            <a:r>
              <a:rPr sz="2400" u="sng" spc="-10" dirty="0">
                <a:latin typeface="Perpetua"/>
                <a:cs typeface="Perpetua"/>
              </a:rPr>
              <a:t>ntext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latin typeface="Perpetua"/>
                <a:cs typeface="Perpetua"/>
              </a:rPr>
              <a:t>is</a:t>
            </a:r>
            <a:r>
              <a:rPr sz="2400" u="sng" spc="-10" dirty="0">
                <a:latin typeface="Times New Roman"/>
                <a:cs typeface="Times New Roman"/>
              </a:rPr>
              <a:t> </a:t>
            </a:r>
            <a:r>
              <a:rPr sz="2400" u="sng" spc="-25" dirty="0">
                <a:latin typeface="Perpetua"/>
                <a:cs typeface="Perpetua"/>
              </a:rPr>
              <a:t>r</a:t>
            </a:r>
            <a:r>
              <a:rPr sz="2400" u="sng" spc="-15" dirty="0">
                <a:latin typeface="Perpetua"/>
                <a:cs typeface="Perpetua"/>
              </a:rPr>
              <a:t>en</a:t>
            </a:r>
            <a:r>
              <a:rPr sz="2400" u="sng" spc="-50" dirty="0">
                <a:latin typeface="Perpetua"/>
                <a:cs typeface="Perpetua"/>
              </a:rPr>
              <a:t>e</a:t>
            </a:r>
            <a:r>
              <a:rPr sz="2400" u="sng" spc="-110" dirty="0">
                <a:latin typeface="Perpetua"/>
                <a:cs typeface="Perpetua"/>
              </a:rPr>
              <a:t>w</a:t>
            </a:r>
            <a:r>
              <a:rPr sz="2400" u="sng" spc="-10" dirty="0">
                <a:latin typeface="Perpetua"/>
                <a:cs typeface="Perpetua"/>
              </a:rPr>
              <a:t>ed.</a:t>
            </a:r>
            <a:endParaRPr sz="2400" u="sng" dirty="0">
              <a:latin typeface="Perpetua"/>
              <a:cs typeface="Perpetua"/>
            </a:endParaRPr>
          </a:p>
          <a:p>
            <a:pPr marL="286385" marR="14604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Du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join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3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oces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whi</a:t>
            </a:r>
            <a:r>
              <a:rPr sz="2400" spc="40" dirty="0">
                <a:latin typeface="Perpetua"/>
                <a:cs typeface="Perpetua"/>
              </a:rPr>
              <a:t>c</a:t>
            </a:r>
            <a:r>
              <a:rPr sz="2400" dirty="0">
                <a:latin typeface="Perpetua"/>
                <a:cs typeface="Perpetua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</a:t>
            </a:r>
            <a:r>
              <a:rPr sz="2400" spc="-45" dirty="0">
                <a:latin typeface="Perpetua"/>
                <a:cs typeface="Perpetua"/>
              </a:rPr>
              <a:t>n</a:t>
            </a:r>
            <a:r>
              <a:rPr sz="2400" spc="-55" dirty="0">
                <a:latin typeface="Perpetua"/>
                <a:cs typeface="Perpetua"/>
              </a:rPr>
              <a:t>v</a:t>
            </a:r>
            <a:r>
              <a:rPr sz="2400" dirty="0">
                <a:latin typeface="Perpetua"/>
                <a:cs typeface="Perpetua"/>
              </a:rPr>
              <a:t>ol</a:t>
            </a:r>
            <a:r>
              <a:rPr sz="2400" spc="-55" dirty="0">
                <a:latin typeface="Perpetua"/>
                <a:cs typeface="Perpetua"/>
              </a:rPr>
              <a:t>v</a:t>
            </a:r>
            <a:r>
              <a:rPr sz="2400" dirty="0">
                <a:latin typeface="Perpetua"/>
                <a:cs typeface="Perpetua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sendi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ec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iving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M</a:t>
            </a:r>
            <a:r>
              <a:rPr sz="2400" spc="-12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C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l</a:t>
            </a:r>
            <a:r>
              <a:rPr sz="2400" spc="-85" dirty="0">
                <a:latin typeface="Perpetua"/>
                <a:cs typeface="Perpetua"/>
              </a:rPr>
              <a:t>a</a:t>
            </a:r>
            <a:r>
              <a:rPr sz="2400" spc="-55" dirty="0">
                <a:latin typeface="Perpetua"/>
                <a:cs typeface="Perpetua"/>
              </a:rPr>
              <a:t>y</a:t>
            </a:r>
            <a:r>
              <a:rPr sz="2400" dirty="0">
                <a:latin typeface="Perpetua"/>
                <a:cs typeface="Perpetua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join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equest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jo</a:t>
            </a:r>
            <a:r>
              <a:rPr sz="2400" spc="5" dirty="0">
                <a:latin typeface="Perpetua"/>
                <a:cs typeface="Perpetua"/>
              </a:rPr>
              <a:t>i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acc</a:t>
            </a:r>
            <a:r>
              <a:rPr sz="2400" spc="-2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pt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mes</a:t>
            </a:r>
            <a:r>
              <a:rPr sz="2400" spc="-5" dirty="0">
                <a:latin typeface="Perpetua"/>
                <a:cs typeface="Perpetua"/>
              </a:rPr>
              <a:t>s</a:t>
            </a:r>
            <a:r>
              <a:rPr sz="2400" spc="-15" dirty="0">
                <a:latin typeface="Perpetua"/>
                <a:cs typeface="Perpetua"/>
              </a:rPr>
              <a:t>ag</a:t>
            </a:r>
            <a:r>
              <a:rPr sz="2400" spc="-20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s,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no</a:t>
            </a:r>
            <a:r>
              <a:rPr sz="2400" spc="-15" dirty="0">
                <a:latin typeface="Perpetua"/>
                <a:cs typeface="Perpetua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esta</a:t>
            </a:r>
            <a:r>
              <a:rPr sz="2400" spc="-55" dirty="0">
                <a:latin typeface="Perpetua"/>
                <a:cs typeface="Perpetua"/>
              </a:rPr>
              <a:t>b</a:t>
            </a:r>
            <a:r>
              <a:rPr sz="2400" spc="-5" dirty="0">
                <a:latin typeface="Perpetua"/>
                <a:cs typeface="Perpetua"/>
              </a:rPr>
              <a:t>li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hes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c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edentials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with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LoR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70" dirty="0">
                <a:latin typeface="Perpetua"/>
                <a:cs typeface="Perpetua"/>
              </a:rPr>
              <a:t>W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net</a:t>
            </a:r>
            <a:r>
              <a:rPr sz="2400" spc="-114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ork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se</a:t>
            </a:r>
            <a:r>
              <a:rPr sz="2400" spc="80" dirty="0">
                <a:latin typeface="Perpetua"/>
                <a:cs typeface="Perpetua"/>
              </a:rPr>
              <a:t>r</a:t>
            </a:r>
            <a:r>
              <a:rPr sz="2400" spc="-65" dirty="0">
                <a:latin typeface="Perpetua"/>
                <a:cs typeface="Perpetua"/>
              </a:rPr>
              <a:t>v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22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u="sng" spc="-15" dirty="0">
                <a:latin typeface="Perpetua"/>
                <a:cs typeface="Perpetua"/>
              </a:rPr>
              <a:t>ex</a:t>
            </a:r>
            <a:r>
              <a:rPr sz="2400" u="sng" spc="30" dirty="0">
                <a:latin typeface="Perpetua"/>
                <a:cs typeface="Perpetua"/>
              </a:rPr>
              <a:t>c</a:t>
            </a:r>
            <a:r>
              <a:rPr sz="2400" u="sng" dirty="0">
                <a:latin typeface="Perpetua"/>
                <a:cs typeface="Perpetua"/>
              </a:rPr>
              <a:t>ha</a:t>
            </a:r>
            <a:r>
              <a:rPr sz="2400" u="sng" spc="5" dirty="0">
                <a:latin typeface="Perpetua"/>
                <a:cs typeface="Perpetua"/>
              </a:rPr>
              <a:t>n</a:t>
            </a:r>
            <a:r>
              <a:rPr sz="2400" u="sng" spc="25" dirty="0">
                <a:latin typeface="Perpetua"/>
                <a:cs typeface="Perpetua"/>
              </a:rPr>
              <a:t>g</a:t>
            </a:r>
            <a:r>
              <a:rPr sz="2400" u="sng" dirty="0">
                <a:latin typeface="Perpetua"/>
                <a:cs typeface="Perpetua"/>
              </a:rPr>
              <a:t>ing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latin typeface="Perpetua"/>
                <a:cs typeface="Perpetua"/>
              </a:rPr>
              <a:t>its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latin typeface="Perpetua"/>
                <a:cs typeface="Perpetua"/>
              </a:rPr>
              <a:t>glob</a:t>
            </a:r>
            <a:r>
              <a:rPr sz="2400" u="sng" spc="-5" dirty="0">
                <a:latin typeface="Perpetua"/>
                <a:cs typeface="Perpetua"/>
              </a:rPr>
              <a:t>al</a:t>
            </a:r>
            <a:r>
              <a:rPr sz="2400" u="sng" spc="-50" dirty="0">
                <a:latin typeface="Perpetua"/>
                <a:cs typeface="Perpetua"/>
              </a:rPr>
              <a:t>l</a:t>
            </a:r>
            <a:r>
              <a:rPr sz="2400" u="sng" spc="-10" dirty="0">
                <a:latin typeface="Perpetua"/>
                <a:cs typeface="Perpetua"/>
              </a:rPr>
              <a:t>y</a:t>
            </a:r>
            <a:r>
              <a:rPr sz="2400" u="sng" spc="-8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u</a:t>
            </a:r>
            <a:r>
              <a:rPr sz="2400" u="sng" spc="5" dirty="0">
                <a:latin typeface="Perpetua"/>
                <a:cs typeface="Perpetua"/>
              </a:rPr>
              <a:t>n</a:t>
            </a:r>
            <a:r>
              <a:rPr sz="2400" u="sng" spc="-10" dirty="0">
                <a:latin typeface="Perpetua"/>
                <a:cs typeface="Perpetua"/>
              </a:rPr>
              <a:t>iq</a:t>
            </a:r>
            <a:r>
              <a:rPr sz="2400" u="sng" spc="-5" dirty="0">
                <a:latin typeface="Perpetua"/>
                <a:cs typeface="Perpetua"/>
              </a:rPr>
              <a:t>u</a:t>
            </a:r>
            <a:r>
              <a:rPr sz="2400" u="sng" spc="-10" dirty="0">
                <a:latin typeface="Perpetua"/>
                <a:cs typeface="Perpetua"/>
              </a:rPr>
              <a:t>e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u="sng" spc="-20" dirty="0">
                <a:latin typeface="Perpetua"/>
                <a:cs typeface="Perpetua"/>
              </a:rPr>
              <a:t>D</a:t>
            </a:r>
            <a:r>
              <a:rPr sz="2400" u="sng" spc="-55" dirty="0">
                <a:latin typeface="Perpetua"/>
                <a:cs typeface="Perpetua"/>
              </a:rPr>
              <a:t>e</a:t>
            </a:r>
            <a:r>
              <a:rPr sz="2400" u="sng" spc="-15" dirty="0">
                <a:latin typeface="Perpetua"/>
                <a:cs typeface="Perpetua"/>
              </a:rPr>
              <a:t>vE</a:t>
            </a:r>
            <a:r>
              <a:rPr sz="2400" u="sng" spc="-30" dirty="0">
                <a:latin typeface="Perpetua"/>
                <a:cs typeface="Perpetua"/>
              </a:rPr>
              <a:t>U</a:t>
            </a:r>
            <a:r>
              <a:rPr sz="2400" u="sng" spc="-10" dirty="0">
                <a:latin typeface="Perpetua"/>
                <a:cs typeface="Perpetua"/>
              </a:rPr>
              <a:t>I,</a:t>
            </a:r>
            <a:r>
              <a:rPr sz="2400" u="sng" spc="-32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latin typeface="Perpetua"/>
                <a:cs typeface="Perpetua"/>
              </a:rPr>
              <a:t>A</a:t>
            </a:r>
            <a:r>
              <a:rPr sz="2400" u="sng" dirty="0">
                <a:latin typeface="Perpetua"/>
                <a:cs typeface="Perpetua"/>
              </a:rPr>
              <a:t>p</a:t>
            </a:r>
            <a:r>
              <a:rPr sz="2400" u="sng" spc="-15" dirty="0">
                <a:latin typeface="Perpetua"/>
                <a:cs typeface="Perpetua"/>
              </a:rPr>
              <a:t>pEUI,</a:t>
            </a:r>
            <a:r>
              <a:rPr sz="2400" u="sng" spc="-165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latin typeface="Perpetua"/>
                <a:cs typeface="Perpetua"/>
              </a:rPr>
              <a:t>an</a:t>
            </a:r>
            <a:r>
              <a:rPr sz="2400" u="sng" dirty="0">
                <a:latin typeface="Perpetua"/>
                <a:cs typeface="Perpetua"/>
              </a:rPr>
              <a:t>d</a:t>
            </a:r>
            <a:r>
              <a:rPr sz="2400" u="sng" spc="-24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latin typeface="Perpetua"/>
                <a:cs typeface="Perpetua"/>
              </a:rPr>
              <a:t>A</a:t>
            </a:r>
            <a:r>
              <a:rPr sz="2400" u="sng" dirty="0">
                <a:latin typeface="Perpetua"/>
                <a:cs typeface="Perpetua"/>
              </a:rPr>
              <a:t>pp</a:t>
            </a:r>
            <a:r>
              <a:rPr sz="2400" u="sng" spc="-60" dirty="0">
                <a:latin typeface="Perpetua"/>
                <a:cs typeface="Perpetua"/>
              </a:rPr>
              <a:t>K</a:t>
            </a:r>
            <a:r>
              <a:rPr sz="2400" u="sng" spc="-50" dirty="0">
                <a:latin typeface="Perpetua"/>
                <a:cs typeface="Perpetua"/>
              </a:rPr>
              <a:t>e</a:t>
            </a:r>
            <a:r>
              <a:rPr sz="2400" u="sng" spc="-254" dirty="0">
                <a:latin typeface="Perpetua"/>
                <a:cs typeface="Perpetua"/>
              </a:rPr>
              <a:t>y</a:t>
            </a:r>
            <a:r>
              <a:rPr sz="2400" u="sng" spc="-10" dirty="0">
                <a:latin typeface="Perpetua"/>
                <a:cs typeface="Perpetua"/>
              </a:rPr>
              <a:t>.</a:t>
            </a:r>
            <a:endParaRPr sz="2400" u="sng" dirty="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u="sng" dirty="0">
                <a:latin typeface="Perpetua"/>
                <a:cs typeface="Perpetua"/>
              </a:rPr>
              <a:t>The</a:t>
            </a:r>
            <a:r>
              <a:rPr sz="2400" u="sng" spc="-25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latin typeface="Perpetua"/>
                <a:cs typeface="Perpetua"/>
              </a:rPr>
              <a:t>Ap</a:t>
            </a:r>
            <a:r>
              <a:rPr sz="2400" u="sng" spc="5" dirty="0">
                <a:latin typeface="Perpetua"/>
                <a:cs typeface="Perpetua"/>
              </a:rPr>
              <a:t>p</a:t>
            </a:r>
            <a:r>
              <a:rPr sz="2400" u="sng" spc="-65" dirty="0">
                <a:latin typeface="Perpetua"/>
                <a:cs typeface="Perpetua"/>
              </a:rPr>
              <a:t>K</a:t>
            </a:r>
            <a:r>
              <a:rPr sz="2400" u="sng" spc="-40" dirty="0">
                <a:latin typeface="Perpetua"/>
                <a:cs typeface="Perpetua"/>
              </a:rPr>
              <a:t>e</a:t>
            </a:r>
            <a:r>
              <a:rPr sz="2400" u="sng" dirty="0">
                <a:latin typeface="Perpetua"/>
                <a:cs typeface="Perpetua"/>
              </a:rPr>
              <a:t>y</a:t>
            </a:r>
            <a:r>
              <a:rPr sz="2400" u="sng" spc="-7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is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spc="-15" dirty="0">
                <a:latin typeface="Perpetua"/>
                <a:cs typeface="Perpetua"/>
              </a:rPr>
              <a:t>t</a:t>
            </a:r>
            <a:r>
              <a:rPr sz="2400" u="sng" dirty="0">
                <a:latin typeface="Perpetua"/>
                <a:cs typeface="Perpetua"/>
              </a:rPr>
              <a:t>hen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used</a:t>
            </a:r>
            <a:r>
              <a:rPr sz="2400" u="sng" spc="-7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to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de</a:t>
            </a:r>
            <a:r>
              <a:rPr sz="2400" u="sng" spc="45" dirty="0">
                <a:latin typeface="Perpetua"/>
                <a:cs typeface="Perpetua"/>
              </a:rPr>
              <a:t>r</a:t>
            </a:r>
            <a:r>
              <a:rPr sz="2400" u="sng" dirty="0">
                <a:latin typeface="Perpetua"/>
                <a:cs typeface="Perpetua"/>
              </a:rPr>
              <a:t>i</a:t>
            </a:r>
            <a:r>
              <a:rPr sz="2400" u="sng" spc="-55" dirty="0">
                <a:latin typeface="Perpetua"/>
                <a:cs typeface="Perpetua"/>
              </a:rPr>
              <a:t>v</a:t>
            </a:r>
            <a:r>
              <a:rPr sz="2400" u="sng" dirty="0">
                <a:latin typeface="Perpetua"/>
                <a:cs typeface="Perpetua"/>
              </a:rPr>
              <a:t>e</a:t>
            </a:r>
            <a:r>
              <a:rPr sz="2400" u="sng" spc="-60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latin typeface="Perpetua"/>
                <a:cs typeface="Perpetua"/>
              </a:rPr>
              <a:t>t</a:t>
            </a:r>
            <a:r>
              <a:rPr sz="2400" u="sng" dirty="0">
                <a:latin typeface="Perpetua"/>
                <a:cs typeface="Perpetua"/>
              </a:rPr>
              <a:t>he</a:t>
            </a:r>
            <a:r>
              <a:rPr sz="2400" u="sng" spc="-7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ses</a:t>
            </a:r>
            <a:r>
              <a:rPr sz="2400" u="sng" spc="5" dirty="0">
                <a:latin typeface="Perpetua"/>
                <a:cs typeface="Perpetua"/>
              </a:rPr>
              <a:t>s</a:t>
            </a:r>
            <a:r>
              <a:rPr sz="2400" u="sng" dirty="0">
                <a:latin typeface="Perpetua"/>
                <a:cs typeface="Perpetua"/>
              </a:rPr>
              <a:t>ion</a:t>
            </a:r>
            <a:r>
              <a:rPr sz="2400" u="sng" spc="-65" dirty="0">
                <a:latin typeface="Times New Roman"/>
                <a:cs typeface="Times New Roman"/>
              </a:rPr>
              <a:t> </a:t>
            </a:r>
            <a:r>
              <a:rPr sz="2400" u="sng" dirty="0">
                <a:latin typeface="Perpetua"/>
                <a:cs typeface="Perpetua"/>
              </a:rPr>
              <a:t>N</a:t>
            </a:r>
            <a:r>
              <a:rPr sz="2400" u="sng" spc="-15" dirty="0">
                <a:latin typeface="Perpetua"/>
                <a:cs typeface="Perpetua"/>
              </a:rPr>
              <a:t>w</a:t>
            </a:r>
            <a:r>
              <a:rPr sz="2400" u="sng" dirty="0">
                <a:latin typeface="Perpetua"/>
                <a:cs typeface="Perpetua"/>
              </a:rPr>
              <a:t>kS</a:t>
            </a:r>
            <a:r>
              <a:rPr sz="2400" u="sng" spc="-65" dirty="0">
                <a:latin typeface="Perpetua"/>
                <a:cs typeface="Perpetua"/>
              </a:rPr>
              <a:t>K</a:t>
            </a:r>
            <a:r>
              <a:rPr sz="2400" u="sng" spc="-40" dirty="0">
                <a:latin typeface="Perpetua"/>
                <a:cs typeface="Perpetua"/>
              </a:rPr>
              <a:t>e</a:t>
            </a:r>
            <a:r>
              <a:rPr sz="2400" u="sng" dirty="0">
                <a:latin typeface="Perpetua"/>
                <a:cs typeface="Perpetua"/>
              </a:rPr>
              <a:t>y</a:t>
            </a:r>
            <a:r>
              <a:rPr sz="2400" u="sng" spc="-55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latin typeface="Perpetua"/>
                <a:cs typeface="Perpetua"/>
              </a:rPr>
              <a:t>and</a:t>
            </a:r>
            <a:endParaRPr sz="2400" u="sng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u="sng" spc="-5" dirty="0">
                <a:latin typeface="Perpetua"/>
                <a:cs typeface="Perpetua"/>
              </a:rPr>
              <a:t>A</a:t>
            </a:r>
            <a:r>
              <a:rPr sz="2400" u="sng" dirty="0">
                <a:latin typeface="Perpetua"/>
                <a:cs typeface="Perpetua"/>
              </a:rPr>
              <a:t>ppS</a:t>
            </a:r>
            <a:r>
              <a:rPr sz="2400" u="sng" spc="-65" dirty="0">
                <a:latin typeface="Perpetua"/>
                <a:cs typeface="Perpetua"/>
              </a:rPr>
              <a:t>K</a:t>
            </a:r>
            <a:r>
              <a:rPr sz="2400" u="sng" spc="-50" dirty="0">
                <a:latin typeface="Perpetua"/>
                <a:cs typeface="Perpetua"/>
              </a:rPr>
              <a:t>e</a:t>
            </a:r>
            <a:r>
              <a:rPr sz="2400" u="sng" spc="-10" dirty="0">
                <a:latin typeface="Perpetua"/>
                <a:cs typeface="Perpetua"/>
              </a:rPr>
              <a:t>y</a:t>
            </a:r>
            <a:r>
              <a:rPr sz="2400" u="sng" spc="-65" dirty="0">
                <a:latin typeface="Times New Roman"/>
                <a:cs typeface="Times New Roman"/>
              </a:rPr>
              <a:t> </a:t>
            </a:r>
            <a:r>
              <a:rPr sz="2400" u="sng" spc="-50" dirty="0">
                <a:latin typeface="Perpetua"/>
                <a:cs typeface="Perpetua"/>
              </a:rPr>
              <a:t>ke</a:t>
            </a:r>
            <a:r>
              <a:rPr sz="2400" u="sng" spc="-10" dirty="0">
                <a:latin typeface="Perpetua"/>
                <a:cs typeface="Perpetua"/>
              </a:rPr>
              <a:t>ys</a:t>
            </a:r>
            <a:endParaRPr sz="2400" u="sng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195" rIns="0" bIns="0" rtlCol="0">
            <a:spAutoFit/>
          </a:bodyPr>
          <a:lstStyle/>
          <a:p>
            <a:pPr marL="774700">
              <a:lnSpc>
                <a:spcPts val="4765"/>
              </a:lnSpc>
            </a:pPr>
            <a:r>
              <a:rPr spc="-20" dirty="0"/>
              <a:t>N</a:t>
            </a:r>
            <a:r>
              <a:rPr spc="-15" dirty="0"/>
              <a:t>B-</a:t>
            </a:r>
            <a:r>
              <a:rPr spc="-20" dirty="0"/>
              <a:t>IoT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-15" dirty="0"/>
              <a:t>n</a:t>
            </a:r>
            <a:r>
              <a:rPr spc="-25" dirty="0"/>
              <a:t>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15" dirty="0"/>
              <a:t>t</a:t>
            </a:r>
            <a:r>
              <a:rPr spc="-10" dirty="0"/>
              <a:t>h</a:t>
            </a:r>
            <a:r>
              <a:rPr spc="-20" dirty="0"/>
              <a:t>er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75" dirty="0"/>
              <a:t>L</a:t>
            </a:r>
            <a:r>
              <a:rPr spc="-10" dirty="0"/>
              <a:t>T</a:t>
            </a:r>
            <a:r>
              <a:rPr spc="-25"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40" dirty="0"/>
              <a:t>V</a:t>
            </a:r>
            <a:r>
              <a:rPr spc="-25" dirty="0"/>
              <a:t>a</a:t>
            </a:r>
            <a:r>
              <a:rPr spc="0" dirty="0"/>
              <a:t>r</a:t>
            </a:r>
            <a:r>
              <a:rPr spc="-15" dirty="0"/>
              <a:t>i</a:t>
            </a:r>
            <a:r>
              <a:rPr spc="-10" dirty="0"/>
              <a:t>a</a:t>
            </a:r>
            <a:r>
              <a:rPr spc="-15" dirty="0"/>
              <a:t>t</a:t>
            </a:r>
            <a:r>
              <a:rPr dirty="0"/>
              <a:t>i</a:t>
            </a:r>
            <a:r>
              <a:rPr spc="-25"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40651"/>
            <a:ext cx="8836660" cy="4632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120014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Existing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ellu</a:t>
            </a:r>
            <a:r>
              <a:rPr sz="2600" spc="-15" dirty="0">
                <a:latin typeface="Perpetua"/>
                <a:cs typeface="Perpetua"/>
              </a:rPr>
              <a:t>l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ies,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GPRS,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Edg</a:t>
            </a:r>
            <a:r>
              <a:rPr sz="2600" spc="-6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3</a:t>
            </a:r>
            <a:r>
              <a:rPr sz="2600" spc="-14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4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/</a:t>
            </a:r>
            <a:r>
              <a:rPr sz="2600" spc="-17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TE,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9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r</a:t>
            </a:r>
            <a:r>
              <a:rPr sz="2600" spc="-5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spc="10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-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small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obje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spe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ifical</a:t>
            </a:r>
            <a:r>
              <a:rPr sz="2600" spc="-6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elo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7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net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Thin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s</a:t>
            </a: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7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-M</a:t>
            </a: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TE-M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vice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tego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ufficient</a:t>
            </a:r>
            <a:r>
              <a:rPr sz="2600" spc="-5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close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10" dirty="0">
                <a:latin typeface="Perpetua"/>
                <a:cs typeface="Perpetua"/>
              </a:rPr>
              <a:t>P</a:t>
            </a:r>
            <a:r>
              <a:rPr sz="2600" spc="-26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lang="en-GB" sz="2600" spc="-75" dirty="0">
                <a:latin typeface="Times New Roman"/>
                <a:cs typeface="Times New Roman"/>
              </a:rPr>
              <a:t>(low power wide area)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pa</a:t>
            </a:r>
            <a:r>
              <a:rPr sz="2600" spc="-1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ilities</a:t>
            </a: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wband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radi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cess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lled</a:t>
            </a:r>
            <a:endParaRPr sz="26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Na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wba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(N</a:t>
            </a:r>
            <a:r>
              <a:rPr sz="2600" spc="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-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)</a:t>
            </a:r>
            <a:r>
              <a:rPr lang="en-GB" sz="2600" dirty="0">
                <a:latin typeface="Perpetua"/>
                <a:cs typeface="Perpetua"/>
              </a:rPr>
              <a:t> It</a:t>
            </a:r>
            <a:r>
              <a:rPr lang="en-GB" sz="2600" spc="-65" dirty="0">
                <a:latin typeface="Times New Roman"/>
                <a:cs typeface="Times New Roman"/>
              </a:rPr>
              <a:t> </a:t>
            </a:r>
            <a:r>
              <a:rPr lang="en-GB" sz="2600" spc="-5" dirty="0">
                <a:latin typeface="Perpetua"/>
                <a:cs typeface="Perpetua"/>
              </a:rPr>
              <a:t>ad</a:t>
            </a:r>
            <a:r>
              <a:rPr lang="en-GB" sz="2600" spc="-15" dirty="0">
                <a:latin typeface="Perpetua"/>
                <a:cs typeface="Perpetua"/>
              </a:rPr>
              <a:t>d</a:t>
            </a:r>
            <a:r>
              <a:rPr lang="en-GB" sz="2600" spc="-25" dirty="0">
                <a:latin typeface="Perpetua"/>
                <a:cs typeface="Perpetua"/>
              </a:rPr>
              <a:t>r</a:t>
            </a:r>
            <a:r>
              <a:rPr lang="en-GB" sz="2600" dirty="0">
                <a:latin typeface="Perpetua"/>
                <a:cs typeface="Perpetua"/>
              </a:rPr>
              <a:t>esses</a:t>
            </a:r>
            <a:r>
              <a:rPr lang="en-GB" sz="2600" spc="-90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the</a:t>
            </a:r>
            <a:r>
              <a:rPr lang="en-GB" sz="2600" spc="-65" dirty="0">
                <a:latin typeface="Times New Roman"/>
                <a:cs typeface="Times New Roman"/>
              </a:rPr>
              <a:t> </a:t>
            </a:r>
            <a:r>
              <a:rPr lang="en-GB" sz="2600" spc="-25" dirty="0">
                <a:latin typeface="Perpetua"/>
                <a:cs typeface="Perpetua"/>
              </a:rPr>
              <a:t>r</a:t>
            </a:r>
            <a:r>
              <a:rPr lang="en-GB" sz="2600" dirty="0">
                <a:latin typeface="Perpetua"/>
                <a:cs typeface="Perpetua"/>
              </a:rPr>
              <a:t>eq</a:t>
            </a:r>
            <a:r>
              <a:rPr lang="en-GB" sz="2600" spc="-10" dirty="0">
                <a:latin typeface="Perpetua"/>
                <a:cs typeface="Perpetua"/>
              </a:rPr>
              <a:t>u</a:t>
            </a:r>
            <a:r>
              <a:rPr lang="en-GB" sz="2600" dirty="0">
                <a:latin typeface="Perpetua"/>
                <a:cs typeface="Perpetua"/>
              </a:rPr>
              <a:t>i</a:t>
            </a:r>
            <a:r>
              <a:rPr lang="en-GB" sz="2600" spc="-20" dirty="0">
                <a:latin typeface="Perpetua"/>
                <a:cs typeface="Perpetua"/>
              </a:rPr>
              <a:t>r</a:t>
            </a:r>
            <a:r>
              <a:rPr lang="en-GB" sz="2600" dirty="0">
                <a:latin typeface="Perpetua"/>
                <a:cs typeface="Perpetua"/>
              </a:rPr>
              <a:t>emen</a:t>
            </a:r>
            <a:r>
              <a:rPr lang="en-GB" sz="2600" spc="-15" dirty="0">
                <a:latin typeface="Perpetua"/>
                <a:cs typeface="Perpetua"/>
              </a:rPr>
              <a:t>t</a:t>
            </a:r>
            <a:r>
              <a:rPr lang="en-GB" sz="2600" dirty="0">
                <a:latin typeface="Perpetua"/>
                <a:cs typeface="Perpetua"/>
              </a:rPr>
              <a:t>s</a:t>
            </a:r>
            <a:r>
              <a:rPr lang="en-GB" sz="2600" spc="-85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of</a:t>
            </a:r>
            <a:r>
              <a:rPr lang="en-GB" sz="2600" spc="-75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a</a:t>
            </a:r>
            <a:r>
              <a:rPr lang="en-GB" sz="2600" spc="-65" dirty="0">
                <a:latin typeface="Times New Roman"/>
                <a:cs typeface="Times New Roman"/>
              </a:rPr>
              <a:t> </a:t>
            </a:r>
            <a:r>
              <a:rPr lang="en-GB" sz="2600" spc="-5" dirty="0">
                <a:latin typeface="Perpetua"/>
                <a:cs typeface="Perpetua"/>
              </a:rPr>
              <a:t>massi</a:t>
            </a:r>
            <a:r>
              <a:rPr lang="en-GB" sz="2600" spc="-50" dirty="0">
                <a:latin typeface="Perpetua"/>
                <a:cs typeface="Perpetua"/>
              </a:rPr>
              <a:t>v</a:t>
            </a:r>
            <a:r>
              <a:rPr lang="en-GB" sz="2600" dirty="0">
                <a:latin typeface="Perpetua"/>
                <a:cs typeface="Perpetua"/>
              </a:rPr>
              <a:t>e</a:t>
            </a:r>
            <a:r>
              <a:rPr lang="en-GB" sz="2600" spc="-65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n</a:t>
            </a:r>
            <a:r>
              <a:rPr lang="en-GB" sz="2600" spc="-10" dirty="0">
                <a:latin typeface="Perpetua"/>
                <a:cs typeface="Perpetua"/>
              </a:rPr>
              <a:t>u</a:t>
            </a:r>
            <a:r>
              <a:rPr lang="en-GB" sz="2600" spc="-5" dirty="0">
                <a:latin typeface="Perpetua"/>
                <a:cs typeface="Perpetua"/>
              </a:rPr>
              <a:t>mbe</a:t>
            </a:r>
            <a:r>
              <a:rPr lang="en-GB" sz="2600" dirty="0">
                <a:latin typeface="Perpetua"/>
                <a:cs typeface="Perpetua"/>
              </a:rPr>
              <a:t>r</a:t>
            </a:r>
            <a:r>
              <a:rPr lang="en-GB" sz="2600" spc="-75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of</a:t>
            </a:r>
            <a:r>
              <a:rPr lang="en-GB" sz="2600" spc="-65" dirty="0">
                <a:latin typeface="Times New Roman"/>
                <a:cs typeface="Times New Roman"/>
              </a:rPr>
              <a:t> </a:t>
            </a:r>
            <a:r>
              <a:rPr lang="en-GB" sz="2600" spc="-5" dirty="0">
                <a:latin typeface="Perpetua"/>
                <a:cs typeface="Perpetua"/>
              </a:rPr>
              <a:t>l</a:t>
            </a:r>
            <a:r>
              <a:rPr lang="en-GB" sz="2600" spc="-80" dirty="0">
                <a:latin typeface="Perpetua"/>
                <a:cs typeface="Perpetua"/>
              </a:rPr>
              <a:t>o</a:t>
            </a:r>
            <a:r>
              <a:rPr lang="en-GB" sz="2600" spc="20" dirty="0">
                <a:latin typeface="Perpetua"/>
                <a:cs typeface="Perpetua"/>
              </a:rPr>
              <a:t>w</a:t>
            </a:r>
            <a:r>
              <a:rPr lang="en-GB" sz="2600" dirty="0">
                <a:latin typeface="Perpetua"/>
                <a:cs typeface="Perpetua"/>
              </a:rPr>
              <a:t>-</a:t>
            </a:r>
            <a:r>
              <a:rPr lang="en-GB" sz="2600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th</a:t>
            </a:r>
            <a:r>
              <a:rPr lang="en-GB" sz="2600" spc="-30" dirty="0">
                <a:latin typeface="Perpetua"/>
                <a:cs typeface="Perpetua"/>
              </a:rPr>
              <a:t>r</a:t>
            </a:r>
            <a:r>
              <a:rPr lang="en-GB" sz="2600" dirty="0">
                <a:latin typeface="Perpetua"/>
                <a:cs typeface="Perpetua"/>
              </a:rPr>
              <a:t>o</a:t>
            </a:r>
            <a:r>
              <a:rPr lang="en-GB" sz="2600" spc="-15" dirty="0">
                <a:latin typeface="Perpetua"/>
                <a:cs typeface="Perpetua"/>
              </a:rPr>
              <a:t>u</a:t>
            </a:r>
            <a:r>
              <a:rPr lang="en-GB" sz="2600" dirty="0">
                <a:latin typeface="Perpetua"/>
                <a:cs typeface="Perpetua"/>
              </a:rPr>
              <a:t>g</a:t>
            </a:r>
            <a:r>
              <a:rPr lang="en-GB" sz="2600" spc="-10" dirty="0">
                <a:latin typeface="Perpetua"/>
                <a:cs typeface="Perpetua"/>
              </a:rPr>
              <a:t>h</a:t>
            </a:r>
            <a:r>
              <a:rPr lang="en-GB" sz="2600" dirty="0">
                <a:latin typeface="Perpetua"/>
                <a:cs typeface="Perpetua"/>
              </a:rPr>
              <a:t>p</a:t>
            </a:r>
            <a:r>
              <a:rPr lang="en-GB" sz="2600" spc="-15" dirty="0">
                <a:latin typeface="Perpetua"/>
                <a:cs typeface="Perpetua"/>
              </a:rPr>
              <a:t>u</a:t>
            </a:r>
            <a:r>
              <a:rPr lang="en-GB" sz="2600" dirty="0">
                <a:latin typeface="Perpetua"/>
                <a:cs typeface="Perpetua"/>
              </a:rPr>
              <a:t>t</a:t>
            </a:r>
            <a:r>
              <a:rPr lang="en-GB" sz="2600" spc="-60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d</a:t>
            </a:r>
            <a:r>
              <a:rPr lang="en-GB" sz="2600" spc="-45" dirty="0">
                <a:latin typeface="Perpetua"/>
                <a:cs typeface="Perpetua"/>
              </a:rPr>
              <a:t>e</a:t>
            </a:r>
            <a:r>
              <a:rPr lang="en-GB" sz="2600" dirty="0">
                <a:latin typeface="Perpetua"/>
                <a:cs typeface="Perpetua"/>
              </a:rPr>
              <a:t>vi</a:t>
            </a:r>
            <a:r>
              <a:rPr lang="en-GB" sz="2600" spc="-10" dirty="0">
                <a:latin typeface="Perpetua"/>
                <a:cs typeface="Perpetua"/>
              </a:rPr>
              <a:t>c</a:t>
            </a:r>
            <a:r>
              <a:rPr lang="en-GB" sz="2600" dirty="0">
                <a:latin typeface="Perpetua"/>
                <a:cs typeface="Perpetua"/>
              </a:rPr>
              <a:t>es,</a:t>
            </a:r>
            <a:r>
              <a:rPr lang="en-GB" sz="2600" spc="-180" dirty="0">
                <a:latin typeface="Times New Roman"/>
                <a:cs typeface="Times New Roman"/>
              </a:rPr>
              <a:t> </a:t>
            </a:r>
            <a:r>
              <a:rPr lang="en-GB" sz="2600" spc="-5" dirty="0">
                <a:latin typeface="Perpetua"/>
                <a:cs typeface="Perpetua"/>
              </a:rPr>
              <a:t>l</a:t>
            </a:r>
            <a:r>
              <a:rPr lang="en-GB" sz="2600" spc="-80" dirty="0">
                <a:latin typeface="Perpetua"/>
                <a:cs typeface="Perpetua"/>
              </a:rPr>
              <a:t>o</a:t>
            </a:r>
            <a:r>
              <a:rPr lang="en-GB" sz="2600" dirty="0">
                <a:latin typeface="Perpetua"/>
                <a:cs typeface="Perpetua"/>
              </a:rPr>
              <a:t>w</a:t>
            </a:r>
            <a:r>
              <a:rPr lang="en-GB" sz="2600" spc="-75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d</a:t>
            </a:r>
            <a:r>
              <a:rPr lang="en-GB" sz="2600" spc="-45" dirty="0">
                <a:latin typeface="Perpetua"/>
                <a:cs typeface="Perpetua"/>
              </a:rPr>
              <a:t>e</a:t>
            </a:r>
            <a:r>
              <a:rPr lang="en-GB" sz="2600" dirty="0">
                <a:latin typeface="Perpetua"/>
                <a:cs typeface="Perpetua"/>
              </a:rPr>
              <a:t>vi</a:t>
            </a:r>
            <a:r>
              <a:rPr lang="en-GB" sz="2600" spc="-10" dirty="0">
                <a:latin typeface="Perpetua"/>
                <a:cs typeface="Perpetua"/>
              </a:rPr>
              <a:t>c</a:t>
            </a:r>
            <a:r>
              <a:rPr lang="en-GB" sz="2600" dirty="0">
                <a:latin typeface="Perpetua"/>
                <a:cs typeface="Perpetua"/>
              </a:rPr>
              <a:t>e</a:t>
            </a:r>
            <a:r>
              <a:rPr lang="en-GB" sz="2600" spc="-65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p</a:t>
            </a:r>
            <a:r>
              <a:rPr lang="en-GB" sz="2600" spc="-85" dirty="0">
                <a:latin typeface="Perpetua"/>
                <a:cs typeface="Perpetua"/>
              </a:rPr>
              <a:t>o</a:t>
            </a:r>
            <a:r>
              <a:rPr lang="en-GB" sz="2600" spc="-95" dirty="0">
                <a:latin typeface="Perpetua"/>
                <a:cs typeface="Perpetua"/>
              </a:rPr>
              <a:t>w</a:t>
            </a:r>
            <a:r>
              <a:rPr lang="en-GB" sz="2600" dirty="0">
                <a:latin typeface="Perpetua"/>
                <a:cs typeface="Perpetua"/>
              </a:rPr>
              <a:t>er</a:t>
            </a:r>
            <a:r>
              <a:rPr lang="en-GB" sz="2600" spc="-80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c</a:t>
            </a:r>
            <a:r>
              <a:rPr lang="en-GB" sz="2600" spc="-15" dirty="0">
                <a:latin typeface="Perpetua"/>
                <a:cs typeface="Perpetua"/>
              </a:rPr>
              <a:t>o</a:t>
            </a:r>
            <a:r>
              <a:rPr lang="en-GB" sz="2600" dirty="0">
                <a:latin typeface="Perpetua"/>
                <a:cs typeface="Perpetua"/>
              </a:rPr>
              <a:t>ns</a:t>
            </a:r>
            <a:r>
              <a:rPr lang="en-GB" sz="2600" spc="-15" dirty="0">
                <a:latin typeface="Perpetua"/>
                <a:cs typeface="Perpetua"/>
              </a:rPr>
              <a:t>u</a:t>
            </a:r>
            <a:r>
              <a:rPr lang="en-GB" sz="2600" spc="-5" dirty="0">
                <a:latin typeface="Perpetua"/>
                <a:cs typeface="Perpetua"/>
              </a:rPr>
              <a:t>mp</a:t>
            </a:r>
            <a:r>
              <a:rPr lang="en-GB" sz="2600" spc="-15" dirty="0">
                <a:latin typeface="Perpetua"/>
                <a:cs typeface="Perpetua"/>
              </a:rPr>
              <a:t>t</a:t>
            </a:r>
            <a:r>
              <a:rPr lang="en-GB" sz="2600" dirty="0">
                <a:latin typeface="Perpetua"/>
                <a:cs typeface="Perpetua"/>
              </a:rPr>
              <a:t>io</a:t>
            </a:r>
            <a:r>
              <a:rPr lang="en-GB" sz="2600" spc="-10" dirty="0">
                <a:latin typeface="Perpetua"/>
                <a:cs typeface="Perpetua"/>
              </a:rPr>
              <a:t>n</a:t>
            </a:r>
            <a:r>
              <a:rPr lang="en-GB" sz="2600" dirty="0">
                <a:latin typeface="Perpetua"/>
                <a:cs typeface="Perpetua"/>
              </a:rPr>
              <a:t>,</a:t>
            </a:r>
            <a:r>
              <a:rPr lang="en-GB" sz="2600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imp</a:t>
            </a:r>
            <a:r>
              <a:rPr lang="en-GB" sz="2600" spc="-25" dirty="0">
                <a:latin typeface="Perpetua"/>
                <a:cs typeface="Perpetua"/>
              </a:rPr>
              <a:t>r</a:t>
            </a:r>
            <a:r>
              <a:rPr lang="en-GB" sz="2600" spc="-80" dirty="0">
                <a:latin typeface="Perpetua"/>
                <a:cs typeface="Perpetua"/>
              </a:rPr>
              <a:t>o</a:t>
            </a:r>
            <a:r>
              <a:rPr lang="en-GB" sz="2600" spc="-55" dirty="0">
                <a:latin typeface="Perpetua"/>
                <a:cs typeface="Perpetua"/>
              </a:rPr>
              <a:t>v</a:t>
            </a:r>
            <a:r>
              <a:rPr lang="en-GB" sz="2600" dirty="0">
                <a:latin typeface="Perpetua"/>
                <a:cs typeface="Perpetua"/>
              </a:rPr>
              <a:t>ed</a:t>
            </a:r>
            <a:r>
              <a:rPr lang="en-GB" sz="2600" spc="-85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ind</a:t>
            </a:r>
            <a:r>
              <a:rPr lang="en-GB" sz="2600" spc="-15" dirty="0">
                <a:latin typeface="Perpetua"/>
                <a:cs typeface="Perpetua"/>
              </a:rPr>
              <a:t>o</a:t>
            </a:r>
            <a:r>
              <a:rPr lang="en-GB" sz="2600" dirty="0">
                <a:latin typeface="Perpetua"/>
                <a:cs typeface="Perpetua"/>
              </a:rPr>
              <a:t>or</a:t>
            </a:r>
            <a:r>
              <a:rPr lang="en-GB" sz="2600" spc="-65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c</a:t>
            </a:r>
            <a:r>
              <a:rPr lang="en-GB" sz="2600" spc="-85" dirty="0">
                <a:latin typeface="Perpetua"/>
                <a:cs typeface="Perpetua"/>
              </a:rPr>
              <a:t>o</a:t>
            </a:r>
            <a:r>
              <a:rPr lang="en-GB" sz="2600" spc="-55" dirty="0">
                <a:latin typeface="Perpetua"/>
                <a:cs typeface="Perpetua"/>
              </a:rPr>
              <a:t>v</a:t>
            </a:r>
            <a:r>
              <a:rPr lang="en-GB" sz="2600" dirty="0">
                <a:latin typeface="Perpetua"/>
                <a:cs typeface="Perpetua"/>
              </a:rPr>
              <a:t>erag</a:t>
            </a:r>
            <a:r>
              <a:rPr lang="en-GB" sz="2600" spc="-60" dirty="0">
                <a:latin typeface="Perpetua"/>
                <a:cs typeface="Perpetua"/>
              </a:rPr>
              <a:t>e</a:t>
            </a:r>
            <a:r>
              <a:rPr lang="en-GB" sz="2600" dirty="0">
                <a:latin typeface="Perpetua"/>
                <a:cs typeface="Perpetua"/>
              </a:rPr>
              <a:t>,</a:t>
            </a:r>
            <a:r>
              <a:rPr lang="en-GB" sz="2600" spc="-170" dirty="0">
                <a:latin typeface="Times New Roman"/>
                <a:cs typeface="Times New Roman"/>
              </a:rPr>
              <a:t> </a:t>
            </a:r>
            <a:r>
              <a:rPr lang="en-GB" sz="2600" spc="-5" dirty="0">
                <a:latin typeface="Perpetua"/>
                <a:cs typeface="Perpetua"/>
              </a:rPr>
              <a:t>an</a:t>
            </a:r>
            <a:r>
              <a:rPr lang="en-GB" sz="2600" dirty="0">
                <a:latin typeface="Perpetua"/>
                <a:cs typeface="Perpetua"/>
              </a:rPr>
              <a:t>d</a:t>
            </a:r>
            <a:r>
              <a:rPr lang="en-GB" sz="2600" spc="-80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op</a:t>
            </a:r>
            <a:r>
              <a:rPr lang="en-GB" sz="2600" spc="-15" dirty="0">
                <a:latin typeface="Perpetua"/>
                <a:cs typeface="Perpetua"/>
              </a:rPr>
              <a:t>t</a:t>
            </a:r>
            <a:r>
              <a:rPr lang="en-GB" sz="2600" dirty="0">
                <a:latin typeface="Perpetua"/>
                <a:cs typeface="Perpetua"/>
              </a:rPr>
              <a:t>imized</a:t>
            </a:r>
            <a:r>
              <a:rPr lang="en-GB" sz="2600" spc="-65" dirty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Perpetua"/>
                <a:cs typeface="Perpetua"/>
              </a:rPr>
              <a:t>ne</a:t>
            </a:r>
            <a:r>
              <a:rPr lang="en-GB" sz="2600" spc="-10" dirty="0">
                <a:latin typeface="Perpetua"/>
                <a:cs typeface="Perpetua"/>
              </a:rPr>
              <a:t>t</a:t>
            </a:r>
            <a:r>
              <a:rPr lang="en-GB" sz="2600" spc="-95" dirty="0">
                <a:latin typeface="Perpetua"/>
                <a:cs typeface="Perpetua"/>
              </a:rPr>
              <a:t>w</a:t>
            </a:r>
            <a:r>
              <a:rPr lang="en-GB" sz="2600" dirty="0">
                <a:latin typeface="Perpetua"/>
                <a:cs typeface="Perpetua"/>
              </a:rPr>
              <a:t>ork</a:t>
            </a:r>
            <a:r>
              <a:rPr lang="en-GB" sz="2600" dirty="0">
                <a:latin typeface="Times New Roman"/>
                <a:cs typeface="Times New Roman"/>
              </a:rPr>
              <a:t> </a:t>
            </a:r>
            <a:r>
              <a:rPr lang="en-GB" sz="2600" spc="-5" dirty="0">
                <a:latin typeface="Perpetua"/>
                <a:cs typeface="Perpetua"/>
              </a:rPr>
              <a:t>ar</a:t>
            </a:r>
            <a:r>
              <a:rPr lang="en-GB" sz="2600" spc="40" dirty="0">
                <a:latin typeface="Perpetua"/>
                <a:cs typeface="Perpetua"/>
              </a:rPr>
              <a:t>c</a:t>
            </a:r>
            <a:r>
              <a:rPr lang="en-GB" sz="2600" dirty="0">
                <a:latin typeface="Perpetua"/>
                <a:cs typeface="Perpetua"/>
              </a:rPr>
              <a:t>hite</a:t>
            </a:r>
            <a:r>
              <a:rPr lang="en-GB" sz="2600" spc="-10" dirty="0">
                <a:latin typeface="Perpetua"/>
                <a:cs typeface="Perpetua"/>
              </a:rPr>
              <a:t>c</a:t>
            </a:r>
            <a:r>
              <a:rPr lang="en-GB" sz="2600" dirty="0">
                <a:latin typeface="Perpetua"/>
                <a:cs typeface="Perpetua"/>
              </a:rPr>
              <a:t>t</a:t>
            </a:r>
            <a:r>
              <a:rPr lang="en-GB" sz="2600" spc="-10" dirty="0">
                <a:latin typeface="Perpetua"/>
                <a:cs typeface="Perpetua"/>
              </a:rPr>
              <a:t>u</a:t>
            </a:r>
            <a:r>
              <a:rPr lang="en-GB" sz="2600" spc="-25" dirty="0">
                <a:latin typeface="Perpetua"/>
                <a:cs typeface="Perpetua"/>
              </a:rPr>
              <a:t>r</a:t>
            </a:r>
            <a:r>
              <a:rPr lang="en-GB" sz="2600" dirty="0">
                <a:latin typeface="Perpetua"/>
                <a:cs typeface="Perpetua"/>
              </a:rPr>
              <a:t>e</a:t>
            </a:r>
          </a:p>
          <a:p>
            <a:pPr marL="286385">
              <a:lnSpc>
                <a:spcPct val="100000"/>
              </a:lnSpc>
            </a:pP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195" rIns="0" bIns="0" rtlCol="0">
            <a:spAutoFit/>
          </a:bodyPr>
          <a:lstStyle/>
          <a:p>
            <a:pPr marL="774700">
              <a:lnSpc>
                <a:spcPts val="4765"/>
              </a:lnSpc>
            </a:pPr>
            <a:r>
              <a:rPr spc="-275" dirty="0"/>
              <a:t>L</a:t>
            </a:r>
            <a:r>
              <a:rPr spc="-10" dirty="0"/>
              <a:t>T</a:t>
            </a:r>
            <a:r>
              <a:rPr spc="-25" dirty="0"/>
              <a:t>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" dirty="0"/>
              <a:t>C</a:t>
            </a:r>
            <a:r>
              <a:rPr spc="-20" dirty="0"/>
              <a:t>at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5" dirty="0"/>
              <a:t>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540651"/>
            <a:ext cx="7050405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enh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emen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ter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3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PP</a:t>
            </a:r>
            <a:r>
              <a:rPr lang="en-GB" sz="2600" dirty="0">
                <a:latin typeface="Perpetua"/>
                <a:cs typeface="Perpetua"/>
              </a:rPr>
              <a:t>(</a:t>
            </a:r>
            <a:r>
              <a:rPr lang="en-GB" sz="1800" dirty="0"/>
              <a:t>3</a:t>
            </a:r>
            <a:r>
              <a:rPr lang="en-GB" sz="1800" baseline="30000" dirty="0"/>
              <a:t>rd</a:t>
            </a:r>
            <a:r>
              <a:rPr lang="en-GB" sz="1800" dirty="0"/>
              <a:t> generation partnership project)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Rele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5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ser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q</a:t>
            </a:r>
            <a:r>
              <a:rPr sz="2600" dirty="0">
                <a:latin typeface="Perpetua"/>
                <a:cs typeface="Perpetua"/>
              </a:rPr>
              <a:t>uipme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(UE)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spc="-27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C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0,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w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ad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ed,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ning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ma</a:t>
            </a:r>
            <a:r>
              <a:rPr sz="2600" spc="-15" dirty="0">
                <a:latin typeface="Perpetua"/>
                <a:cs typeface="Perpetua"/>
              </a:rPr>
              <a:t>x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r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Mb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s</a:t>
            </a:r>
          </a:p>
          <a:p>
            <a:pPr marL="286385" marR="66103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C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lu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impo</a:t>
            </a:r>
            <a:r>
              <a:rPr sz="2600" spc="9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harac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istics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su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ne</a:t>
            </a:r>
            <a:r>
              <a:rPr sz="2600" u="sng" spc="-10" dirty="0">
                <a:latin typeface="Perpetua"/>
                <a:cs typeface="Perpetua"/>
              </a:rPr>
              <a:t>t</a:t>
            </a:r>
            <a:r>
              <a:rPr sz="2600" u="sng" spc="-95" dirty="0">
                <a:latin typeface="Perpetua"/>
                <a:cs typeface="Perpetua"/>
              </a:rPr>
              <a:t>w</a:t>
            </a:r>
            <a:r>
              <a:rPr sz="2600" u="sng" dirty="0">
                <a:latin typeface="Perpetua"/>
                <a:cs typeface="Perpetua"/>
              </a:rPr>
              <a:t>ork</a:t>
            </a:r>
            <a:r>
              <a:rPr sz="2600" u="sng" spc="-6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latin typeface="Perpetua"/>
                <a:cs typeface="Perpetua"/>
              </a:rPr>
              <a:t>an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7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end</a:t>
            </a:r>
            <a:r>
              <a:rPr sz="2600" u="sng" spc="-85" dirty="0">
                <a:latin typeface="Times New Roman"/>
                <a:cs typeface="Times New Roman"/>
              </a:rPr>
              <a:t> </a:t>
            </a:r>
            <a:r>
              <a:rPr sz="2600" u="sng" dirty="0">
                <a:latin typeface="Perpetua"/>
                <a:cs typeface="Perpetua"/>
              </a:rPr>
              <a:t>d</a:t>
            </a:r>
            <a:r>
              <a:rPr sz="2600" u="sng" spc="-45" dirty="0">
                <a:latin typeface="Perpetua"/>
                <a:cs typeface="Perpetua"/>
              </a:rPr>
              <a:t>e</a:t>
            </a:r>
            <a:r>
              <a:rPr sz="2600" u="sng" dirty="0">
                <a:latin typeface="Perpetua"/>
                <a:cs typeface="Perpetua"/>
              </a:rPr>
              <a:t>vi</a:t>
            </a:r>
            <a:r>
              <a:rPr sz="2600" u="sng" spc="-10" dirty="0">
                <a:latin typeface="Perpetua"/>
                <a:cs typeface="Perpetua"/>
              </a:rPr>
              <a:t>c</a:t>
            </a:r>
            <a:r>
              <a:rPr sz="2600" u="sng" dirty="0">
                <a:latin typeface="Perpetua"/>
                <a:cs typeface="Perpetua"/>
              </a:rPr>
              <a:t>es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478541"/>
            <a:ext cx="8153400" cy="4784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lang="en-GB" sz="2400" b="1" u="sng" spc="-120" dirty="0">
                <a:latin typeface="Perpetua"/>
                <a:cs typeface="Perpetua"/>
              </a:rPr>
              <a:t>Cat 0 characteristics include the following .</a:t>
            </a:r>
          </a:p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b="1" spc="-120" dirty="0">
                <a:highlight>
                  <a:srgbClr val="FFFF00"/>
                </a:highlight>
                <a:latin typeface="Perpetua"/>
                <a:cs typeface="Perpetua"/>
              </a:rPr>
              <a:t>P</a:t>
            </a:r>
            <a:r>
              <a:rPr sz="2400" b="1" spc="-95" dirty="0">
                <a:highlight>
                  <a:srgbClr val="FFFF00"/>
                </a:highlight>
                <a:latin typeface="Perpetua"/>
                <a:cs typeface="Perpetua"/>
              </a:rPr>
              <a:t>ow</a:t>
            </a:r>
            <a:r>
              <a:rPr sz="2400" b="1" spc="-5" dirty="0">
                <a:highlight>
                  <a:srgbClr val="FFFF00"/>
                </a:highlight>
                <a:latin typeface="Perpetua"/>
                <a:cs typeface="Perpetua"/>
              </a:rPr>
              <a:t>e</a:t>
            </a:r>
            <a:r>
              <a:rPr sz="2400" b="1" dirty="0">
                <a:highlight>
                  <a:srgbClr val="FFFF00"/>
                </a:highlight>
                <a:latin typeface="Perpetua"/>
                <a:cs typeface="Perpetua"/>
              </a:rPr>
              <a:t>r</a:t>
            </a:r>
            <a:r>
              <a:rPr sz="2400" b="1" spc="-5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b="1" spc="-5" dirty="0">
                <a:highlight>
                  <a:srgbClr val="FFFF00"/>
                </a:highlight>
                <a:latin typeface="Perpetua"/>
                <a:cs typeface="Perpetua"/>
              </a:rPr>
              <a:t>s</a:t>
            </a:r>
            <a:r>
              <a:rPr sz="2400" b="1" spc="-80" dirty="0">
                <a:highlight>
                  <a:srgbClr val="FFFF00"/>
                </a:highlight>
                <a:latin typeface="Perpetua"/>
                <a:cs typeface="Perpetua"/>
              </a:rPr>
              <a:t>a</a:t>
            </a:r>
            <a:r>
              <a:rPr sz="2400" b="1" spc="-15" dirty="0">
                <a:highlight>
                  <a:srgbClr val="FFFF00"/>
                </a:highlight>
                <a:latin typeface="Perpetua"/>
                <a:cs typeface="Perpetua"/>
              </a:rPr>
              <a:t>ving</a:t>
            </a:r>
            <a:r>
              <a:rPr sz="2400" b="1" spc="-7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b="1" spc="-20" dirty="0">
                <a:highlight>
                  <a:srgbClr val="FFFF00"/>
                </a:highlight>
                <a:latin typeface="Perpetua"/>
                <a:cs typeface="Perpetua"/>
              </a:rPr>
              <a:t>m</a:t>
            </a:r>
            <a:r>
              <a:rPr sz="2400" b="1" spc="-25" dirty="0">
                <a:highlight>
                  <a:srgbClr val="FFFF00"/>
                </a:highlight>
                <a:latin typeface="Perpetua"/>
                <a:cs typeface="Perpetua"/>
              </a:rPr>
              <a:t>o</a:t>
            </a:r>
            <a:r>
              <a:rPr sz="2400" b="1" spc="-15" dirty="0">
                <a:highlight>
                  <a:srgbClr val="FFFF00"/>
                </a:highlight>
                <a:latin typeface="Perpetua"/>
                <a:cs typeface="Perpetua"/>
              </a:rPr>
              <a:t>de</a:t>
            </a:r>
            <a:r>
              <a:rPr sz="2400" b="1" spc="-6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b="1" spc="-5" dirty="0">
                <a:highlight>
                  <a:srgbClr val="FFFF00"/>
                </a:highlight>
                <a:latin typeface="Perpetua"/>
                <a:cs typeface="Perpetua"/>
              </a:rPr>
              <a:t>(P</a:t>
            </a:r>
            <a:r>
              <a:rPr sz="2400" b="1" spc="5" dirty="0">
                <a:highlight>
                  <a:srgbClr val="FFFF00"/>
                </a:highlight>
                <a:latin typeface="Perpetua"/>
                <a:cs typeface="Perpetua"/>
              </a:rPr>
              <a:t>S</a:t>
            </a:r>
            <a:r>
              <a:rPr sz="2400" b="1" spc="-20" dirty="0">
                <a:highlight>
                  <a:srgbClr val="FFFF00"/>
                </a:highlight>
                <a:latin typeface="Perpetua"/>
                <a:cs typeface="Perpetua"/>
              </a:rPr>
              <a:t>M)</a:t>
            </a:r>
            <a:endParaRPr sz="2400" dirty="0">
              <a:highlight>
                <a:srgbClr val="FFFF00"/>
              </a:highlight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31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his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n</a:t>
            </a:r>
            <a:r>
              <a:rPr sz="2400" spc="-45" dirty="0">
                <a:latin typeface="Perpetua"/>
                <a:cs typeface="Perpetua"/>
              </a:rPr>
              <a:t>e</a:t>
            </a:r>
            <a:r>
              <a:rPr sz="2400" spc="-20" dirty="0">
                <a:latin typeface="Perpetua"/>
                <a:cs typeface="Perpetua"/>
              </a:rPr>
              <a:t>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d</a:t>
            </a:r>
            <a:r>
              <a:rPr sz="2400" spc="-50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vice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st</a:t>
            </a:r>
            <a:r>
              <a:rPr sz="2400" spc="-3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tus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mini</a:t>
            </a:r>
            <a:r>
              <a:rPr sz="2400" spc="5" dirty="0">
                <a:latin typeface="Perpetua"/>
                <a:cs typeface="Perpetua"/>
              </a:rPr>
              <a:t>m</a:t>
            </a:r>
            <a:r>
              <a:rPr sz="2400" spc="-10" dirty="0">
                <a:latin typeface="Perpetua"/>
                <a:cs typeface="Perpetua"/>
              </a:rPr>
              <a:t>izes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nergy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con</a:t>
            </a:r>
            <a:r>
              <a:rPr sz="2400" spc="-5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um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dirty="0">
                <a:latin typeface="Perpetua"/>
                <a:cs typeface="Perpetua"/>
              </a:rPr>
              <a:t>tion</a:t>
            </a:r>
            <a:r>
              <a:rPr lang="en-GB" sz="2400" dirty="0">
                <a:latin typeface="Perpetua"/>
                <a:cs typeface="Perpetua"/>
              </a:rPr>
              <a:t>.</a:t>
            </a:r>
            <a:endParaRPr sz="2400" dirty="0">
              <a:latin typeface="Perpetua"/>
              <a:cs typeface="Perpetua"/>
            </a:endParaRPr>
          </a:p>
          <a:p>
            <a:pPr marL="286385" indent="-273685">
              <a:lnSpc>
                <a:spcPts val="2735"/>
              </a:lnSpc>
              <a:spcBef>
                <a:spcPts val="31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PSM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defi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ed as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g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similar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“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spc="-9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off</a:t>
            </a:r>
            <a:r>
              <a:rPr sz="2400" spc="-229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”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mo</a:t>
            </a:r>
            <a:r>
              <a:rPr sz="2400" spc="5" dirty="0">
                <a:latin typeface="Perpetua"/>
                <a:cs typeface="Perpetua"/>
              </a:rPr>
              <a:t>d</a:t>
            </a:r>
            <a:r>
              <a:rPr sz="2400" spc="-55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b</a:t>
            </a:r>
            <a:r>
              <a:rPr sz="2400" dirty="0">
                <a:latin typeface="Perpetua"/>
                <a:cs typeface="Perpetua"/>
              </a:rPr>
              <a:t>ut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</a:p>
          <a:p>
            <a:pPr marL="286385">
              <a:lnSpc>
                <a:spcPts val="2735"/>
              </a:lnSpc>
            </a:pPr>
            <a:r>
              <a:rPr sz="2400" dirty="0">
                <a:latin typeface="Perpetua"/>
                <a:cs typeface="Perpetua"/>
              </a:rPr>
              <a:t>d</a:t>
            </a:r>
            <a:r>
              <a:rPr sz="2400" spc="-4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vice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st</a:t>
            </a:r>
            <a:r>
              <a:rPr sz="2400" spc="-9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ys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35" dirty="0">
                <a:latin typeface="Perpetua"/>
                <a:cs typeface="Perpetua"/>
              </a:rPr>
              <a:t>g</a:t>
            </a:r>
            <a:r>
              <a:rPr sz="2400" dirty="0">
                <a:latin typeface="Perpetua"/>
                <a:cs typeface="Perpetua"/>
              </a:rPr>
              <a:t>iste</a:t>
            </a:r>
            <a:r>
              <a:rPr sz="2400" spc="-3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wi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ne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95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5" dirty="0">
                <a:latin typeface="Perpetua"/>
                <a:cs typeface="Perpetua"/>
              </a:rPr>
              <a:t>k</a:t>
            </a:r>
            <a:r>
              <a:rPr sz="2400" dirty="0">
                <a:latin typeface="Perpetua"/>
                <a:cs typeface="Perpetua"/>
              </a:rPr>
              <a:t>.</a:t>
            </a:r>
          </a:p>
          <a:p>
            <a:pPr marL="286385" marR="130810" indent="-273685">
              <a:lnSpc>
                <a:spcPts val="2590"/>
              </a:lnSpc>
              <a:spcBef>
                <a:spcPts val="64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By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st</a:t>
            </a:r>
            <a:r>
              <a:rPr sz="2400" spc="-9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ying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25" dirty="0">
                <a:latin typeface="Perpetua"/>
                <a:cs typeface="Perpetua"/>
              </a:rPr>
              <a:t>g</a:t>
            </a:r>
            <a:r>
              <a:rPr sz="2400" spc="-10" dirty="0">
                <a:latin typeface="Perpetua"/>
                <a:cs typeface="Perpetua"/>
              </a:rPr>
              <a:t>iste</a:t>
            </a:r>
            <a:r>
              <a:rPr sz="2400" spc="-4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ed,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d</a:t>
            </a:r>
            <a:r>
              <a:rPr sz="2400" spc="-50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vice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Perpetua"/>
                <a:cs typeface="Perpetua"/>
              </a:rPr>
              <a:t>a</a:t>
            </a:r>
            <a:r>
              <a:rPr sz="2400" spc="-65" dirty="0">
                <a:latin typeface="Perpetua"/>
                <a:cs typeface="Perpetua"/>
              </a:rPr>
              <a:t>v</a:t>
            </a:r>
            <a:r>
              <a:rPr sz="2400" dirty="0">
                <a:latin typeface="Perpetua"/>
                <a:cs typeface="Perpetua"/>
              </a:rPr>
              <a:t>oi</a:t>
            </a:r>
            <a:r>
              <a:rPr sz="2400" spc="5" dirty="0">
                <a:latin typeface="Perpetua"/>
                <a:cs typeface="Perpetua"/>
              </a:rPr>
              <a:t>d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h</a:t>
            </a:r>
            <a:r>
              <a:rPr sz="2400" spc="-7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ving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4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45" dirty="0">
                <a:latin typeface="Perpetua"/>
                <a:cs typeface="Perpetua"/>
              </a:rPr>
              <a:t>c</a:t>
            </a:r>
            <a:r>
              <a:rPr sz="2400" spc="-15" dirty="0">
                <a:latin typeface="Perpetua"/>
                <a:cs typeface="Perpetua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0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esta</a:t>
            </a:r>
            <a:r>
              <a:rPr sz="2400" spc="-55" dirty="0">
                <a:latin typeface="Perpetua"/>
                <a:cs typeface="Perpetua"/>
              </a:rPr>
              <a:t>b</a:t>
            </a:r>
            <a:r>
              <a:rPr sz="2400" spc="-5" dirty="0">
                <a:latin typeface="Perpetua"/>
                <a:cs typeface="Perpetua"/>
              </a:rPr>
              <a:t>li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spc="-15" dirty="0">
                <a:latin typeface="Perpetua"/>
                <a:cs typeface="Perpetua"/>
              </a:rPr>
              <a:t>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10" dirty="0">
                <a:latin typeface="Perpetua"/>
                <a:cs typeface="Perpetua"/>
              </a:rPr>
              <a:t>et</a:t>
            </a:r>
            <a:r>
              <a:rPr sz="2400" spc="-12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co</a:t>
            </a:r>
            <a:r>
              <a:rPr sz="2400" spc="-10" dirty="0">
                <a:latin typeface="Perpetua"/>
                <a:cs typeface="Perpetua"/>
              </a:rPr>
              <a:t>nnection</a:t>
            </a:r>
            <a:endParaRPr sz="2400" dirty="0">
              <a:latin typeface="Perpetua"/>
              <a:cs typeface="Perpetua"/>
            </a:endParaRPr>
          </a:p>
          <a:p>
            <a:pPr marL="286385" marR="15240" indent="-273685">
              <a:lnSpc>
                <a:spcPts val="2590"/>
              </a:lnSpc>
              <a:spcBef>
                <a:spcPts val="64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When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Perpetua"/>
                <a:cs typeface="Perpetua"/>
              </a:rPr>
              <a:t>w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35" dirty="0">
                <a:latin typeface="Perpetua"/>
                <a:cs typeface="Perpetua"/>
              </a:rPr>
              <a:t>k</a:t>
            </a:r>
            <a:r>
              <a:rPr sz="2400" spc="-10" dirty="0">
                <a:latin typeface="Perpetua"/>
                <a:cs typeface="Perpetua"/>
              </a:rPr>
              <a:t>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u</a:t>
            </a:r>
            <a:r>
              <a:rPr sz="2400" spc="-45" dirty="0">
                <a:latin typeface="Perpetua"/>
                <a:cs typeface="Perpetua"/>
              </a:rPr>
              <a:t>p</a:t>
            </a:r>
            <a:r>
              <a:rPr sz="2400" spc="-10" dirty="0">
                <a:latin typeface="Perpetua"/>
                <a:cs typeface="Perpetua"/>
              </a:rPr>
              <a:t>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Perpetua"/>
                <a:cs typeface="Perpetua"/>
              </a:rPr>
              <a:t>initi</a:t>
            </a:r>
            <a:r>
              <a:rPr sz="2400" spc="-30" dirty="0">
                <a:highlight>
                  <a:srgbClr val="FFFF00"/>
                </a:highlight>
                <a:latin typeface="Perpetua"/>
                <a:cs typeface="Perpetua"/>
              </a:rPr>
              <a:t>a</a:t>
            </a:r>
            <a:r>
              <a:rPr sz="2400" spc="-10" dirty="0">
                <a:highlight>
                  <a:srgbClr val="FFFF00"/>
                </a:highlight>
                <a:latin typeface="Perpetua"/>
                <a:cs typeface="Perpetua"/>
              </a:rPr>
              <a:t>tes</a:t>
            </a:r>
            <a:r>
              <a:rPr sz="2400" spc="-6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Perpetua"/>
                <a:cs typeface="Perpetua"/>
              </a:rPr>
              <a:t>a</a:t>
            </a:r>
            <a:r>
              <a:rPr sz="2400" spc="-7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Perpetua"/>
                <a:cs typeface="Perpetua"/>
              </a:rPr>
              <a:t>tra</a:t>
            </a:r>
            <a:r>
              <a:rPr sz="2400" spc="40" dirty="0">
                <a:highlight>
                  <a:srgbClr val="FFFF00"/>
                </a:highlight>
                <a:latin typeface="Perpetua"/>
                <a:cs typeface="Perpetua"/>
              </a:rPr>
              <a:t>c</a:t>
            </a:r>
            <a:r>
              <a:rPr sz="2400" dirty="0">
                <a:highlight>
                  <a:srgbClr val="FFFF00"/>
                </a:highlight>
                <a:latin typeface="Perpetua"/>
                <a:cs typeface="Perpetua"/>
              </a:rPr>
              <a:t>ki</a:t>
            </a:r>
            <a:r>
              <a:rPr sz="2400" spc="5" dirty="0">
                <a:highlight>
                  <a:srgbClr val="FFFF00"/>
                </a:highlight>
                <a:latin typeface="Perpetua"/>
                <a:cs typeface="Perpetua"/>
              </a:rPr>
              <a:t>n</a:t>
            </a:r>
            <a:r>
              <a:rPr sz="2400" spc="-10" dirty="0">
                <a:highlight>
                  <a:srgbClr val="FFFF00"/>
                </a:highlight>
                <a:latin typeface="Perpetua"/>
                <a:cs typeface="Perpetua"/>
              </a:rPr>
              <a:t>g</a:t>
            </a:r>
            <a:r>
              <a:rPr sz="2400" spc="-8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Perpetua"/>
                <a:cs typeface="Perpetua"/>
              </a:rPr>
              <a:t>a</a:t>
            </a:r>
            <a:r>
              <a:rPr sz="2400" spc="-25" dirty="0">
                <a:highlight>
                  <a:srgbClr val="FFFF00"/>
                </a:highlight>
                <a:latin typeface="Perpetua"/>
                <a:cs typeface="Perpetua"/>
              </a:rPr>
              <a:t>r</a:t>
            </a:r>
            <a:r>
              <a:rPr sz="2400" spc="-10" dirty="0">
                <a:highlight>
                  <a:srgbClr val="FFFF00"/>
                </a:highlight>
                <a:latin typeface="Perpetua"/>
                <a:cs typeface="Perpetua"/>
              </a:rPr>
              <a:t>ea</a:t>
            </a:r>
            <a:r>
              <a:rPr sz="2400" spc="-6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Perpetua"/>
                <a:cs typeface="Perpetua"/>
              </a:rPr>
              <a:t>upd</a:t>
            </a:r>
            <a:r>
              <a:rPr sz="2400" spc="-20" dirty="0">
                <a:highlight>
                  <a:srgbClr val="FFFF00"/>
                </a:highlight>
                <a:latin typeface="Perpetua"/>
                <a:cs typeface="Perpetua"/>
              </a:rPr>
              <a:t>a</a:t>
            </a:r>
            <a:r>
              <a:rPr sz="2400" spc="-10" dirty="0">
                <a:highlight>
                  <a:srgbClr val="FFFF00"/>
                </a:highlight>
                <a:latin typeface="Perpetua"/>
                <a:cs typeface="Perpetua"/>
              </a:rPr>
              <a:t>te</a:t>
            </a:r>
            <a:r>
              <a:rPr sz="2400" spc="-8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Perpetua"/>
                <a:cs typeface="Perpetua"/>
              </a:rPr>
              <a:t>(</a:t>
            </a:r>
            <a:r>
              <a:rPr sz="2400" spc="-200" dirty="0">
                <a:highlight>
                  <a:srgbClr val="FFFF00"/>
                </a:highlight>
                <a:latin typeface="Perpetua"/>
                <a:cs typeface="Perpetua"/>
              </a:rPr>
              <a:t>T</a:t>
            </a:r>
            <a:r>
              <a:rPr sz="2400" spc="-145" dirty="0">
                <a:highlight>
                  <a:srgbClr val="FFFF00"/>
                </a:highlight>
                <a:latin typeface="Perpetua"/>
                <a:cs typeface="Perpetua"/>
              </a:rPr>
              <a:t>A</a:t>
            </a:r>
            <a:r>
              <a:rPr sz="2400" spc="-15" dirty="0">
                <a:highlight>
                  <a:srgbClr val="FFFF00"/>
                </a:highlight>
                <a:latin typeface="Perpetua"/>
                <a:cs typeface="Perpetua"/>
              </a:rPr>
              <a:t>U),</a:t>
            </a:r>
            <a:r>
              <a:rPr sz="2400" spc="-17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afte</a:t>
            </a:r>
            <a:r>
              <a:rPr sz="2400" dirty="0">
                <a:latin typeface="Perpetua"/>
                <a:cs typeface="Perpetua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whi</a:t>
            </a:r>
            <a:r>
              <a:rPr sz="2400" spc="30" dirty="0">
                <a:latin typeface="Perpetua"/>
                <a:cs typeface="Perpetua"/>
              </a:rPr>
              <a:t>c</a:t>
            </a:r>
            <a:r>
              <a:rPr sz="2400" spc="-15" dirty="0">
                <a:latin typeface="Perpetua"/>
                <a:cs typeface="Perpetua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st</a:t>
            </a:r>
            <a:r>
              <a:rPr sz="2400" spc="-9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ys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Perpetua"/>
                <a:cs typeface="Perpetua"/>
              </a:rPr>
              <a:t>a</a:t>
            </a:r>
            <a:r>
              <a:rPr sz="2400" spc="-55" dirty="0">
                <a:latin typeface="Perpetua"/>
                <a:cs typeface="Perpetua"/>
              </a:rPr>
              <a:t>v</a:t>
            </a:r>
            <a:r>
              <a:rPr sz="2400" spc="-5" dirty="0">
                <a:latin typeface="Perpetua"/>
                <a:cs typeface="Perpetua"/>
              </a:rPr>
              <a:t>aila</a:t>
            </a:r>
            <a:r>
              <a:rPr sz="2400" spc="-30" dirty="0">
                <a:latin typeface="Perpetua"/>
                <a:cs typeface="Perpetua"/>
              </a:rPr>
              <a:t>b</a:t>
            </a:r>
            <a:r>
              <a:rPr sz="2400" spc="-15" dirty="0">
                <a:latin typeface="Perpetua"/>
                <a:cs typeface="Perpetua"/>
              </a:rPr>
              <a:t>l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co</a:t>
            </a:r>
            <a:r>
              <a:rPr sz="2400" spc="-10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figu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5" dirty="0">
                <a:latin typeface="Perpetua"/>
                <a:cs typeface="Perpetua"/>
              </a:rPr>
              <a:t>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time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wit</a:t>
            </a:r>
            <a:r>
              <a:rPr sz="2400" spc="25" dirty="0">
                <a:latin typeface="Perpetua"/>
                <a:cs typeface="Perpetua"/>
              </a:rPr>
              <a:t>c</a:t>
            </a:r>
            <a:r>
              <a:rPr sz="2400" spc="-10" dirty="0">
                <a:latin typeface="Perpetua"/>
                <a:cs typeface="Perpetua"/>
              </a:rPr>
              <a:t>hes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ba</a:t>
            </a:r>
            <a:r>
              <a:rPr sz="2400" spc="30" dirty="0">
                <a:latin typeface="Perpetua"/>
                <a:cs typeface="Perpetua"/>
              </a:rPr>
              <a:t>c</a:t>
            </a:r>
            <a:r>
              <a:rPr sz="2400" spc="-15" dirty="0">
                <a:latin typeface="Perpetua"/>
                <a:cs typeface="Perpetua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sleep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mod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P</a:t>
            </a:r>
            <a:r>
              <a:rPr sz="2400" spc="-20" dirty="0">
                <a:latin typeface="Perpetua"/>
                <a:cs typeface="Perpetua"/>
              </a:rPr>
              <a:t>S</a:t>
            </a:r>
            <a:r>
              <a:rPr sz="2400" spc="-15" dirty="0">
                <a:latin typeface="Perpetua"/>
                <a:cs typeface="Perpetua"/>
              </a:rPr>
              <a:t>M.</a:t>
            </a:r>
            <a:endParaRPr sz="2400" dirty="0">
              <a:latin typeface="Perpetua"/>
              <a:cs typeface="Perpetua"/>
            </a:endParaRPr>
          </a:p>
          <a:p>
            <a:pPr marL="286385" marR="96520" indent="-273685">
              <a:lnSpc>
                <a:spcPts val="259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A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Perpetua"/>
                <a:cs typeface="Perpetua"/>
              </a:rPr>
              <a:t>T</a:t>
            </a:r>
            <a:r>
              <a:rPr sz="2400" spc="-145" dirty="0">
                <a:latin typeface="Perpetua"/>
                <a:cs typeface="Perpetua"/>
              </a:rPr>
              <a:t>A</a:t>
            </a:r>
            <a:r>
              <a:rPr sz="2400" spc="-20" dirty="0">
                <a:latin typeface="Perpetua"/>
                <a:cs typeface="Perpetua"/>
              </a:rPr>
              <a:t>U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oced</a:t>
            </a:r>
            <a:r>
              <a:rPr sz="2400" dirty="0">
                <a:latin typeface="Perpetua"/>
                <a:cs typeface="Perpetua"/>
              </a:rPr>
              <a:t>u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th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Perpetua"/>
                <a:cs typeface="Perpetua"/>
              </a:rPr>
              <a:t>L</a:t>
            </a:r>
            <a:r>
              <a:rPr sz="2400" spc="-15" dirty="0">
                <a:latin typeface="Perpetua"/>
                <a:cs typeface="Perpetua"/>
              </a:rPr>
              <a:t>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d</a:t>
            </a:r>
            <a:r>
              <a:rPr sz="2400" spc="-55" dirty="0">
                <a:latin typeface="Perpetua"/>
                <a:cs typeface="Perpetua"/>
              </a:rPr>
              <a:t>e</a:t>
            </a:r>
            <a:r>
              <a:rPr sz="2400" spc="-10" dirty="0">
                <a:latin typeface="Perpetua"/>
                <a:cs typeface="Perpetua"/>
              </a:rPr>
              <a:t>vice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uses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le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net</a:t>
            </a:r>
            <a:r>
              <a:rPr sz="2400" spc="-114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ork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k</a:t>
            </a:r>
            <a:r>
              <a:rPr sz="2400" spc="-10" dirty="0">
                <a:latin typeface="Perpetua"/>
                <a:cs typeface="Perpetua"/>
              </a:rPr>
              <a:t>n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spc="-20" dirty="0">
                <a:latin typeface="Perpetua"/>
                <a:cs typeface="Perpetua"/>
              </a:rPr>
              <a:t>w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cu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tra</a:t>
            </a:r>
            <a:r>
              <a:rPr sz="2400" spc="40" dirty="0">
                <a:latin typeface="Perpetua"/>
                <a:cs typeface="Perpetua"/>
              </a:rPr>
              <a:t>c</a:t>
            </a:r>
            <a:r>
              <a:rPr sz="2400" dirty="0">
                <a:latin typeface="Perpetua"/>
                <a:cs typeface="Perpetua"/>
              </a:rPr>
              <a:t>ki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spc="-10" dirty="0">
                <a:latin typeface="Perpetua"/>
                <a:cs typeface="Perpetua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ea,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Perpetua"/>
                <a:cs typeface="Perpetua"/>
              </a:rPr>
              <a:t>g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spc="-11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Perpetua"/>
                <a:cs typeface="Perpetua"/>
              </a:rPr>
              <a:t>t</a:t>
            </a:r>
            <a:r>
              <a:rPr sz="2400" spc="-15" dirty="0">
                <a:latin typeface="Perpetua"/>
                <a:cs typeface="Perpetua"/>
              </a:rPr>
              <a:t>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net</a:t>
            </a:r>
            <a:r>
              <a:rPr sz="2400" spc="-114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f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Perpetua"/>
                <a:cs typeface="Perpetua"/>
              </a:rPr>
              <a:t>w</a:t>
            </a:r>
            <a:r>
              <a:rPr sz="2400" spc="-10" dirty="0">
                <a:latin typeface="Perpetua"/>
                <a:cs typeface="Perpetua"/>
              </a:rPr>
              <a:t>hi</a:t>
            </a:r>
            <a:r>
              <a:rPr sz="2400" spc="40" dirty="0">
                <a:latin typeface="Perpetua"/>
                <a:cs typeface="Perpetua"/>
              </a:rPr>
              <a:t>c</a:t>
            </a:r>
            <a:r>
              <a:rPr sz="2400" spc="-15" dirty="0">
                <a:latin typeface="Perpetua"/>
                <a:cs typeface="Perpetua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be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ea</a:t>
            </a:r>
            <a:r>
              <a:rPr sz="2400" spc="25" dirty="0">
                <a:latin typeface="Perpetua"/>
                <a:cs typeface="Perpetua"/>
              </a:rPr>
              <a:t>c</a:t>
            </a:r>
            <a:r>
              <a:rPr sz="2400" spc="-15" dirty="0">
                <a:latin typeface="Perpetua"/>
                <a:cs typeface="Perpetua"/>
              </a:rPr>
              <a:t>hed</a:t>
            </a:r>
            <a:endParaRPr sz="24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464750" cy="255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Half-</a:t>
            </a:r>
            <a:r>
              <a:rPr sz="2600" b="1" dirty="0">
                <a:latin typeface="Perpetua"/>
                <a:cs typeface="Perpetua"/>
              </a:rPr>
              <a:t>du</a:t>
            </a:r>
            <a:r>
              <a:rPr sz="2600" b="1" spc="-15" dirty="0">
                <a:latin typeface="Perpetua"/>
                <a:cs typeface="Perpetua"/>
              </a:rPr>
              <a:t>p</a:t>
            </a:r>
            <a:r>
              <a:rPr sz="2600" b="1" dirty="0">
                <a:latin typeface="Perpetua"/>
                <a:cs typeface="Perpetua"/>
              </a:rPr>
              <a:t>lex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mode</a:t>
            </a:r>
            <a:endParaRPr sz="2600" dirty="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mo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st a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 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om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le</a:t>
            </a:r>
            <a:r>
              <a:rPr sz="2600" spc="-15" dirty="0">
                <a:latin typeface="Perpetua"/>
                <a:cs typeface="Perpetua"/>
              </a:rPr>
              <a:t>x</a:t>
            </a:r>
            <a:r>
              <a:rPr sz="2600" dirty="0">
                <a:latin typeface="Perpetua"/>
                <a:cs typeface="Perpetua"/>
              </a:rPr>
              <a:t>ity 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vi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35" dirty="0">
                <a:latin typeface="Perpetua"/>
                <a:cs typeface="Perpetua"/>
              </a:rPr>
              <a:t>’</a:t>
            </a:r>
            <a:r>
              <a:rPr sz="2600" dirty="0">
                <a:latin typeface="Perpetua"/>
                <a:cs typeface="Perpetua"/>
              </a:rPr>
              <a:t>s</a:t>
            </a:r>
          </a:p>
          <a:p>
            <a:pPr marR="115570" algn="ctr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impleme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aus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plex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filt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Perpetua"/>
                <a:cs typeface="Perpetua"/>
              </a:rPr>
              <a:t>i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not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nee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ed.</a:t>
            </a: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M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Io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ints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senso</a:t>
            </a:r>
            <a:r>
              <a:rPr sz="2600" spc="4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send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mo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80" dirty="0">
                <a:latin typeface="Perpetua"/>
                <a:cs typeface="Perpetua"/>
              </a:rPr>
              <a:t>a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plex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emen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565390" cy="351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180" dirty="0">
                <a:latin typeface="Perpetua"/>
                <a:cs typeface="Perpetua"/>
              </a:rPr>
              <a:t>L</a:t>
            </a:r>
            <a:r>
              <a:rPr sz="2600" b="1" dirty="0">
                <a:latin typeface="Perpetua"/>
                <a:cs typeface="Perpetua"/>
              </a:rPr>
              <a:t>TE</a:t>
            </a:r>
            <a:r>
              <a:rPr sz="2600" b="1" spc="-5" dirty="0">
                <a:latin typeface="Perpetua"/>
                <a:cs typeface="Perpetua"/>
              </a:rPr>
              <a:t>-</a:t>
            </a:r>
            <a:r>
              <a:rPr sz="2600" b="1" dirty="0">
                <a:latin typeface="Perpetua"/>
                <a:cs typeface="Perpetua"/>
              </a:rPr>
              <a:t>M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7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Rele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13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65" dirty="0">
                <a:latin typeface="Perpetua"/>
                <a:cs typeface="Perpetua"/>
              </a:rPr>
              <a:t>o</a:t>
            </a:r>
            <a:r>
              <a:rPr sz="2600" b="1" spc="-70" dirty="0">
                <a:latin typeface="Perpetua"/>
                <a:cs typeface="Perpetua"/>
              </a:rPr>
              <a:t>w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rece</a:t>
            </a:r>
            <a:r>
              <a:rPr sz="2600" b="1" spc="-40" dirty="0">
                <a:latin typeface="Perpetua"/>
                <a:cs typeface="Perpetua"/>
              </a:rPr>
              <a:t>i</a:t>
            </a:r>
            <a:r>
              <a:rPr sz="2600" b="1" spc="-45" dirty="0">
                <a:latin typeface="Perpetua"/>
                <a:cs typeface="Perpetua"/>
              </a:rPr>
              <a:t>v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ban</a:t>
            </a:r>
            <a:r>
              <a:rPr sz="2600" b="1" spc="-45" dirty="0">
                <a:latin typeface="Perpetua"/>
                <a:cs typeface="Perpetua"/>
              </a:rPr>
              <a:t>d</a:t>
            </a:r>
            <a:r>
              <a:rPr sz="2600" b="1" dirty="0">
                <a:latin typeface="Perpetua"/>
                <a:cs typeface="Perpetua"/>
              </a:rPr>
              <a:t>width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Ban</a:t>
            </a:r>
            <a:r>
              <a:rPr sz="2600" spc="-6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width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been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l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10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4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MHz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sus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sual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2</a:t>
            </a:r>
            <a:r>
              <a:rPr sz="2600" dirty="0">
                <a:latin typeface="Perpetua"/>
                <a:cs typeface="Perpetua"/>
              </a:rPr>
              <a:t>0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MHz</a:t>
            </a:r>
            <a:r>
              <a:rPr sz="2600" spc="155" dirty="0">
                <a:latin typeface="Perpetua"/>
                <a:cs typeface="Perpetua"/>
              </a:rPr>
              <a:t>.</a:t>
            </a: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sim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lifie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h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TE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oi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L</a:t>
            </a:r>
            <a:r>
              <a:rPr sz="2600" b="1" spc="-65" dirty="0">
                <a:latin typeface="Perpetua"/>
                <a:cs typeface="Perpetua"/>
              </a:rPr>
              <a:t>o</a:t>
            </a:r>
            <a:r>
              <a:rPr sz="2600" b="1" spc="-70" dirty="0">
                <a:latin typeface="Perpetua"/>
                <a:cs typeface="Perpetua"/>
              </a:rPr>
              <a:t>w</a:t>
            </a:r>
            <a:r>
              <a:rPr sz="2600" b="1" spc="-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35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r</a:t>
            </a:r>
            <a:r>
              <a:rPr sz="2600" b="1" spc="-30" dirty="0">
                <a:latin typeface="Perpetua"/>
                <a:cs typeface="Perpetua"/>
              </a:rPr>
              <a:t>a</a:t>
            </a:r>
            <a:r>
              <a:rPr sz="2600" b="1" spc="-5" dirty="0">
                <a:latin typeface="Perpetua"/>
                <a:cs typeface="Perpetua"/>
              </a:rPr>
              <a:t>te</a:t>
            </a:r>
            <a:endParaRPr sz="2600">
              <a:latin typeface="Perpetua"/>
              <a:cs typeface="Perpetua"/>
            </a:endParaRPr>
          </a:p>
          <a:p>
            <a:pPr marL="286385" marR="508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D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200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kbps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-M,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mpa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1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bps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C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0.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527951"/>
            <a:ext cx="7581900" cy="256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Half-</a:t>
            </a:r>
            <a:r>
              <a:rPr sz="2600" b="1" dirty="0">
                <a:latin typeface="Perpetua"/>
                <a:cs typeface="Perpetua"/>
              </a:rPr>
              <a:t>du</a:t>
            </a:r>
            <a:r>
              <a:rPr sz="2600" b="1" spc="-15" dirty="0">
                <a:latin typeface="Perpetua"/>
                <a:cs typeface="Perpetua"/>
              </a:rPr>
              <a:t>p</a:t>
            </a:r>
            <a:r>
              <a:rPr sz="2600" b="1" dirty="0">
                <a:latin typeface="Perpetua"/>
                <a:cs typeface="Perpetua"/>
              </a:rPr>
              <a:t>lex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mode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Jus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C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-M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hal</a:t>
            </a:r>
            <a:r>
              <a:rPr sz="2600" spc="-15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-d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pl</a:t>
            </a:r>
            <a:r>
              <a:rPr sz="2600" spc="-1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de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eases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om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lexit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st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Enhanced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10" dirty="0">
                <a:latin typeface="Perpetua"/>
                <a:cs typeface="Perpetua"/>
              </a:rPr>
              <a:t>i</a:t>
            </a:r>
            <a:r>
              <a:rPr sz="2600" b="1" spc="-5" dirty="0">
                <a:latin typeface="Perpetua"/>
                <a:cs typeface="Perpetua"/>
              </a:rPr>
              <a:t>sconti</a:t>
            </a:r>
            <a:r>
              <a:rPr sz="2600" b="1" spc="-35" dirty="0">
                <a:latin typeface="Perpetua"/>
                <a:cs typeface="Perpetua"/>
              </a:rPr>
              <a:t>n</a:t>
            </a:r>
            <a:r>
              <a:rPr sz="2600" b="1" dirty="0">
                <a:latin typeface="Perpetua"/>
                <a:cs typeface="Perpetua"/>
              </a:rPr>
              <a:t>uous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Perpetua"/>
                <a:cs typeface="Perpetua"/>
              </a:rPr>
              <a:t>reception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Perpetua"/>
                <a:cs typeface="Perpetua"/>
              </a:rPr>
              <a:t>(</a:t>
            </a:r>
            <a:r>
              <a:rPr sz="2600" b="1" spc="-5" dirty="0">
                <a:latin typeface="Perpetua"/>
                <a:cs typeface="Perpetua"/>
              </a:rPr>
              <a:t>eDR</a:t>
            </a:r>
            <a:r>
              <a:rPr sz="2600" b="1" spc="5" dirty="0">
                <a:latin typeface="Perpetua"/>
                <a:cs typeface="Perpetua"/>
              </a:rPr>
              <a:t>X</a:t>
            </a:r>
            <a:r>
              <a:rPr sz="2600" b="1" dirty="0">
                <a:latin typeface="Perpetua"/>
                <a:cs typeface="Perpetua"/>
              </a:rPr>
              <a:t>)</a:t>
            </a:r>
            <a:endParaRPr sz="2600">
              <a:latin typeface="Perpetua"/>
              <a:cs typeface="Perpetu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bility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10" dirty="0">
                <a:latin typeface="Perpetua"/>
                <a:cs typeface="Perpetua"/>
              </a:rPr>
              <a:t>c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eases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n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min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am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time an 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oint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can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“sleep”</a:t>
            </a:r>
            <a:r>
              <a:rPr sz="2600" spc="-1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een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pa</a:t>
            </a:r>
            <a:r>
              <a:rPr sz="2600" spc="3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spc="-5" dirty="0">
                <a:latin typeface="Perpetua"/>
                <a:cs typeface="Perpetua"/>
              </a:rPr>
              <a:t>les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22" y="1527951"/>
            <a:ext cx="8181340" cy="415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Frequen</a:t>
            </a:r>
            <a:r>
              <a:rPr sz="2600" b="1" spc="30" dirty="0">
                <a:latin typeface="Perpetua"/>
                <a:cs typeface="Perpetua"/>
              </a:rPr>
              <a:t>c</a:t>
            </a:r>
            <a:r>
              <a:rPr sz="2600" b="1" dirty="0">
                <a:latin typeface="Perpetua"/>
                <a:cs typeface="Perpetua"/>
              </a:rPr>
              <a:t>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Ban</a:t>
            </a:r>
            <a:r>
              <a:rPr sz="2600" b="1" spc="-10" dirty="0">
                <a:latin typeface="Perpetua"/>
                <a:cs typeface="Perpetua"/>
              </a:rPr>
              <a:t>d</a:t>
            </a:r>
            <a:r>
              <a:rPr sz="2600" b="1" dirty="0">
                <a:latin typeface="Perpetua"/>
                <a:cs typeface="Perpetua"/>
              </a:rPr>
              <a:t>s</a:t>
            </a:r>
            <a:endParaRPr sz="2600">
              <a:latin typeface="Perpetua"/>
              <a:cs typeface="Perpetua"/>
            </a:endParaRPr>
          </a:p>
          <a:p>
            <a:pPr marL="287020" marR="1025525" indent="-2743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R</a:t>
            </a:r>
            <a:r>
              <a:rPr sz="2600" b="1" spc="-15" dirty="0">
                <a:solidFill>
                  <a:srgbClr val="D24716"/>
                </a:solidFill>
                <a:latin typeface="Perpetua"/>
                <a:cs typeface="Perpetua"/>
              </a:rPr>
              <a:t>a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d</a:t>
            </a:r>
            <a:r>
              <a:rPr sz="2600" b="1" spc="-15" dirty="0">
                <a:solidFill>
                  <a:srgbClr val="D24716"/>
                </a:solidFill>
                <a:latin typeface="Perpetua"/>
                <a:cs typeface="Perpetua"/>
              </a:rPr>
              <a:t>i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o</a:t>
            </a:r>
            <a:r>
              <a:rPr sz="2600" b="1" spc="-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spect</a:t>
            </a:r>
            <a:r>
              <a:rPr sz="2600" b="1" spc="55" dirty="0">
                <a:solidFill>
                  <a:srgbClr val="D24716"/>
                </a:solidFill>
                <a:latin typeface="Perpetua"/>
                <a:cs typeface="Perpetua"/>
              </a:rPr>
              <a:t>r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um</a:t>
            </a:r>
            <a:r>
              <a:rPr sz="2600" b="1" spc="-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D24716"/>
                </a:solidFill>
                <a:latin typeface="Perpetua"/>
                <a:cs typeface="Perpetua"/>
              </a:rPr>
              <a:t>i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s</a:t>
            </a:r>
            <a:r>
              <a:rPr sz="2600" b="1" spc="-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regu</a:t>
            </a:r>
            <a:r>
              <a:rPr sz="2600" b="1" spc="-10" dirty="0">
                <a:solidFill>
                  <a:srgbClr val="D24716"/>
                </a:solidFill>
                <a:latin typeface="Perpetua"/>
                <a:cs typeface="Perpetua"/>
              </a:rPr>
              <a:t>l</a:t>
            </a:r>
            <a:r>
              <a:rPr sz="2600" b="1" spc="-30" dirty="0">
                <a:solidFill>
                  <a:srgbClr val="D24716"/>
                </a:solidFill>
                <a:latin typeface="Perpetua"/>
                <a:cs typeface="Perpetua"/>
              </a:rPr>
              <a:t>a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te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d</a:t>
            </a:r>
            <a:r>
              <a:rPr sz="2600" b="1" spc="-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D24716"/>
                </a:solidFill>
                <a:latin typeface="Perpetua"/>
                <a:cs typeface="Perpetua"/>
              </a:rPr>
              <a:t>b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y</a:t>
            </a:r>
            <a:r>
              <a:rPr sz="2600" b="1" spc="-8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count</a:t>
            </a:r>
            <a:r>
              <a:rPr sz="2600" b="1" spc="45" dirty="0">
                <a:solidFill>
                  <a:srgbClr val="D24716"/>
                </a:solidFill>
                <a:latin typeface="Perpetua"/>
                <a:cs typeface="Perpetua"/>
              </a:rPr>
              <a:t>r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ies</a:t>
            </a:r>
            <a:r>
              <a:rPr sz="2600" b="1" spc="-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an</a:t>
            </a:r>
            <a:r>
              <a:rPr sz="2600" b="1" spc="-10" dirty="0">
                <a:solidFill>
                  <a:srgbClr val="D24716"/>
                </a:solidFill>
                <a:latin typeface="Perpetua"/>
                <a:cs typeface="Perpetua"/>
              </a:rPr>
              <a:t>d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/or</a:t>
            </a:r>
            <a:r>
              <a:rPr sz="2600" b="1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organi</a:t>
            </a:r>
            <a:r>
              <a:rPr sz="2600" b="1" spc="-10" dirty="0">
                <a:solidFill>
                  <a:srgbClr val="D24716"/>
                </a:solidFill>
                <a:latin typeface="Perpetua"/>
                <a:cs typeface="Perpetua"/>
              </a:rPr>
              <a:t>z</a:t>
            </a:r>
            <a:r>
              <a:rPr sz="2600" b="1" spc="-30" dirty="0">
                <a:solidFill>
                  <a:srgbClr val="D24716"/>
                </a:solidFill>
                <a:latin typeface="Perpetua"/>
                <a:cs typeface="Perpetua"/>
              </a:rPr>
              <a:t>a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tions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,</a:t>
            </a:r>
            <a:r>
              <a:rPr sz="2600" b="1" spc="-17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suc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h</a:t>
            </a:r>
            <a:r>
              <a:rPr sz="2600" b="1" spc="-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as</a:t>
            </a:r>
            <a:r>
              <a:rPr sz="2600" b="1" spc="-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th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e</a:t>
            </a:r>
            <a:r>
              <a:rPr sz="2600" b="1" spc="-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Inte</a:t>
            </a:r>
            <a:r>
              <a:rPr sz="2600" b="1" spc="70" dirty="0">
                <a:solidFill>
                  <a:srgbClr val="D24716"/>
                </a:solidFill>
                <a:latin typeface="Perpetua"/>
                <a:cs typeface="Perpetua"/>
              </a:rPr>
              <a:t>r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n</a:t>
            </a:r>
            <a:r>
              <a:rPr sz="2600" b="1" spc="-35" dirty="0">
                <a:solidFill>
                  <a:srgbClr val="D24716"/>
                </a:solidFill>
                <a:latin typeface="Perpetua"/>
                <a:cs typeface="Perpetua"/>
              </a:rPr>
              <a:t>a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tional</a:t>
            </a:r>
            <a:r>
              <a:rPr sz="2600" b="1" spc="-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220" dirty="0">
                <a:solidFill>
                  <a:srgbClr val="D24716"/>
                </a:solidFill>
                <a:latin typeface="Perpetua"/>
                <a:cs typeface="Perpetua"/>
              </a:rPr>
              <a:t>T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elec</a:t>
            </a:r>
            <a:r>
              <a:rPr sz="2600" b="1" spc="5" dirty="0">
                <a:solidFill>
                  <a:srgbClr val="D24716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m</a:t>
            </a:r>
            <a:r>
              <a:rPr sz="2600" b="1" spc="-30" dirty="0">
                <a:solidFill>
                  <a:srgbClr val="D24716"/>
                </a:solidFill>
                <a:latin typeface="Perpetua"/>
                <a:cs typeface="Perpetua"/>
              </a:rPr>
              <a:t>m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un</a:t>
            </a:r>
            <a:r>
              <a:rPr sz="2600" b="1" spc="-10" dirty="0">
                <a:solidFill>
                  <a:srgbClr val="D24716"/>
                </a:solidFill>
                <a:latin typeface="Perpetua"/>
                <a:cs typeface="Perpetua"/>
              </a:rPr>
              <a:t>i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c</a:t>
            </a:r>
            <a:r>
              <a:rPr sz="2600" b="1" spc="-30" dirty="0">
                <a:solidFill>
                  <a:srgbClr val="D24716"/>
                </a:solidFill>
                <a:latin typeface="Perpetua"/>
                <a:cs typeface="Perpetua"/>
              </a:rPr>
              <a:t>a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tio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n</a:t>
            </a:r>
            <a:r>
              <a:rPr sz="2600" b="1" spc="-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Unio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n</a:t>
            </a:r>
            <a:r>
              <a:rPr sz="2600" b="1" spc="-60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(ITU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)</a:t>
            </a:r>
            <a:r>
              <a:rPr sz="2600" b="1" spc="-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and</a:t>
            </a:r>
            <a:r>
              <a:rPr sz="2600" b="1" spc="-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th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e</a:t>
            </a:r>
            <a:r>
              <a:rPr sz="2600" b="1" spc="-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Federal</a:t>
            </a:r>
            <a:r>
              <a:rPr sz="2600" b="1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C</a:t>
            </a:r>
            <a:r>
              <a:rPr sz="2600" b="1" spc="5" dirty="0">
                <a:solidFill>
                  <a:srgbClr val="D24716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m</a:t>
            </a:r>
            <a:r>
              <a:rPr sz="2600" b="1" spc="-30" dirty="0">
                <a:solidFill>
                  <a:srgbClr val="D24716"/>
                </a:solidFill>
                <a:latin typeface="Perpetua"/>
                <a:cs typeface="Perpetua"/>
              </a:rPr>
              <a:t>m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un</a:t>
            </a:r>
            <a:r>
              <a:rPr sz="2600" b="1" spc="-10" dirty="0">
                <a:solidFill>
                  <a:srgbClr val="D24716"/>
                </a:solidFill>
                <a:latin typeface="Perpetua"/>
                <a:cs typeface="Perpetua"/>
              </a:rPr>
              <a:t>i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c</a:t>
            </a:r>
            <a:r>
              <a:rPr sz="2600" b="1" spc="-30" dirty="0">
                <a:solidFill>
                  <a:srgbClr val="D24716"/>
                </a:solidFill>
                <a:latin typeface="Perpetua"/>
                <a:cs typeface="Perpetua"/>
              </a:rPr>
              <a:t>a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tion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s</a:t>
            </a:r>
            <a:r>
              <a:rPr sz="2600" b="1" spc="-7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C</a:t>
            </a:r>
            <a:r>
              <a:rPr sz="2600" b="1" spc="5" dirty="0">
                <a:solidFill>
                  <a:srgbClr val="D24716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mmis</a:t>
            </a:r>
            <a:r>
              <a:rPr sz="2600" b="1" spc="-15" dirty="0">
                <a:solidFill>
                  <a:srgbClr val="D24716"/>
                </a:solidFill>
                <a:latin typeface="Perpetua"/>
                <a:cs typeface="Perpetua"/>
              </a:rPr>
              <a:t>s</a:t>
            </a:r>
            <a:r>
              <a:rPr sz="2600" b="1" dirty="0">
                <a:solidFill>
                  <a:srgbClr val="D24716"/>
                </a:solidFill>
                <a:latin typeface="Perpetua"/>
                <a:cs typeface="Perpetua"/>
              </a:rPr>
              <a:t>ion</a:t>
            </a:r>
            <a:r>
              <a:rPr sz="2600" b="1" spc="-65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(FC</a:t>
            </a:r>
            <a:r>
              <a:rPr sz="2600" b="1" spc="5" dirty="0">
                <a:solidFill>
                  <a:srgbClr val="D24716"/>
                </a:solidFill>
                <a:latin typeface="Perpetua"/>
                <a:cs typeface="Perpetua"/>
              </a:rPr>
              <a:t>C</a:t>
            </a:r>
            <a:r>
              <a:rPr sz="2600" b="1" spc="-5" dirty="0">
                <a:solidFill>
                  <a:srgbClr val="D24716"/>
                </a:solidFill>
                <a:latin typeface="Perpetua"/>
                <a:cs typeface="Perpetua"/>
              </a:rPr>
              <a:t>).</a:t>
            </a:r>
            <a:endParaRPr sz="2600">
              <a:latin typeface="Perpetua"/>
              <a:cs typeface="Perpetua"/>
            </a:endParaRPr>
          </a:p>
          <a:p>
            <a:pPr marL="287020" marR="434340" indent="-2743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These</a:t>
            </a:r>
            <a:r>
              <a:rPr sz="26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50" dirty="0">
                <a:solidFill>
                  <a:srgbClr val="006FC0"/>
                </a:solidFill>
                <a:latin typeface="Perpetua"/>
                <a:cs typeface="Perpetua"/>
              </a:rPr>
              <a:t>g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roups</a:t>
            </a:r>
            <a:r>
              <a:rPr sz="2600"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define</a:t>
            </a:r>
            <a:r>
              <a:rPr sz="26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th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e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re</a:t>
            </a:r>
            <a:r>
              <a:rPr sz="2600" b="1" spc="5" dirty="0">
                <a:solidFill>
                  <a:srgbClr val="006FC0"/>
                </a:solidFill>
                <a:latin typeface="Perpetua"/>
                <a:cs typeface="Perpetua"/>
              </a:rPr>
              <a:t>g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ul</a:t>
            </a:r>
            <a:r>
              <a:rPr sz="2600" b="1" spc="-35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tion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and</a:t>
            </a:r>
            <a:r>
              <a:rPr sz="2600"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transm</a:t>
            </a:r>
            <a:r>
              <a:rPr sz="2600" b="1" spc="-10" dirty="0">
                <a:solidFill>
                  <a:srgbClr val="006FC0"/>
                </a:solidFill>
                <a:latin typeface="Perpetua"/>
                <a:cs typeface="Perpetua"/>
              </a:rPr>
              <a:t>i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ss</a:t>
            </a:r>
            <a:r>
              <a:rPr sz="2600" b="1" spc="-15" dirty="0">
                <a:solidFill>
                  <a:srgbClr val="006FC0"/>
                </a:solidFill>
                <a:latin typeface="Perpetua"/>
                <a:cs typeface="Perpetua"/>
              </a:rPr>
              <a:t>i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on</a:t>
            </a:r>
            <a:r>
              <a:rPr sz="26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requ</a:t>
            </a:r>
            <a:r>
              <a:rPr sz="2600" b="1" spc="-10" dirty="0">
                <a:solidFill>
                  <a:srgbClr val="006FC0"/>
                </a:solidFill>
                <a:latin typeface="Perpetua"/>
                <a:cs typeface="Perpetua"/>
              </a:rPr>
              <a:t>i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rements</a:t>
            </a:r>
            <a:r>
              <a:rPr sz="26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f</a:t>
            </a:r>
            <a:r>
              <a:rPr sz="2600" b="1" spc="5" dirty="0">
                <a:solidFill>
                  <a:srgbClr val="006FC0"/>
                </a:solidFill>
                <a:latin typeface="Perpetua"/>
                <a:cs typeface="Perpetua"/>
              </a:rPr>
              <a:t>o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b="1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35" dirty="0">
                <a:solidFill>
                  <a:srgbClr val="006FC0"/>
                </a:solidFill>
                <a:latin typeface="Perpetua"/>
                <a:cs typeface="Perpetua"/>
              </a:rPr>
              <a:t>v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b="1" spc="35" dirty="0">
                <a:solidFill>
                  <a:srgbClr val="006FC0"/>
                </a:solidFill>
                <a:latin typeface="Perpetua"/>
                <a:cs typeface="Perpetua"/>
              </a:rPr>
              <a:t>r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ious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frequen</a:t>
            </a:r>
            <a:r>
              <a:rPr sz="2600" b="1" spc="30" dirty="0">
                <a:solidFill>
                  <a:srgbClr val="006FC0"/>
                </a:solidFill>
                <a:latin typeface="Perpetua"/>
                <a:cs typeface="Perpetua"/>
              </a:rPr>
              <a:t>c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y</a:t>
            </a:r>
            <a:r>
              <a:rPr sz="26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ban</a:t>
            </a:r>
            <a:r>
              <a:rPr sz="2600" b="1" spc="-10" dirty="0">
                <a:solidFill>
                  <a:srgbClr val="006FC0"/>
                </a:solidFill>
                <a:latin typeface="Perpetua"/>
                <a:cs typeface="Perpetua"/>
              </a:rPr>
              <a:t>d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s</a:t>
            </a:r>
            <a:endParaRPr sz="2600">
              <a:latin typeface="Perpetua"/>
              <a:cs typeface="Perpetua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8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ex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mpl</a:t>
            </a:r>
            <a:r>
              <a:rPr sz="2600" spc="-55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po</a:t>
            </a:r>
            <a:r>
              <a:rPr sz="2600" b="1" spc="9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spc="-5" dirty="0">
                <a:solidFill>
                  <a:srgbClr val="6F2F9F"/>
                </a:solidFill>
                <a:latin typeface="Perpetua"/>
                <a:cs typeface="Perpetua"/>
              </a:rPr>
              <a:t>tion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s</a:t>
            </a:r>
            <a:r>
              <a:rPr sz="2600" b="1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of</a:t>
            </a:r>
            <a:r>
              <a:rPr sz="2600" b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he</a:t>
            </a:r>
            <a:r>
              <a:rPr sz="2600" b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6F2F9F"/>
                </a:solidFill>
                <a:latin typeface="Perpetua"/>
                <a:cs typeface="Perpetua"/>
              </a:rPr>
              <a:t>spect</a:t>
            </a:r>
            <a:r>
              <a:rPr sz="2600" b="1" spc="6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um</a:t>
            </a:r>
            <a:r>
              <a:rPr sz="2600" b="1" spc="-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all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c</a:t>
            </a:r>
            <a:r>
              <a:rPr sz="2600" b="1" i="1" spc="-2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ted</a:t>
            </a:r>
            <a:r>
              <a:rPr sz="2600" b="1" i="1" spc="-1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to</a:t>
            </a:r>
            <a:r>
              <a:rPr sz="2600" b="1" i="1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ty</a:t>
            </a:r>
            <a:r>
              <a:rPr sz="2600" b="1" i="1" spc="-10" dirty="0">
                <a:solidFill>
                  <a:srgbClr val="6F2F9F"/>
                </a:solidFill>
                <a:latin typeface="Perpetua"/>
                <a:cs typeface="Perpetua"/>
              </a:rPr>
              <a:t>p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es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of</a:t>
            </a:r>
            <a:r>
              <a:rPr sz="2600" b="1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15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elecom</a:t>
            </a:r>
            <a:r>
              <a:rPr sz="2600" b="1" i="1" spc="-45" dirty="0">
                <a:solidFill>
                  <a:srgbClr val="6F2F9F"/>
                </a:solidFill>
                <a:latin typeface="Perpetua"/>
                <a:cs typeface="Perpetua"/>
              </a:rPr>
              <a:t>m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unic</a:t>
            </a:r>
            <a:r>
              <a:rPr sz="2600" b="1" i="1" spc="-3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ti</a:t>
            </a:r>
            <a:r>
              <a:rPr sz="2600" b="1" i="1" spc="-1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ns</a:t>
            </a:r>
            <a:r>
              <a:rPr sz="2600" b="1" i="1" spc="-9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suc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h</a:t>
            </a:r>
            <a:r>
              <a:rPr sz="2600" b="1" i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as</a:t>
            </a:r>
            <a:r>
              <a:rPr sz="2600" b="1" i="1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8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adio,</a:t>
            </a:r>
            <a:r>
              <a:rPr sz="2600" b="1" i="1" spc="-3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tel</a:t>
            </a:r>
            <a:r>
              <a:rPr sz="2600" b="1" i="1" spc="-45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vision,</a:t>
            </a:r>
            <a:r>
              <a:rPr sz="2600" b="1" i="1" spc="-3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milita</a:t>
            </a:r>
            <a:r>
              <a:rPr sz="2600" b="1" i="1" spc="-3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spc="-135" dirty="0">
                <a:solidFill>
                  <a:srgbClr val="6F2F9F"/>
                </a:solidFill>
                <a:latin typeface="Perpetua"/>
                <a:cs typeface="Perpetua"/>
              </a:rPr>
              <a:t>y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,</a:t>
            </a:r>
            <a:r>
              <a:rPr sz="2600" b="1" i="1" spc="-3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and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s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b="1" i="1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5197</Words>
  <Application>Microsoft Office PowerPoint</Application>
  <PresentationFormat>On-screen Show (4:3)</PresentationFormat>
  <Paragraphs>458</Paragraphs>
  <Slides>86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Calibri</vt:lpstr>
      <vt:lpstr>Cambria</vt:lpstr>
      <vt:lpstr>Franklin Gothic Book</vt:lpstr>
      <vt:lpstr>Google Sans</vt:lpstr>
      <vt:lpstr>Perpetua</vt:lpstr>
      <vt:lpstr>Times New Roman</vt:lpstr>
      <vt:lpstr>Wingdings 2</vt:lpstr>
      <vt:lpstr>Office Theme</vt:lpstr>
      <vt:lpstr>PowerPoint Presentation</vt:lpstr>
      <vt:lpstr>Connecting Smart Objects</vt:lpstr>
      <vt:lpstr>COMMUNICATIONS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Consumption</vt:lpstr>
      <vt:lpstr>PowerPoint Presentation</vt:lpstr>
      <vt:lpstr>Topology</vt:lpstr>
      <vt:lpstr>PowerPoint Presentation</vt:lpstr>
      <vt:lpstr>PowerPoint Presentation</vt:lpstr>
      <vt:lpstr>Constrained-Node Networks</vt:lpstr>
      <vt:lpstr>Data Rate and Throughput</vt:lpstr>
      <vt:lpstr>PowerPoint Presentation</vt:lpstr>
      <vt:lpstr>PowerPoint Presentation</vt:lpstr>
      <vt:lpstr>PowerPoint Presentation</vt:lpstr>
      <vt:lpstr>Latency and Determinism</vt:lpstr>
      <vt:lpstr>Overhead and Payload</vt:lpstr>
      <vt:lpstr>PowerPoint Presentation</vt:lpstr>
      <vt:lpstr>IoT Access Technologies</vt:lpstr>
      <vt:lpstr>IEEE 802.15.4</vt:lpstr>
      <vt:lpstr>PowerPoint Presentation</vt:lpstr>
      <vt:lpstr>Standardization and Alliances</vt:lpstr>
      <vt:lpstr>PowerPoint Presentation</vt:lpstr>
      <vt:lpstr>PowerPoint Presentation</vt:lpstr>
      <vt:lpstr>ZigBee</vt:lpstr>
      <vt:lpstr>PowerPoint Presentation</vt:lpstr>
      <vt:lpstr>The traditional ZigBee stack</vt:lpstr>
      <vt:lpstr>PowerPoint Presentation</vt:lpstr>
      <vt:lpstr>PowerPoint Presentation</vt:lpstr>
      <vt:lpstr>PowerPoint Presentation</vt:lpstr>
      <vt:lpstr>ZigBee IP</vt:lpstr>
      <vt:lpstr>The ZigBee IP stack</vt:lpstr>
      <vt:lpstr>PowerPoint Presentation</vt:lpstr>
      <vt:lpstr>Physical Layer</vt:lpstr>
      <vt:lpstr>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frame for the 802.15.4 physical layer</vt:lpstr>
      <vt:lpstr>PowerPoint Presentation</vt:lpstr>
      <vt:lpstr>MAC Layer</vt:lpstr>
      <vt:lpstr>PowerPoint Presentation</vt:lpstr>
      <vt:lpstr>IEEE 802.15.4 MAC Format</vt:lpstr>
      <vt:lpstr>PowerPoint Presentation</vt:lpstr>
      <vt:lpstr>PowerPoint Presentation</vt:lpstr>
      <vt:lpstr>PowerPoint Presentation</vt:lpstr>
      <vt:lpstr>Topology</vt:lpstr>
      <vt:lpstr>PowerPoint Presentation</vt:lpstr>
      <vt:lpstr>PowerPoint Presentation</vt:lpstr>
      <vt:lpstr>PowerPoint Presentation</vt:lpstr>
      <vt:lpstr>Security</vt:lpstr>
      <vt:lpstr>PowerPoint Presentation</vt:lpstr>
      <vt:lpstr>PowerPoint Presentation</vt:lpstr>
      <vt:lpstr>PowerPoint Presentation</vt:lpstr>
      <vt:lpstr>LoRaWAN</vt:lpstr>
      <vt:lpstr>LoRaWAN Layers</vt:lpstr>
      <vt:lpstr>Physical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NB-IoT and Other LTE Variations</vt:lpstr>
      <vt:lpstr>LTE Cat 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mahaynoor</cp:lastModifiedBy>
  <cp:revision>10</cp:revision>
  <dcterms:created xsi:type="dcterms:W3CDTF">2024-03-18T08:36:49Z</dcterms:created>
  <dcterms:modified xsi:type="dcterms:W3CDTF">2024-04-16T08:13:55Z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2024-03-18T00:00:00Z</vt:filetime>
  </property>
  <property fmtid="{D5CDD505-2E9C-101B-9397-08002B2CF9AE}" pid="3" name="LastSaved">
    <vt:filetime>2024-03-18T00:00:00Z</vt:filetime>
  </property>
</Properties>
</file>