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ink/ink1.xml" ContentType="application/inkml+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3" r:id="rId9"/>
    <p:sldId id="262" r:id="rId10"/>
    <p:sldId id="265" r:id="rId11"/>
    <p:sldId id="266" r:id="rId12"/>
    <p:sldId id="267" r:id="rId13"/>
    <p:sldId id="268" r:id="rId14"/>
    <p:sldId id="269"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0" d="100"/>
          <a:sy n="80" d="100"/>
        </p:scale>
        <p:origin x="4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ED244F43-25D9-460E-B037-6F21F6544865}">
      <dgm:prSet phldrT="[Text]"/>
      <dgm:spPr/>
      <dgm:t>
        <a:bodyPr/>
        <a:lstStyle/>
        <a:p>
          <a:r>
            <a:rPr lang="en-IN" b="1" dirty="0">
              <a:latin typeface="Arial Black" panose="020B0A04020102020204" pitchFamily="34" charset="0"/>
            </a:rPr>
            <a:t>Rising of funds</a:t>
          </a:r>
        </a:p>
        <a:p>
          <a:r>
            <a:rPr lang="en-US" dirty="0"/>
            <a:t>An entrepreneur must adeptly raise funds from internal and external sources, including government-sponsored schemes like PMRY, SASY, and REAP, to ensure the smooth functioning of their business activities.</a:t>
          </a:r>
          <a:endParaRPr lang="en-IN" dirty="0"/>
        </a:p>
      </dgm:t>
    </dgm:pt>
    <dgm:pt modelId="{ECED9309-F8A6-4CB2-B34A-F5E541C59DEC}" type="parTrans" cxnId="{1D43A609-9A39-4CA4-B010-C6D8CA230C49}">
      <dgm:prSet/>
      <dgm:spPr/>
      <dgm:t>
        <a:bodyPr/>
        <a:lstStyle/>
        <a:p>
          <a:endParaRPr lang="en-IN"/>
        </a:p>
      </dgm:t>
    </dgm:pt>
    <dgm:pt modelId="{AB54CA64-8092-46EA-85AC-BA8F17025961}" type="sibTrans" cxnId="{1D43A609-9A39-4CA4-B010-C6D8CA230C49}">
      <dgm:prSet/>
      <dgm:spPr/>
      <dgm:t>
        <a:bodyPr/>
        <a:lstStyle/>
        <a:p>
          <a:endParaRPr lang="en-IN"/>
        </a:p>
      </dgm:t>
    </dgm:pt>
    <dgm:pt modelId="{40693BA4-FFEF-41E5-B878-543A88658218}">
      <dgm:prSet phldrT="[Text]"/>
      <dgm:spPr/>
      <dgm:t>
        <a:bodyPr/>
        <a:lstStyle/>
        <a:p>
          <a:r>
            <a:rPr lang="en-IN" b="1" dirty="0">
              <a:latin typeface="Arial Black" panose="020B0A04020102020204" pitchFamily="34" charset="0"/>
            </a:rPr>
            <a:t>Procurement of machines and materials</a:t>
          </a:r>
        </a:p>
        <a:p>
          <a:r>
            <a:rPr lang="en-US" dirty="0"/>
            <a:t>An entrepreneur must effectively source raw materials and machines to reduce production costs and remain competitive, considering factors such as technical specifications, warranty, and after-sales service.</a:t>
          </a:r>
          <a:endParaRPr lang="en-IN" dirty="0"/>
        </a:p>
      </dgm:t>
    </dgm:pt>
    <dgm:pt modelId="{D2E867B4-4084-40DA-BCF3-565FC35CAD53}" type="parTrans" cxnId="{ECDA07AD-8A79-4F5B-B221-2FBE57C2330F}">
      <dgm:prSet/>
      <dgm:spPr/>
      <dgm:t>
        <a:bodyPr/>
        <a:lstStyle/>
        <a:p>
          <a:endParaRPr lang="en-IN"/>
        </a:p>
      </dgm:t>
    </dgm:pt>
    <dgm:pt modelId="{957C450C-68C2-4062-82D4-DF0B5D5137A1}" type="sibTrans" cxnId="{ECDA07AD-8A79-4F5B-B221-2FBE57C2330F}">
      <dgm:prSet/>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 modelId="{71037B91-A3A7-4054-8B98-A61FF7BD621C}" type="pres">
      <dgm:prSet presAssocID="{ED244F43-25D9-460E-B037-6F21F6544865}" presName="node" presStyleLbl="node1" presStyleIdx="0" presStyleCnt="2" custLinFactNeighborX="-3082" custLinFactNeighborY="15010">
        <dgm:presLayoutVars>
          <dgm:bulletEnabled val="1"/>
        </dgm:presLayoutVars>
      </dgm:prSet>
      <dgm:spPr/>
    </dgm:pt>
    <dgm:pt modelId="{EABD41A7-7D62-4DCF-8813-4E159649A00B}" type="pres">
      <dgm:prSet presAssocID="{AB54CA64-8092-46EA-85AC-BA8F17025961}" presName="sibTrans" presStyleCnt="0"/>
      <dgm:spPr/>
    </dgm:pt>
    <dgm:pt modelId="{178A0E7B-9EA6-4736-A66D-8B2F6C017928}" type="pres">
      <dgm:prSet presAssocID="{40693BA4-FFEF-41E5-B878-543A88658218}" presName="node" presStyleLbl="node1" presStyleIdx="1" presStyleCnt="2" custLinFactNeighborX="57" custLinFactNeighborY="15011">
        <dgm:presLayoutVars>
          <dgm:bulletEnabled val="1"/>
        </dgm:presLayoutVars>
      </dgm:prSet>
      <dgm:spPr/>
    </dgm:pt>
  </dgm:ptLst>
  <dgm:cxnLst>
    <dgm:cxn modelId="{1D43A609-9A39-4CA4-B010-C6D8CA230C49}" srcId="{2ED6131D-7E92-437B-990C-C33CAB435703}" destId="{ED244F43-25D9-460E-B037-6F21F6544865}" srcOrd="0" destOrd="0" parTransId="{ECED9309-F8A6-4CB2-B34A-F5E541C59DEC}" sibTransId="{AB54CA64-8092-46EA-85AC-BA8F17025961}"/>
    <dgm:cxn modelId="{2EA28029-9BEC-4F81-AA97-2B31FDAB38C1}" type="presOf" srcId="{2ED6131D-7E92-437B-990C-C33CAB435703}" destId="{61DA928F-C245-4ECD-8B0E-A0521FF09B8C}" srcOrd="0" destOrd="0" presId="urn:microsoft.com/office/officeart/2005/8/layout/default"/>
    <dgm:cxn modelId="{D73D4247-43A9-4D86-81E8-964493762FA8}" type="presOf" srcId="{40693BA4-FFEF-41E5-B878-543A88658218}" destId="{178A0E7B-9EA6-4736-A66D-8B2F6C017928}" srcOrd="0" destOrd="0" presId="urn:microsoft.com/office/officeart/2005/8/layout/default"/>
    <dgm:cxn modelId="{E4378DAA-1E89-422B-9161-7B8BDEA7B504}" type="presOf" srcId="{ED244F43-25D9-460E-B037-6F21F6544865}" destId="{71037B91-A3A7-4054-8B98-A61FF7BD621C}" srcOrd="0" destOrd="0" presId="urn:microsoft.com/office/officeart/2005/8/layout/default"/>
    <dgm:cxn modelId="{ECDA07AD-8A79-4F5B-B221-2FBE57C2330F}" srcId="{2ED6131D-7E92-437B-990C-C33CAB435703}" destId="{40693BA4-FFEF-41E5-B878-543A88658218}" srcOrd="1" destOrd="0" parTransId="{D2E867B4-4084-40DA-BCF3-565FC35CAD53}" sibTransId="{957C450C-68C2-4062-82D4-DF0B5D5137A1}"/>
    <dgm:cxn modelId="{503D8DC7-CCB2-4E1F-AD1A-6F9260BA1102}" type="presParOf" srcId="{61DA928F-C245-4ECD-8B0E-A0521FF09B8C}" destId="{71037B91-A3A7-4054-8B98-A61FF7BD621C}" srcOrd="0" destOrd="0" presId="urn:microsoft.com/office/officeart/2005/8/layout/default"/>
    <dgm:cxn modelId="{11428EDA-75B7-45A0-B709-C14663B907A1}" type="presParOf" srcId="{61DA928F-C245-4ECD-8B0E-A0521FF09B8C}" destId="{EABD41A7-7D62-4DCF-8813-4E159649A00B}" srcOrd="1" destOrd="0" presId="urn:microsoft.com/office/officeart/2005/8/layout/default"/>
    <dgm:cxn modelId="{50AFF54B-9C97-4449-96CF-1D688569E617}" type="presParOf" srcId="{61DA928F-C245-4ECD-8B0E-A0521FF09B8C}" destId="{178A0E7B-9EA6-4736-A66D-8B2F6C017928}" srcOrd="2"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ED244F43-25D9-460E-B037-6F21F6544865}">
      <dgm:prSet phldrT="[Text]"/>
      <dgm:spPr/>
      <dgm:t>
        <a:bodyPr/>
        <a:lstStyle/>
        <a:p>
          <a:r>
            <a:rPr lang="en-IN" b="1" dirty="0">
              <a:latin typeface="Arial Black" panose="020B0A04020102020204" pitchFamily="34" charset="0"/>
            </a:rPr>
            <a:t>Market research</a:t>
          </a:r>
        </a:p>
        <a:p>
          <a:r>
            <a:rPr lang="en-US" dirty="0"/>
            <a:t>Market research involves systematically collecting data on product demand, market size, competition, and pricing to inform entrepreneurial decisions.</a:t>
          </a:r>
          <a:endParaRPr lang="en-IN" dirty="0"/>
        </a:p>
      </dgm:t>
    </dgm:pt>
    <dgm:pt modelId="{ECED9309-F8A6-4CB2-B34A-F5E541C59DEC}" type="parTrans" cxnId="{1D43A609-9A39-4CA4-B010-C6D8CA230C49}">
      <dgm:prSet/>
      <dgm:spPr/>
      <dgm:t>
        <a:bodyPr/>
        <a:lstStyle/>
        <a:p>
          <a:endParaRPr lang="en-IN"/>
        </a:p>
      </dgm:t>
    </dgm:pt>
    <dgm:pt modelId="{AB54CA64-8092-46EA-85AC-BA8F17025961}" type="sibTrans" cxnId="{1D43A609-9A39-4CA4-B010-C6D8CA230C49}">
      <dgm:prSet/>
      <dgm:spPr/>
      <dgm:t>
        <a:bodyPr/>
        <a:lstStyle/>
        <a:p>
          <a:endParaRPr lang="en-IN"/>
        </a:p>
      </dgm:t>
    </dgm:pt>
    <dgm:pt modelId="{40693BA4-FFEF-41E5-B878-543A88658218}">
      <dgm:prSet phldrT="[Text]"/>
      <dgm:spPr/>
      <dgm:t>
        <a:bodyPr/>
        <a:lstStyle/>
        <a:p>
          <a:r>
            <a:rPr lang="en-IN" b="1" dirty="0">
              <a:latin typeface="Arial Black" panose="020B0A04020102020204" pitchFamily="34" charset="0"/>
            </a:rPr>
            <a:t>Determining form of enterprise</a:t>
          </a:r>
        </a:p>
        <a:p>
          <a:r>
            <a:rPr lang="en-US" dirty="0"/>
            <a:t>Entrepreneurs must choose the appropriate form of enterprise, considering factors such as product nature and investment volume, among options like sole proprietorship, partnership, joint stock company, or cooperative society, to establish legal ownership rights to assets.</a:t>
          </a:r>
          <a:endParaRPr lang="en-IN" dirty="0"/>
        </a:p>
      </dgm:t>
    </dgm:pt>
    <dgm:pt modelId="{D2E867B4-4084-40DA-BCF3-565FC35CAD53}" type="parTrans" cxnId="{ECDA07AD-8A79-4F5B-B221-2FBE57C2330F}">
      <dgm:prSet/>
      <dgm:spPr/>
      <dgm:t>
        <a:bodyPr/>
        <a:lstStyle/>
        <a:p>
          <a:endParaRPr lang="en-IN"/>
        </a:p>
      </dgm:t>
    </dgm:pt>
    <dgm:pt modelId="{957C450C-68C2-4062-82D4-DF0B5D5137A1}" type="sibTrans" cxnId="{ECDA07AD-8A79-4F5B-B221-2FBE57C2330F}">
      <dgm:prSet/>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 modelId="{71037B91-A3A7-4054-8B98-A61FF7BD621C}" type="pres">
      <dgm:prSet presAssocID="{ED244F43-25D9-460E-B037-6F21F6544865}" presName="node" presStyleLbl="node1" presStyleIdx="0" presStyleCnt="2" custLinFactNeighborX="-3082" custLinFactNeighborY="15010">
        <dgm:presLayoutVars>
          <dgm:bulletEnabled val="1"/>
        </dgm:presLayoutVars>
      </dgm:prSet>
      <dgm:spPr/>
    </dgm:pt>
    <dgm:pt modelId="{EABD41A7-7D62-4DCF-8813-4E159649A00B}" type="pres">
      <dgm:prSet presAssocID="{AB54CA64-8092-46EA-85AC-BA8F17025961}" presName="sibTrans" presStyleCnt="0"/>
      <dgm:spPr/>
    </dgm:pt>
    <dgm:pt modelId="{178A0E7B-9EA6-4736-A66D-8B2F6C017928}" type="pres">
      <dgm:prSet presAssocID="{40693BA4-FFEF-41E5-B878-543A88658218}" presName="node" presStyleLbl="node1" presStyleIdx="1" presStyleCnt="2" custLinFactNeighborX="57" custLinFactNeighborY="15011">
        <dgm:presLayoutVars>
          <dgm:bulletEnabled val="1"/>
        </dgm:presLayoutVars>
      </dgm:prSet>
      <dgm:spPr/>
    </dgm:pt>
  </dgm:ptLst>
  <dgm:cxnLst>
    <dgm:cxn modelId="{1D43A609-9A39-4CA4-B010-C6D8CA230C49}" srcId="{2ED6131D-7E92-437B-990C-C33CAB435703}" destId="{ED244F43-25D9-460E-B037-6F21F6544865}" srcOrd="0" destOrd="0" parTransId="{ECED9309-F8A6-4CB2-B34A-F5E541C59DEC}" sibTransId="{AB54CA64-8092-46EA-85AC-BA8F17025961}"/>
    <dgm:cxn modelId="{2EA28029-9BEC-4F81-AA97-2B31FDAB38C1}" type="presOf" srcId="{2ED6131D-7E92-437B-990C-C33CAB435703}" destId="{61DA928F-C245-4ECD-8B0E-A0521FF09B8C}" srcOrd="0" destOrd="0" presId="urn:microsoft.com/office/officeart/2005/8/layout/default"/>
    <dgm:cxn modelId="{D73D4247-43A9-4D86-81E8-964493762FA8}" type="presOf" srcId="{40693BA4-FFEF-41E5-B878-543A88658218}" destId="{178A0E7B-9EA6-4736-A66D-8B2F6C017928}" srcOrd="0" destOrd="0" presId="urn:microsoft.com/office/officeart/2005/8/layout/default"/>
    <dgm:cxn modelId="{E4378DAA-1E89-422B-9161-7B8BDEA7B504}" type="presOf" srcId="{ED244F43-25D9-460E-B037-6F21F6544865}" destId="{71037B91-A3A7-4054-8B98-A61FF7BD621C}" srcOrd="0" destOrd="0" presId="urn:microsoft.com/office/officeart/2005/8/layout/default"/>
    <dgm:cxn modelId="{ECDA07AD-8A79-4F5B-B221-2FBE57C2330F}" srcId="{2ED6131D-7E92-437B-990C-C33CAB435703}" destId="{40693BA4-FFEF-41E5-B878-543A88658218}" srcOrd="1" destOrd="0" parTransId="{D2E867B4-4084-40DA-BCF3-565FC35CAD53}" sibTransId="{957C450C-68C2-4062-82D4-DF0B5D5137A1}"/>
    <dgm:cxn modelId="{503D8DC7-CCB2-4E1F-AD1A-6F9260BA1102}" type="presParOf" srcId="{61DA928F-C245-4ECD-8B0E-A0521FF09B8C}" destId="{71037B91-A3A7-4054-8B98-A61FF7BD621C}" srcOrd="0" destOrd="0" presId="urn:microsoft.com/office/officeart/2005/8/layout/default"/>
    <dgm:cxn modelId="{11428EDA-75B7-45A0-B709-C14663B907A1}" type="presParOf" srcId="{61DA928F-C245-4ECD-8B0E-A0521FF09B8C}" destId="{EABD41A7-7D62-4DCF-8813-4E159649A00B}" srcOrd="1" destOrd="0" presId="urn:microsoft.com/office/officeart/2005/8/layout/default"/>
    <dgm:cxn modelId="{50AFF54B-9C97-4449-96CF-1D688569E617}" type="presParOf" srcId="{61DA928F-C245-4ECD-8B0E-A0521FF09B8C}" destId="{178A0E7B-9EA6-4736-A66D-8B2F6C017928}" srcOrd="2"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ED244F43-25D9-460E-B037-6F21F6544865}">
      <dgm:prSet phldrT="[Text]"/>
      <dgm:spPr/>
      <dgm:t>
        <a:bodyPr/>
        <a:lstStyle/>
        <a:p>
          <a:r>
            <a:rPr lang="en-IN" b="1" dirty="0">
              <a:latin typeface="Arial Black" panose="020B0A04020102020204" pitchFamily="34" charset="0"/>
            </a:rPr>
            <a:t>Recruitment of manpower</a:t>
          </a:r>
        </a:p>
        <a:p>
          <a:r>
            <a:rPr lang="en-US" dirty="0"/>
            <a:t>The entrepreneur must undertake activities such as estimating manpower needs, establishing selection procedures, designing compensation schemes, setting service rules, and creating training and development mechanisms for recruitment of manpower.</a:t>
          </a:r>
          <a:endParaRPr lang="en-IN" dirty="0"/>
        </a:p>
      </dgm:t>
    </dgm:pt>
    <dgm:pt modelId="{ECED9309-F8A6-4CB2-B34A-F5E541C59DEC}" type="parTrans" cxnId="{1D43A609-9A39-4CA4-B010-C6D8CA230C49}">
      <dgm:prSet/>
      <dgm:spPr/>
      <dgm:t>
        <a:bodyPr/>
        <a:lstStyle/>
        <a:p>
          <a:endParaRPr lang="en-IN"/>
        </a:p>
      </dgm:t>
    </dgm:pt>
    <dgm:pt modelId="{AB54CA64-8092-46EA-85AC-BA8F17025961}" type="sibTrans" cxnId="{1D43A609-9A39-4CA4-B010-C6D8CA230C49}">
      <dgm:prSet/>
      <dgm:spPr/>
      <dgm:t>
        <a:bodyPr/>
        <a:lstStyle/>
        <a:p>
          <a:endParaRPr lang="en-IN"/>
        </a:p>
      </dgm:t>
    </dgm:pt>
    <dgm:pt modelId="{40693BA4-FFEF-41E5-B878-543A88658218}">
      <dgm:prSet phldrT="[Text]"/>
      <dgm:spPr/>
      <dgm:t>
        <a:bodyPr/>
        <a:lstStyle/>
        <a:p>
          <a:r>
            <a:rPr lang="en-IN" b="1" dirty="0">
              <a:latin typeface="Arial Black" panose="020B0A04020102020204" pitchFamily="34" charset="0"/>
            </a:rPr>
            <a:t>Implementation of the project</a:t>
          </a:r>
        </a:p>
        <a:p>
          <a:r>
            <a:rPr lang="en-US" dirty="0"/>
            <a:t>The entrepreneur must create and adhere to a time-bound action plan to efficiently implement the project, coordinating resources and activities to prevent cost and time overruns.</a:t>
          </a:r>
          <a:endParaRPr lang="en-IN" dirty="0"/>
        </a:p>
      </dgm:t>
    </dgm:pt>
    <dgm:pt modelId="{D2E867B4-4084-40DA-BCF3-565FC35CAD53}" type="parTrans" cxnId="{ECDA07AD-8A79-4F5B-B221-2FBE57C2330F}">
      <dgm:prSet/>
      <dgm:spPr/>
      <dgm:t>
        <a:bodyPr/>
        <a:lstStyle/>
        <a:p>
          <a:endParaRPr lang="en-IN"/>
        </a:p>
      </dgm:t>
    </dgm:pt>
    <dgm:pt modelId="{957C450C-68C2-4062-82D4-DF0B5D5137A1}" type="sibTrans" cxnId="{ECDA07AD-8A79-4F5B-B221-2FBE57C2330F}">
      <dgm:prSet/>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 modelId="{71037B91-A3A7-4054-8B98-A61FF7BD621C}" type="pres">
      <dgm:prSet presAssocID="{ED244F43-25D9-460E-B037-6F21F6544865}" presName="node" presStyleLbl="node1" presStyleIdx="0" presStyleCnt="2" custLinFactNeighborX="-3082" custLinFactNeighborY="15010">
        <dgm:presLayoutVars>
          <dgm:bulletEnabled val="1"/>
        </dgm:presLayoutVars>
      </dgm:prSet>
      <dgm:spPr/>
    </dgm:pt>
    <dgm:pt modelId="{EABD41A7-7D62-4DCF-8813-4E159649A00B}" type="pres">
      <dgm:prSet presAssocID="{AB54CA64-8092-46EA-85AC-BA8F17025961}" presName="sibTrans" presStyleCnt="0"/>
      <dgm:spPr/>
    </dgm:pt>
    <dgm:pt modelId="{178A0E7B-9EA6-4736-A66D-8B2F6C017928}" type="pres">
      <dgm:prSet presAssocID="{40693BA4-FFEF-41E5-B878-543A88658218}" presName="node" presStyleLbl="node1" presStyleIdx="1" presStyleCnt="2" custLinFactNeighborX="57" custLinFactNeighborY="15011">
        <dgm:presLayoutVars>
          <dgm:bulletEnabled val="1"/>
        </dgm:presLayoutVars>
      </dgm:prSet>
      <dgm:spPr/>
    </dgm:pt>
  </dgm:ptLst>
  <dgm:cxnLst>
    <dgm:cxn modelId="{1D43A609-9A39-4CA4-B010-C6D8CA230C49}" srcId="{2ED6131D-7E92-437B-990C-C33CAB435703}" destId="{ED244F43-25D9-460E-B037-6F21F6544865}" srcOrd="0" destOrd="0" parTransId="{ECED9309-F8A6-4CB2-B34A-F5E541C59DEC}" sibTransId="{AB54CA64-8092-46EA-85AC-BA8F17025961}"/>
    <dgm:cxn modelId="{2EA28029-9BEC-4F81-AA97-2B31FDAB38C1}" type="presOf" srcId="{2ED6131D-7E92-437B-990C-C33CAB435703}" destId="{61DA928F-C245-4ECD-8B0E-A0521FF09B8C}" srcOrd="0" destOrd="0" presId="urn:microsoft.com/office/officeart/2005/8/layout/default"/>
    <dgm:cxn modelId="{D73D4247-43A9-4D86-81E8-964493762FA8}" type="presOf" srcId="{40693BA4-FFEF-41E5-B878-543A88658218}" destId="{178A0E7B-9EA6-4736-A66D-8B2F6C017928}" srcOrd="0" destOrd="0" presId="urn:microsoft.com/office/officeart/2005/8/layout/default"/>
    <dgm:cxn modelId="{E4378DAA-1E89-422B-9161-7B8BDEA7B504}" type="presOf" srcId="{ED244F43-25D9-460E-B037-6F21F6544865}" destId="{71037B91-A3A7-4054-8B98-A61FF7BD621C}" srcOrd="0" destOrd="0" presId="urn:microsoft.com/office/officeart/2005/8/layout/default"/>
    <dgm:cxn modelId="{ECDA07AD-8A79-4F5B-B221-2FBE57C2330F}" srcId="{2ED6131D-7E92-437B-990C-C33CAB435703}" destId="{40693BA4-FFEF-41E5-B878-543A88658218}" srcOrd="1" destOrd="0" parTransId="{D2E867B4-4084-40DA-BCF3-565FC35CAD53}" sibTransId="{957C450C-68C2-4062-82D4-DF0B5D5137A1}"/>
    <dgm:cxn modelId="{503D8DC7-CCB2-4E1F-AD1A-6F9260BA1102}" type="presParOf" srcId="{61DA928F-C245-4ECD-8B0E-A0521FF09B8C}" destId="{71037B91-A3A7-4054-8B98-A61FF7BD621C}" srcOrd="0" destOrd="0" presId="urn:microsoft.com/office/officeart/2005/8/layout/default"/>
    <dgm:cxn modelId="{11428EDA-75B7-45A0-B709-C14663B907A1}" type="presParOf" srcId="{61DA928F-C245-4ECD-8B0E-A0521FF09B8C}" destId="{EABD41A7-7D62-4DCF-8813-4E159649A00B}" srcOrd="1" destOrd="0" presId="urn:microsoft.com/office/officeart/2005/8/layout/default"/>
    <dgm:cxn modelId="{50AFF54B-9C97-4449-96CF-1D688569E617}" type="presParOf" srcId="{61DA928F-C245-4ECD-8B0E-A0521FF09B8C}" destId="{178A0E7B-9EA6-4736-A66D-8B2F6C017928}" srcOrd="2"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6F768B-63C6-4305-8BB6-866FE76DF308}" type="doc">
      <dgm:prSet loTypeId="urn:microsoft.com/office/officeart/2005/8/layout/vList3" loCatId="list" qsTypeId="urn:microsoft.com/office/officeart/2005/8/quickstyle/simple1" qsCatId="simple" csTypeId="urn:microsoft.com/office/officeart/2005/8/colors/accent1_2" csCatId="accent1" phldr="1"/>
      <dgm:spPr/>
    </dgm:pt>
    <dgm:pt modelId="{CE272343-F7E2-46DD-B6A1-9ED04740A021}">
      <dgm:prSet phldrT="[Text]"/>
      <dgm:spPr/>
      <dgm:t>
        <a:bodyPr/>
        <a:lstStyle/>
        <a:p>
          <a:r>
            <a:rPr lang="en-IN" dirty="0"/>
            <a:t>Idea generation</a:t>
          </a:r>
        </a:p>
      </dgm:t>
    </dgm:pt>
    <dgm:pt modelId="{02E01620-EF0B-4122-9F65-9B1A44C9D3D5}" type="parTrans" cxnId="{1C975605-2D63-4719-83D3-C38023AE408F}">
      <dgm:prSet/>
      <dgm:spPr/>
      <dgm:t>
        <a:bodyPr/>
        <a:lstStyle/>
        <a:p>
          <a:endParaRPr lang="en-IN"/>
        </a:p>
      </dgm:t>
    </dgm:pt>
    <dgm:pt modelId="{52F2441D-671B-4DA0-99D6-DF07773DA6AC}" type="sibTrans" cxnId="{1C975605-2D63-4719-83D3-C38023AE408F}">
      <dgm:prSet/>
      <dgm:spPr/>
      <dgm:t>
        <a:bodyPr/>
        <a:lstStyle/>
        <a:p>
          <a:endParaRPr lang="en-IN"/>
        </a:p>
      </dgm:t>
    </dgm:pt>
    <dgm:pt modelId="{5A13658C-B29E-485B-8922-D46532D07A6C}">
      <dgm:prSet phldrT="[Text]"/>
      <dgm:spPr/>
      <dgm:t>
        <a:bodyPr/>
        <a:lstStyle/>
        <a:p>
          <a:r>
            <a:rPr lang="en-IN" dirty="0"/>
            <a:t>Determination of business objectives</a:t>
          </a:r>
        </a:p>
      </dgm:t>
    </dgm:pt>
    <dgm:pt modelId="{E65C09B3-F0DD-41F2-BD77-1F2C1371CB39}" type="parTrans" cxnId="{6C32E715-E13A-4DB6-8444-07BF46DDCC96}">
      <dgm:prSet/>
      <dgm:spPr/>
      <dgm:t>
        <a:bodyPr/>
        <a:lstStyle/>
        <a:p>
          <a:endParaRPr lang="en-IN"/>
        </a:p>
      </dgm:t>
    </dgm:pt>
    <dgm:pt modelId="{FDC82A05-F07D-4C91-8466-52C683AA9983}" type="sibTrans" cxnId="{6C32E715-E13A-4DB6-8444-07BF46DDCC96}">
      <dgm:prSet/>
      <dgm:spPr/>
      <dgm:t>
        <a:bodyPr/>
        <a:lstStyle/>
        <a:p>
          <a:endParaRPr lang="en-IN"/>
        </a:p>
      </dgm:t>
    </dgm:pt>
    <dgm:pt modelId="{EDFC4F74-8E0F-4683-A8FF-6531682FAED6}">
      <dgm:prSet phldrT="[Text]"/>
      <dgm:spPr/>
      <dgm:t>
        <a:bodyPr/>
        <a:lstStyle/>
        <a:p>
          <a:r>
            <a:rPr lang="en-IN" dirty="0"/>
            <a:t>Rising of funds</a:t>
          </a:r>
        </a:p>
      </dgm:t>
    </dgm:pt>
    <dgm:pt modelId="{89A40CF1-6459-499E-B86D-04F5072AC071}" type="parTrans" cxnId="{60DBCFAB-9285-44D6-B1C8-6AAFA037C6EE}">
      <dgm:prSet/>
      <dgm:spPr/>
      <dgm:t>
        <a:bodyPr/>
        <a:lstStyle/>
        <a:p>
          <a:endParaRPr lang="en-IN"/>
        </a:p>
      </dgm:t>
    </dgm:pt>
    <dgm:pt modelId="{B0B628A1-84A6-4ADB-81FB-9DC44A0D9A0D}" type="sibTrans" cxnId="{60DBCFAB-9285-44D6-B1C8-6AAFA037C6EE}">
      <dgm:prSet/>
      <dgm:spPr/>
      <dgm:t>
        <a:bodyPr/>
        <a:lstStyle/>
        <a:p>
          <a:endParaRPr lang="en-IN"/>
        </a:p>
      </dgm:t>
    </dgm:pt>
    <dgm:pt modelId="{F6A8EBA2-CFCB-4EFC-AB75-63A66D323BA5}" type="pres">
      <dgm:prSet presAssocID="{A76F768B-63C6-4305-8BB6-866FE76DF308}" presName="linearFlow" presStyleCnt="0">
        <dgm:presLayoutVars>
          <dgm:dir/>
          <dgm:resizeHandles val="exact"/>
        </dgm:presLayoutVars>
      </dgm:prSet>
      <dgm:spPr/>
    </dgm:pt>
    <dgm:pt modelId="{B77CEACE-C053-4BC5-8D60-3084ADBBD814}" type="pres">
      <dgm:prSet presAssocID="{CE272343-F7E2-46DD-B6A1-9ED04740A021}" presName="composite" presStyleCnt="0"/>
      <dgm:spPr/>
    </dgm:pt>
    <dgm:pt modelId="{68359906-6806-4913-B33E-848AD2A2919B}" type="pres">
      <dgm:prSet presAssocID="{CE272343-F7E2-46DD-B6A1-9ED04740A021}"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 lightbulb"/>
        </a:ext>
      </dgm:extLst>
    </dgm:pt>
    <dgm:pt modelId="{855E975C-9EF9-4C84-ACC6-DBBD4888097D}" type="pres">
      <dgm:prSet presAssocID="{CE272343-F7E2-46DD-B6A1-9ED04740A021}" presName="txShp" presStyleLbl="node1" presStyleIdx="0" presStyleCnt="3" custLinFactNeighborX="-528" custLinFactNeighborY="-68574">
        <dgm:presLayoutVars>
          <dgm:bulletEnabled val="1"/>
        </dgm:presLayoutVars>
      </dgm:prSet>
      <dgm:spPr/>
    </dgm:pt>
    <dgm:pt modelId="{3FB18059-235D-4E66-A102-031BD3D2CE92}" type="pres">
      <dgm:prSet presAssocID="{52F2441D-671B-4DA0-99D6-DF07773DA6AC}" presName="spacing" presStyleCnt="0"/>
      <dgm:spPr/>
    </dgm:pt>
    <dgm:pt modelId="{494A4CD2-5576-489A-8093-1BC1D037578F}" type="pres">
      <dgm:prSet presAssocID="{5A13658C-B29E-485B-8922-D46532D07A6C}" presName="composite" presStyleCnt="0"/>
      <dgm:spPr/>
    </dgm:pt>
    <dgm:pt modelId="{2468B500-2248-46B3-820B-A2659B02EB77}" type="pres">
      <dgm:prSet presAssocID="{5A13658C-B29E-485B-8922-D46532D07A6C}" presName="imgShp"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 lightbulb"/>
        </a:ext>
      </dgm:extLst>
    </dgm:pt>
    <dgm:pt modelId="{A41E8517-5206-42A4-8F84-25452D97BEE6}" type="pres">
      <dgm:prSet presAssocID="{5A13658C-B29E-485B-8922-D46532D07A6C}" presName="txShp" presStyleLbl="node1" presStyleIdx="1" presStyleCnt="3">
        <dgm:presLayoutVars>
          <dgm:bulletEnabled val="1"/>
        </dgm:presLayoutVars>
      </dgm:prSet>
      <dgm:spPr/>
    </dgm:pt>
    <dgm:pt modelId="{DFE07975-A202-4E5C-BCCC-1CAB0676F88D}" type="pres">
      <dgm:prSet presAssocID="{FDC82A05-F07D-4C91-8466-52C683AA9983}" presName="spacing" presStyleCnt="0"/>
      <dgm:spPr/>
    </dgm:pt>
    <dgm:pt modelId="{EC47535B-8885-4AA6-A0C1-2B7523B4CF84}" type="pres">
      <dgm:prSet presAssocID="{EDFC4F74-8E0F-4683-A8FF-6531682FAED6}" presName="composite" presStyleCnt="0"/>
      <dgm:spPr/>
    </dgm:pt>
    <dgm:pt modelId="{B8FD60EE-01E5-427F-86F2-B0382E0A0811}" type="pres">
      <dgm:prSet presAssocID="{EDFC4F74-8E0F-4683-A8FF-6531682FAED6}" presName="imgShp"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 lightbulb"/>
        </a:ext>
      </dgm:extLst>
    </dgm:pt>
    <dgm:pt modelId="{6C274F25-3E26-4397-8422-4C15039E5DE2}" type="pres">
      <dgm:prSet presAssocID="{EDFC4F74-8E0F-4683-A8FF-6531682FAED6}" presName="txShp" presStyleLbl="node1" presStyleIdx="2" presStyleCnt="3">
        <dgm:presLayoutVars>
          <dgm:bulletEnabled val="1"/>
        </dgm:presLayoutVars>
      </dgm:prSet>
      <dgm:spPr/>
    </dgm:pt>
  </dgm:ptLst>
  <dgm:cxnLst>
    <dgm:cxn modelId="{1C975605-2D63-4719-83D3-C38023AE408F}" srcId="{A76F768B-63C6-4305-8BB6-866FE76DF308}" destId="{CE272343-F7E2-46DD-B6A1-9ED04740A021}" srcOrd="0" destOrd="0" parTransId="{02E01620-EF0B-4122-9F65-9B1A44C9D3D5}" sibTransId="{52F2441D-671B-4DA0-99D6-DF07773DA6AC}"/>
    <dgm:cxn modelId="{6C32E715-E13A-4DB6-8444-07BF46DDCC96}" srcId="{A76F768B-63C6-4305-8BB6-866FE76DF308}" destId="{5A13658C-B29E-485B-8922-D46532D07A6C}" srcOrd="1" destOrd="0" parTransId="{E65C09B3-F0DD-41F2-BD77-1F2C1371CB39}" sibTransId="{FDC82A05-F07D-4C91-8466-52C683AA9983}"/>
    <dgm:cxn modelId="{18EAEF23-6BFD-4E67-A8AA-1E998D122419}" type="presOf" srcId="{A76F768B-63C6-4305-8BB6-866FE76DF308}" destId="{F6A8EBA2-CFCB-4EFC-AB75-63A66D323BA5}" srcOrd="0" destOrd="0" presId="urn:microsoft.com/office/officeart/2005/8/layout/vList3"/>
    <dgm:cxn modelId="{3A10454B-EF88-4448-A30F-5D6EF9658EA6}" type="presOf" srcId="{CE272343-F7E2-46DD-B6A1-9ED04740A021}" destId="{855E975C-9EF9-4C84-ACC6-DBBD4888097D}" srcOrd="0" destOrd="0" presId="urn:microsoft.com/office/officeart/2005/8/layout/vList3"/>
    <dgm:cxn modelId="{E99B4B71-C1F0-428B-BF73-368C298239B8}" type="presOf" srcId="{5A13658C-B29E-485B-8922-D46532D07A6C}" destId="{A41E8517-5206-42A4-8F84-25452D97BEE6}" srcOrd="0" destOrd="0" presId="urn:microsoft.com/office/officeart/2005/8/layout/vList3"/>
    <dgm:cxn modelId="{B4697879-D982-461E-99EC-DB10125540F6}" type="presOf" srcId="{EDFC4F74-8E0F-4683-A8FF-6531682FAED6}" destId="{6C274F25-3E26-4397-8422-4C15039E5DE2}" srcOrd="0" destOrd="0" presId="urn:microsoft.com/office/officeart/2005/8/layout/vList3"/>
    <dgm:cxn modelId="{60DBCFAB-9285-44D6-B1C8-6AAFA037C6EE}" srcId="{A76F768B-63C6-4305-8BB6-866FE76DF308}" destId="{EDFC4F74-8E0F-4683-A8FF-6531682FAED6}" srcOrd="2" destOrd="0" parTransId="{89A40CF1-6459-499E-B86D-04F5072AC071}" sibTransId="{B0B628A1-84A6-4ADB-81FB-9DC44A0D9A0D}"/>
    <dgm:cxn modelId="{30478785-0D51-4D89-AC0B-B281B2DD78A5}" type="presParOf" srcId="{F6A8EBA2-CFCB-4EFC-AB75-63A66D323BA5}" destId="{B77CEACE-C053-4BC5-8D60-3084ADBBD814}" srcOrd="0" destOrd="0" presId="urn:microsoft.com/office/officeart/2005/8/layout/vList3"/>
    <dgm:cxn modelId="{049B8ACD-67FB-4D74-9CFE-5403658EE3B4}" type="presParOf" srcId="{B77CEACE-C053-4BC5-8D60-3084ADBBD814}" destId="{68359906-6806-4913-B33E-848AD2A2919B}" srcOrd="0" destOrd="0" presId="urn:microsoft.com/office/officeart/2005/8/layout/vList3"/>
    <dgm:cxn modelId="{20CF070B-C50B-4697-ADCB-495E7F4617C2}" type="presParOf" srcId="{B77CEACE-C053-4BC5-8D60-3084ADBBD814}" destId="{855E975C-9EF9-4C84-ACC6-DBBD4888097D}" srcOrd="1" destOrd="0" presId="urn:microsoft.com/office/officeart/2005/8/layout/vList3"/>
    <dgm:cxn modelId="{837DFD12-3F5E-4ADC-BC51-6B8D6F70A2A3}" type="presParOf" srcId="{F6A8EBA2-CFCB-4EFC-AB75-63A66D323BA5}" destId="{3FB18059-235D-4E66-A102-031BD3D2CE92}" srcOrd="1" destOrd="0" presId="urn:microsoft.com/office/officeart/2005/8/layout/vList3"/>
    <dgm:cxn modelId="{859D32B9-FFFD-41A6-807C-AF60470C37E1}" type="presParOf" srcId="{F6A8EBA2-CFCB-4EFC-AB75-63A66D323BA5}" destId="{494A4CD2-5576-489A-8093-1BC1D037578F}" srcOrd="2" destOrd="0" presId="urn:microsoft.com/office/officeart/2005/8/layout/vList3"/>
    <dgm:cxn modelId="{7B3FB580-458D-4BCC-A7E0-BB5D879D217F}" type="presParOf" srcId="{494A4CD2-5576-489A-8093-1BC1D037578F}" destId="{2468B500-2248-46B3-820B-A2659B02EB77}" srcOrd="0" destOrd="0" presId="urn:microsoft.com/office/officeart/2005/8/layout/vList3"/>
    <dgm:cxn modelId="{E5A7E00D-753F-42B1-A466-B87C1AB1CF7D}" type="presParOf" srcId="{494A4CD2-5576-489A-8093-1BC1D037578F}" destId="{A41E8517-5206-42A4-8F84-25452D97BEE6}" srcOrd="1" destOrd="0" presId="urn:microsoft.com/office/officeart/2005/8/layout/vList3"/>
    <dgm:cxn modelId="{681EAF9A-D4E9-480C-A99E-BA86F559B8C2}" type="presParOf" srcId="{F6A8EBA2-CFCB-4EFC-AB75-63A66D323BA5}" destId="{DFE07975-A202-4E5C-BCCC-1CAB0676F88D}" srcOrd="3" destOrd="0" presId="urn:microsoft.com/office/officeart/2005/8/layout/vList3"/>
    <dgm:cxn modelId="{98001E33-FFE9-4052-BEFB-706D7AA08A46}" type="presParOf" srcId="{F6A8EBA2-CFCB-4EFC-AB75-63A66D323BA5}" destId="{EC47535B-8885-4AA6-A0C1-2B7523B4CF84}" srcOrd="4" destOrd="0" presId="urn:microsoft.com/office/officeart/2005/8/layout/vList3"/>
    <dgm:cxn modelId="{8BC6C550-7193-4A07-BEA3-DFEF7A40898D}" type="presParOf" srcId="{EC47535B-8885-4AA6-A0C1-2B7523B4CF84}" destId="{B8FD60EE-01E5-427F-86F2-B0382E0A0811}" srcOrd="0" destOrd="0" presId="urn:microsoft.com/office/officeart/2005/8/layout/vList3"/>
    <dgm:cxn modelId="{91068AB0-75DD-481C-AF92-C3DC89129962}" type="presParOf" srcId="{EC47535B-8885-4AA6-A0C1-2B7523B4CF84}" destId="{6C274F25-3E26-4397-8422-4C15039E5DE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03571AD-8BB0-4E4B-A912-9D83E59D507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C04CB30-BF90-4F5C-BEFB-2925ADF70E82}">
      <dgm:prSet phldrT="[Text]"/>
      <dgm:spPr/>
      <dgm:t>
        <a:bodyPr/>
        <a:lstStyle/>
        <a:p>
          <a:r>
            <a:rPr lang="en-IN" b="1" dirty="0"/>
            <a:t>CLEARANCE DANHOLF’S CLASSIFICATION</a:t>
          </a:r>
        </a:p>
      </dgm:t>
    </dgm:pt>
    <dgm:pt modelId="{0D1BAC34-12CB-456E-BAA3-084A47F861A3}" type="parTrans" cxnId="{E39064EA-4766-401C-8A2C-D76EE82DE0AF}">
      <dgm:prSet/>
      <dgm:spPr/>
      <dgm:t>
        <a:bodyPr/>
        <a:lstStyle/>
        <a:p>
          <a:endParaRPr lang="en-IN"/>
        </a:p>
      </dgm:t>
    </dgm:pt>
    <dgm:pt modelId="{791B9ADC-50D9-47F7-805E-A8D0211AD118}" type="sibTrans" cxnId="{E39064EA-4766-401C-8A2C-D76EE82DE0AF}">
      <dgm:prSet/>
      <dgm:spPr/>
      <dgm:t>
        <a:bodyPr/>
        <a:lstStyle/>
        <a:p>
          <a:endParaRPr lang="en-IN"/>
        </a:p>
      </dgm:t>
    </dgm:pt>
    <dgm:pt modelId="{5C6DBC5B-E7A6-4ECA-999E-1BFCE055350F}">
      <dgm:prSet phldrT="[Text]"/>
      <dgm:spPr/>
      <dgm:t>
        <a:bodyPr/>
        <a:lstStyle/>
        <a:p>
          <a:r>
            <a:rPr lang="en-IN" dirty="0"/>
            <a:t>Innovative Entrepreneur</a:t>
          </a:r>
        </a:p>
      </dgm:t>
    </dgm:pt>
    <dgm:pt modelId="{CAE3C323-19D1-472D-9BC6-B40CCF0EC3AC}" type="parTrans" cxnId="{A06B5C1D-D879-4B60-97A0-3654070051B7}">
      <dgm:prSet/>
      <dgm:spPr/>
      <dgm:t>
        <a:bodyPr/>
        <a:lstStyle/>
        <a:p>
          <a:endParaRPr lang="en-IN"/>
        </a:p>
      </dgm:t>
    </dgm:pt>
    <dgm:pt modelId="{4F2D88E9-29B1-4E97-A3B4-F2F7B11C4DA6}" type="sibTrans" cxnId="{A06B5C1D-D879-4B60-97A0-3654070051B7}">
      <dgm:prSet/>
      <dgm:spPr/>
      <dgm:t>
        <a:bodyPr/>
        <a:lstStyle/>
        <a:p>
          <a:endParaRPr lang="en-IN"/>
        </a:p>
      </dgm:t>
    </dgm:pt>
    <dgm:pt modelId="{DFC47D08-3B18-4267-88EB-A9C3CE543192}">
      <dgm:prSet phldrT="[Text]"/>
      <dgm:spPr/>
      <dgm:t>
        <a:bodyPr/>
        <a:lstStyle/>
        <a:p>
          <a:r>
            <a:rPr lang="en-IN" dirty="0"/>
            <a:t>Adoptive or Imitative Entrepreneur</a:t>
          </a:r>
        </a:p>
      </dgm:t>
    </dgm:pt>
    <dgm:pt modelId="{993FEB51-8FD6-4AC9-A402-DF49271491B9}" type="parTrans" cxnId="{A9F9DE3A-0510-4F72-80F8-AF949E881F43}">
      <dgm:prSet/>
      <dgm:spPr/>
      <dgm:t>
        <a:bodyPr/>
        <a:lstStyle/>
        <a:p>
          <a:endParaRPr lang="en-IN"/>
        </a:p>
      </dgm:t>
    </dgm:pt>
    <dgm:pt modelId="{07F964FD-5F95-4614-8019-E4CD0360C5A9}" type="sibTrans" cxnId="{A9F9DE3A-0510-4F72-80F8-AF949E881F43}">
      <dgm:prSet/>
      <dgm:spPr/>
      <dgm:t>
        <a:bodyPr/>
        <a:lstStyle/>
        <a:p>
          <a:endParaRPr lang="en-IN"/>
        </a:p>
      </dgm:t>
    </dgm:pt>
    <dgm:pt modelId="{ADE946C2-A539-45E4-8275-3196DF19EAED}">
      <dgm:prSet phldrT="[Text]"/>
      <dgm:spPr/>
      <dgm:t>
        <a:bodyPr/>
        <a:lstStyle/>
        <a:p>
          <a:r>
            <a:rPr lang="en-IN" dirty="0"/>
            <a:t>Drone Entrepreneurs</a:t>
          </a:r>
        </a:p>
      </dgm:t>
    </dgm:pt>
    <dgm:pt modelId="{9D0B4F4A-654B-4BEA-BA9F-505D1BE5421D}" type="parTrans" cxnId="{AD0FBB3F-F95B-459D-9A17-2511493AB03F}">
      <dgm:prSet/>
      <dgm:spPr/>
      <dgm:t>
        <a:bodyPr/>
        <a:lstStyle/>
        <a:p>
          <a:endParaRPr lang="en-IN"/>
        </a:p>
      </dgm:t>
    </dgm:pt>
    <dgm:pt modelId="{2044AE53-B640-4E90-BED4-F3CB9729B2BE}" type="sibTrans" cxnId="{AD0FBB3F-F95B-459D-9A17-2511493AB03F}">
      <dgm:prSet/>
      <dgm:spPr/>
      <dgm:t>
        <a:bodyPr/>
        <a:lstStyle/>
        <a:p>
          <a:endParaRPr lang="en-IN"/>
        </a:p>
      </dgm:t>
    </dgm:pt>
    <dgm:pt modelId="{585D3F77-5627-43B2-8BDC-ABAF33104133}">
      <dgm:prSet/>
      <dgm:spPr/>
      <dgm:t>
        <a:bodyPr/>
        <a:lstStyle/>
        <a:p>
          <a:r>
            <a:rPr lang="en-IN" dirty="0"/>
            <a:t>Fabian Entrepreneur</a:t>
          </a:r>
        </a:p>
      </dgm:t>
    </dgm:pt>
    <dgm:pt modelId="{93AE1621-52FD-483C-A0E6-079F878BF713}" type="parTrans" cxnId="{2868574F-6F6C-4BA5-B1D4-391EC4CC689D}">
      <dgm:prSet/>
      <dgm:spPr/>
      <dgm:t>
        <a:bodyPr/>
        <a:lstStyle/>
        <a:p>
          <a:endParaRPr lang="en-IN"/>
        </a:p>
      </dgm:t>
    </dgm:pt>
    <dgm:pt modelId="{759AF5A7-3419-48FB-B49A-EC52F7B30C9E}" type="sibTrans" cxnId="{2868574F-6F6C-4BA5-B1D4-391EC4CC689D}">
      <dgm:prSet/>
      <dgm:spPr/>
      <dgm:t>
        <a:bodyPr/>
        <a:lstStyle/>
        <a:p>
          <a:endParaRPr lang="en-IN"/>
        </a:p>
      </dgm:t>
    </dgm:pt>
    <dgm:pt modelId="{420B686B-C163-47C1-BFA8-02853D39794E}" type="pres">
      <dgm:prSet presAssocID="{B03571AD-8BB0-4E4B-A912-9D83E59D507F}" presName="hierChild1" presStyleCnt="0">
        <dgm:presLayoutVars>
          <dgm:orgChart val="1"/>
          <dgm:chPref val="1"/>
          <dgm:dir/>
          <dgm:animOne val="branch"/>
          <dgm:animLvl val="lvl"/>
          <dgm:resizeHandles/>
        </dgm:presLayoutVars>
      </dgm:prSet>
      <dgm:spPr/>
    </dgm:pt>
    <dgm:pt modelId="{E95E75EA-CA30-4265-A80F-25FA4E0F7C77}" type="pres">
      <dgm:prSet presAssocID="{4C04CB30-BF90-4F5C-BEFB-2925ADF70E82}" presName="hierRoot1" presStyleCnt="0">
        <dgm:presLayoutVars>
          <dgm:hierBranch val="init"/>
        </dgm:presLayoutVars>
      </dgm:prSet>
      <dgm:spPr/>
    </dgm:pt>
    <dgm:pt modelId="{27159D0C-F8F1-4EBA-BBFF-43D3DDD66EEF}" type="pres">
      <dgm:prSet presAssocID="{4C04CB30-BF90-4F5C-BEFB-2925ADF70E82}" presName="rootComposite1" presStyleCnt="0"/>
      <dgm:spPr/>
    </dgm:pt>
    <dgm:pt modelId="{E62EBAD5-571E-4E7D-88A9-A9EB84FA1C49}" type="pres">
      <dgm:prSet presAssocID="{4C04CB30-BF90-4F5C-BEFB-2925ADF70E82}" presName="rootText1" presStyleLbl="node0" presStyleIdx="0" presStyleCnt="1">
        <dgm:presLayoutVars>
          <dgm:chPref val="3"/>
        </dgm:presLayoutVars>
      </dgm:prSet>
      <dgm:spPr/>
    </dgm:pt>
    <dgm:pt modelId="{B459DFC9-4134-4313-B663-B54FB1E9318D}" type="pres">
      <dgm:prSet presAssocID="{4C04CB30-BF90-4F5C-BEFB-2925ADF70E82}" presName="rootConnector1" presStyleLbl="node1" presStyleIdx="0" presStyleCnt="0"/>
      <dgm:spPr/>
    </dgm:pt>
    <dgm:pt modelId="{AFD4FCCB-A81A-4274-B179-12096ED61375}" type="pres">
      <dgm:prSet presAssocID="{4C04CB30-BF90-4F5C-BEFB-2925ADF70E82}" presName="hierChild2" presStyleCnt="0"/>
      <dgm:spPr/>
    </dgm:pt>
    <dgm:pt modelId="{A64241C4-390C-4A16-B00B-D8EE725A2B61}" type="pres">
      <dgm:prSet presAssocID="{CAE3C323-19D1-472D-9BC6-B40CCF0EC3AC}" presName="Name37" presStyleLbl="parChTrans1D2" presStyleIdx="0" presStyleCnt="4"/>
      <dgm:spPr/>
    </dgm:pt>
    <dgm:pt modelId="{60A15B7D-70DA-41EF-B5F6-30FB916781D3}" type="pres">
      <dgm:prSet presAssocID="{5C6DBC5B-E7A6-4ECA-999E-1BFCE055350F}" presName="hierRoot2" presStyleCnt="0">
        <dgm:presLayoutVars>
          <dgm:hierBranch val="init"/>
        </dgm:presLayoutVars>
      </dgm:prSet>
      <dgm:spPr/>
    </dgm:pt>
    <dgm:pt modelId="{73AEB4F8-D1F9-427F-BF6D-0812231FB809}" type="pres">
      <dgm:prSet presAssocID="{5C6DBC5B-E7A6-4ECA-999E-1BFCE055350F}" presName="rootComposite" presStyleCnt="0"/>
      <dgm:spPr/>
    </dgm:pt>
    <dgm:pt modelId="{ABE4C5E9-8EFE-48EB-B283-A76B6796DFF7}" type="pres">
      <dgm:prSet presAssocID="{5C6DBC5B-E7A6-4ECA-999E-1BFCE055350F}" presName="rootText" presStyleLbl="node2" presStyleIdx="0" presStyleCnt="4">
        <dgm:presLayoutVars>
          <dgm:chPref val="3"/>
        </dgm:presLayoutVars>
      </dgm:prSet>
      <dgm:spPr/>
    </dgm:pt>
    <dgm:pt modelId="{52D3C012-F865-4952-89B0-C1610C5D5ACC}" type="pres">
      <dgm:prSet presAssocID="{5C6DBC5B-E7A6-4ECA-999E-1BFCE055350F}" presName="rootConnector" presStyleLbl="node2" presStyleIdx="0" presStyleCnt="4"/>
      <dgm:spPr/>
    </dgm:pt>
    <dgm:pt modelId="{80837312-F809-497A-BB61-E68755FB2716}" type="pres">
      <dgm:prSet presAssocID="{5C6DBC5B-E7A6-4ECA-999E-1BFCE055350F}" presName="hierChild4" presStyleCnt="0"/>
      <dgm:spPr/>
    </dgm:pt>
    <dgm:pt modelId="{1077256D-EDF9-4862-A41F-729534D2AFAC}" type="pres">
      <dgm:prSet presAssocID="{5C6DBC5B-E7A6-4ECA-999E-1BFCE055350F}" presName="hierChild5" presStyleCnt="0"/>
      <dgm:spPr/>
    </dgm:pt>
    <dgm:pt modelId="{4C794704-712E-4EF4-A062-958677B1E2C5}" type="pres">
      <dgm:prSet presAssocID="{993FEB51-8FD6-4AC9-A402-DF49271491B9}" presName="Name37" presStyleLbl="parChTrans1D2" presStyleIdx="1" presStyleCnt="4"/>
      <dgm:spPr/>
    </dgm:pt>
    <dgm:pt modelId="{D7D3A91F-9BCE-4229-A7E4-9FDE3A1F3250}" type="pres">
      <dgm:prSet presAssocID="{DFC47D08-3B18-4267-88EB-A9C3CE543192}" presName="hierRoot2" presStyleCnt="0">
        <dgm:presLayoutVars>
          <dgm:hierBranch val="init"/>
        </dgm:presLayoutVars>
      </dgm:prSet>
      <dgm:spPr/>
    </dgm:pt>
    <dgm:pt modelId="{F4858768-45B5-44AE-90A1-0BF001071E0F}" type="pres">
      <dgm:prSet presAssocID="{DFC47D08-3B18-4267-88EB-A9C3CE543192}" presName="rootComposite" presStyleCnt="0"/>
      <dgm:spPr/>
    </dgm:pt>
    <dgm:pt modelId="{FE4A5274-37F0-4A36-A383-64950DCE3CBD}" type="pres">
      <dgm:prSet presAssocID="{DFC47D08-3B18-4267-88EB-A9C3CE543192}" presName="rootText" presStyleLbl="node2" presStyleIdx="1" presStyleCnt="4">
        <dgm:presLayoutVars>
          <dgm:chPref val="3"/>
        </dgm:presLayoutVars>
      </dgm:prSet>
      <dgm:spPr/>
    </dgm:pt>
    <dgm:pt modelId="{CE43319A-CB54-4CDD-8F0C-F0E9EC947475}" type="pres">
      <dgm:prSet presAssocID="{DFC47D08-3B18-4267-88EB-A9C3CE543192}" presName="rootConnector" presStyleLbl="node2" presStyleIdx="1" presStyleCnt="4"/>
      <dgm:spPr/>
    </dgm:pt>
    <dgm:pt modelId="{8A158E03-2FD3-404B-9AA4-44B7B54642AE}" type="pres">
      <dgm:prSet presAssocID="{DFC47D08-3B18-4267-88EB-A9C3CE543192}" presName="hierChild4" presStyleCnt="0"/>
      <dgm:spPr/>
    </dgm:pt>
    <dgm:pt modelId="{1098FC76-A48C-42AF-BC8E-C9603EF218E7}" type="pres">
      <dgm:prSet presAssocID="{DFC47D08-3B18-4267-88EB-A9C3CE543192}" presName="hierChild5" presStyleCnt="0"/>
      <dgm:spPr/>
    </dgm:pt>
    <dgm:pt modelId="{AA0F84F3-FC04-4B2D-9497-1F2621E6A985}" type="pres">
      <dgm:prSet presAssocID="{93AE1621-52FD-483C-A0E6-079F878BF713}" presName="Name37" presStyleLbl="parChTrans1D2" presStyleIdx="2" presStyleCnt="4"/>
      <dgm:spPr/>
    </dgm:pt>
    <dgm:pt modelId="{0819A088-D050-474A-9AF9-AFC0A61D6A5A}" type="pres">
      <dgm:prSet presAssocID="{585D3F77-5627-43B2-8BDC-ABAF33104133}" presName="hierRoot2" presStyleCnt="0">
        <dgm:presLayoutVars>
          <dgm:hierBranch val="init"/>
        </dgm:presLayoutVars>
      </dgm:prSet>
      <dgm:spPr/>
    </dgm:pt>
    <dgm:pt modelId="{B50C8100-3F2C-4125-B4A7-66061AFE1426}" type="pres">
      <dgm:prSet presAssocID="{585D3F77-5627-43B2-8BDC-ABAF33104133}" presName="rootComposite" presStyleCnt="0"/>
      <dgm:spPr/>
    </dgm:pt>
    <dgm:pt modelId="{3CBD869B-C7E9-4C95-898A-3FDFEB1BF9E0}" type="pres">
      <dgm:prSet presAssocID="{585D3F77-5627-43B2-8BDC-ABAF33104133}" presName="rootText" presStyleLbl="node2" presStyleIdx="2" presStyleCnt="4">
        <dgm:presLayoutVars>
          <dgm:chPref val="3"/>
        </dgm:presLayoutVars>
      </dgm:prSet>
      <dgm:spPr/>
    </dgm:pt>
    <dgm:pt modelId="{C452F859-A20B-41FB-8450-076BC118DA2E}" type="pres">
      <dgm:prSet presAssocID="{585D3F77-5627-43B2-8BDC-ABAF33104133}" presName="rootConnector" presStyleLbl="node2" presStyleIdx="2" presStyleCnt="4"/>
      <dgm:spPr/>
    </dgm:pt>
    <dgm:pt modelId="{E47644EC-C786-465F-9187-73833F3C70CC}" type="pres">
      <dgm:prSet presAssocID="{585D3F77-5627-43B2-8BDC-ABAF33104133}" presName="hierChild4" presStyleCnt="0"/>
      <dgm:spPr/>
    </dgm:pt>
    <dgm:pt modelId="{FD0F66D0-0B5B-4CD0-86FE-24B5370628E6}" type="pres">
      <dgm:prSet presAssocID="{585D3F77-5627-43B2-8BDC-ABAF33104133}" presName="hierChild5" presStyleCnt="0"/>
      <dgm:spPr/>
    </dgm:pt>
    <dgm:pt modelId="{5D01810A-D3EC-4E3C-8B5A-4441068B394F}" type="pres">
      <dgm:prSet presAssocID="{9D0B4F4A-654B-4BEA-BA9F-505D1BE5421D}" presName="Name37" presStyleLbl="parChTrans1D2" presStyleIdx="3" presStyleCnt="4"/>
      <dgm:spPr/>
    </dgm:pt>
    <dgm:pt modelId="{214E7016-7618-4E72-952D-5EA25952FBF8}" type="pres">
      <dgm:prSet presAssocID="{ADE946C2-A539-45E4-8275-3196DF19EAED}" presName="hierRoot2" presStyleCnt="0">
        <dgm:presLayoutVars>
          <dgm:hierBranch val="init"/>
        </dgm:presLayoutVars>
      </dgm:prSet>
      <dgm:spPr/>
    </dgm:pt>
    <dgm:pt modelId="{0F3576FC-4393-4E6F-B005-3FB101A05264}" type="pres">
      <dgm:prSet presAssocID="{ADE946C2-A539-45E4-8275-3196DF19EAED}" presName="rootComposite" presStyleCnt="0"/>
      <dgm:spPr/>
    </dgm:pt>
    <dgm:pt modelId="{D67E4ABD-D6A8-4276-9B96-EC8875B2EAC4}" type="pres">
      <dgm:prSet presAssocID="{ADE946C2-A539-45E4-8275-3196DF19EAED}" presName="rootText" presStyleLbl="node2" presStyleIdx="3" presStyleCnt="4">
        <dgm:presLayoutVars>
          <dgm:chPref val="3"/>
        </dgm:presLayoutVars>
      </dgm:prSet>
      <dgm:spPr/>
    </dgm:pt>
    <dgm:pt modelId="{B61E2B61-A78F-4AD4-B57F-BBD632AE1325}" type="pres">
      <dgm:prSet presAssocID="{ADE946C2-A539-45E4-8275-3196DF19EAED}" presName="rootConnector" presStyleLbl="node2" presStyleIdx="3" presStyleCnt="4"/>
      <dgm:spPr/>
    </dgm:pt>
    <dgm:pt modelId="{E8B14977-D4B7-4127-84EE-B45E2B021B6F}" type="pres">
      <dgm:prSet presAssocID="{ADE946C2-A539-45E4-8275-3196DF19EAED}" presName="hierChild4" presStyleCnt="0"/>
      <dgm:spPr/>
    </dgm:pt>
    <dgm:pt modelId="{3A94A5E0-1295-4FF0-8BFC-5845B08893CA}" type="pres">
      <dgm:prSet presAssocID="{ADE946C2-A539-45E4-8275-3196DF19EAED}" presName="hierChild5" presStyleCnt="0"/>
      <dgm:spPr/>
    </dgm:pt>
    <dgm:pt modelId="{19590F6A-286C-4D30-AB42-EE3C0D0C3BC1}" type="pres">
      <dgm:prSet presAssocID="{4C04CB30-BF90-4F5C-BEFB-2925ADF70E82}" presName="hierChild3" presStyleCnt="0"/>
      <dgm:spPr/>
    </dgm:pt>
  </dgm:ptLst>
  <dgm:cxnLst>
    <dgm:cxn modelId="{A06B5C1D-D879-4B60-97A0-3654070051B7}" srcId="{4C04CB30-BF90-4F5C-BEFB-2925ADF70E82}" destId="{5C6DBC5B-E7A6-4ECA-999E-1BFCE055350F}" srcOrd="0" destOrd="0" parTransId="{CAE3C323-19D1-472D-9BC6-B40CCF0EC3AC}" sibTransId="{4F2D88E9-29B1-4E97-A3B4-F2F7B11C4DA6}"/>
    <dgm:cxn modelId="{A9F9DE3A-0510-4F72-80F8-AF949E881F43}" srcId="{4C04CB30-BF90-4F5C-BEFB-2925ADF70E82}" destId="{DFC47D08-3B18-4267-88EB-A9C3CE543192}" srcOrd="1" destOrd="0" parTransId="{993FEB51-8FD6-4AC9-A402-DF49271491B9}" sibTransId="{07F964FD-5F95-4614-8019-E4CD0360C5A9}"/>
    <dgm:cxn modelId="{47DA263D-B732-48D8-B9B6-6E17C2F65011}" type="presOf" srcId="{ADE946C2-A539-45E4-8275-3196DF19EAED}" destId="{D67E4ABD-D6A8-4276-9B96-EC8875B2EAC4}" srcOrd="0" destOrd="0" presId="urn:microsoft.com/office/officeart/2005/8/layout/orgChart1"/>
    <dgm:cxn modelId="{AD0FBB3F-F95B-459D-9A17-2511493AB03F}" srcId="{4C04CB30-BF90-4F5C-BEFB-2925ADF70E82}" destId="{ADE946C2-A539-45E4-8275-3196DF19EAED}" srcOrd="3" destOrd="0" parTransId="{9D0B4F4A-654B-4BEA-BA9F-505D1BE5421D}" sibTransId="{2044AE53-B640-4E90-BED4-F3CB9729B2BE}"/>
    <dgm:cxn modelId="{B03FEF5E-F1E0-4E35-966A-9F6F3C0ABE96}" type="presOf" srcId="{DFC47D08-3B18-4267-88EB-A9C3CE543192}" destId="{FE4A5274-37F0-4A36-A383-64950DCE3CBD}" srcOrd="0" destOrd="0" presId="urn:microsoft.com/office/officeart/2005/8/layout/orgChart1"/>
    <dgm:cxn modelId="{885A4561-13B1-4116-AD4D-B7E7C110707B}" type="presOf" srcId="{5C6DBC5B-E7A6-4ECA-999E-1BFCE055350F}" destId="{52D3C012-F865-4952-89B0-C1610C5D5ACC}" srcOrd="1" destOrd="0" presId="urn:microsoft.com/office/officeart/2005/8/layout/orgChart1"/>
    <dgm:cxn modelId="{59385B44-CFD1-4864-B900-DE7F5B2CE05E}" type="presOf" srcId="{585D3F77-5627-43B2-8BDC-ABAF33104133}" destId="{3CBD869B-C7E9-4C95-898A-3FDFEB1BF9E0}" srcOrd="0" destOrd="0" presId="urn:microsoft.com/office/officeart/2005/8/layout/orgChart1"/>
    <dgm:cxn modelId="{BC04E167-AF8A-4993-8DDC-8C9C040FA675}" type="presOf" srcId="{4C04CB30-BF90-4F5C-BEFB-2925ADF70E82}" destId="{E62EBAD5-571E-4E7D-88A9-A9EB84FA1C49}" srcOrd="0" destOrd="0" presId="urn:microsoft.com/office/officeart/2005/8/layout/orgChart1"/>
    <dgm:cxn modelId="{2868574F-6F6C-4BA5-B1D4-391EC4CC689D}" srcId="{4C04CB30-BF90-4F5C-BEFB-2925ADF70E82}" destId="{585D3F77-5627-43B2-8BDC-ABAF33104133}" srcOrd="2" destOrd="0" parTransId="{93AE1621-52FD-483C-A0E6-079F878BF713}" sibTransId="{759AF5A7-3419-48FB-B49A-EC52F7B30C9E}"/>
    <dgm:cxn modelId="{9E8E5870-40AA-41A1-89CA-0387AB282CE1}" type="presOf" srcId="{4C04CB30-BF90-4F5C-BEFB-2925ADF70E82}" destId="{B459DFC9-4134-4313-B663-B54FB1E9318D}" srcOrd="1" destOrd="0" presId="urn:microsoft.com/office/officeart/2005/8/layout/orgChart1"/>
    <dgm:cxn modelId="{88094175-84B6-40BB-8A29-DEAE2E3F528F}" type="presOf" srcId="{5C6DBC5B-E7A6-4ECA-999E-1BFCE055350F}" destId="{ABE4C5E9-8EFE-48EB-B283-A76B6796DFF7}" srcOrd="0" destOrd="0" presId="urn:microsoft.com/office/officeart/2005/8/layout/orgChart1"/>
    <dgm:cxn modelId="{A9D1E087-033F-4F73-8530-4FA4806A952D}" type="presOf" srcId="{993FEB51-8FD6-4AC9-A402-DF49271491B9}" destId="{4C794704-712E-4EF4-A062-958677B1E2C5}" srcOrd="0" destOrd="0" presId="urn:microsoft.com/office/officeart/2005/8/layout/orgChart1"/>
    <dgm:cxn modelId="{5AE3F087-3CCC-4443-A164-BB4D1E3EE98E}" type="presOf" srcId="{B03571AD-8BB0-4E4B-A912-9D83E59D507F}" destId="{420B686B-C163-47C1-BFA8-02853D39794E}" srcOrd="0" destOrd="0" presId="urn:microsoft.com/office/officeart/2005/8/layout/orgChart1"/>
    <dgm:cxn modelId="{2B1DDE90-6193-4ECB-A5F8-454B73465854}" type="presOf" srcId="{CAE3C323-19D1-472D-9BC6-B40CCF0EC3AC}" destId="{A64241C4-390C-4A16-B00B-D8EE725A2B61}" srcOrd="0" destOrd="0" presId="urn:microsoft.com/office/officeart/2005/8/layout/orgChart1"/>
    <dgm:cxn modelId="{78E87594-C5D2-4518-931B-D48194AA586E}" type="presOf" srcId="{9D0B4F4A-654B-4BEA-BA9F-505D1BE5421D}" destId="{5D01810A-D3EC-4E3C-8B5A-4441068B394F}" srcOrd="0" destOrd="0" presId="urn:microsoft.com/office/officeart/2005/8/layout/orgChart1"/>
    <dgm:cxn modelId="{9FD874B6-B513-4202-A7E3-F51BB435AF92}" type="presOf" srcId="{585D3F77-5627-43B2-8BDC-ABAF33104133}" destId="{C452F859-A20B-41FB-8450-076BC118DA2E}" srcOrd="1" destOrd="0" presId="urn:microsoft.com/office/officeart/2005/8/layout/orgChart1"/>
    <dgm:cxn modelId="{E9EEF5BC-2278-4EFD-AABD-29411788D8D5}" type="presOf" srcId="{ADE946C2-A539-45E4-8275-3196DF19EAED}" destId="{B61E2B61-A78F-4AD4-B57F-BBD632AE1325}" srcOrd="1" destOrd="0" presId="urn:microsoft.com/office/officeart/2005/8/layout/orgChart1"/>
    <dgm:cxn modelId="{42C9ECCD-0219-4F3C-AA24-A3DB7553AB77}" type="presOf" srcId="{93AE1621-52FD-483C-A0E6-079F878BF713}" destId="{AA0F84F3-FC04-4B2D-9497-1F2621E6A985}" srcOrd="0" destOrd="0" presId="urn:microsoft.com/office/officeart/2005/8/layout/orgChart1"/>
    <dgm:cxn modelId="{E39064EA-4766-401C-8A2C-D76EE82DE0AF}" srcId="{B03571AD-8BB0-4E4B-A912-9D83E59D507F}" destId="{4C04CB30-BF90-4F5C-BEFB-2925ADF70E82}" srcOrd="0" destOrd="0" parTransId="{0D1BAC34-12CB-456E-BAA3-084A47F861A3}" sibTransId="{791B9ADC-50D9-47F7-805E-A8D0211AD118}"/>
    <dgm:cxn modelId="{16C9CEF5-DF68-4617-A179-F66E177989E4}" type="presOf" srcId="{DFC47D08-3B18-4267-88EB-A9C3CE543192}" destId="{CE43319A-CB54-4CDD-8F0C-F0E9EC947475}" srcOrd="1" destOrd="0" presId="urn:microsoft.com/office/officeart/2005/8/layout/orgChart1"/>
    <dgm:cxn modelId="{46F88E1F-53A5-4664-ADE4-C8141F65E599}" type="presParOf" srcId="{420B686B-C163-47C1-BFA8-02853D39794E}" destId="{E95E75EA-CA30-4265-A80F-25FA4E0F7C77}" srcOrd="0" destOrd="0" presId="urn:microsoft.com/office/officeart/2005/8/layout/orgChart1"/>
    <dgm:cxn modelId="{E88A50C6-981F-47D3-B1A9-2252B5250C75}" type="presParOf" srcId="{E95E75EA-CA30-4265-A80F-25FA4E0F7C77}" destId="{27159D0C-F8F1-4EBA-BBFF-43D3DDD66EEF}" srcOrd="0" destOrd="0" presId="urn:microsoft.com/office/officeart/2005/8/layout/orgChart1"/>
    <dgm:cxn modelId="{AE4F484F-F4AC-4176-A390-2D5BE22E6088}" type="presParOf" srcId="{27159D0C-F8F1-4EBA-BBFF-43D3DDD66EEF}" destId="{E62EBAD5-571E-4E7D-88A9-A9EB84FA1C49}" srcOrd="0" destOrd="0" presId="urn:microsoft.com/office/officeart/2005/8/layout/orgChart1"/>
    <dgm:cxn modelId="{0164A962-2241-49F1-8943-3179BAD57088}" type="presParOf" srcId="{27159D0C-F8F1-4EBA-BBFF-43D3DDD66EEF}" destId="{B459DFC9-4134-4313-B663-B54FB1E9318D}" srcOrd="1" destOrd="0" presId="urn:microsoft.com/office/officeart/2005/8/layout/orgChart1"/>
    <dgm:cxn modelId="{6DF74DD1-DD24-40E4-AAEB-C9B5798D66D6}" type="presParOf" srcId="{E95E75EA-CA30-4265-A80F-25FA4E0F7C77}" destId="{AFD4FCCB-A81A-4274-B179-12096ED61375}" srcOrd="1" destOrd="0" presId="urn:microsoft.com/office/officeart/2005/8/layout/orgChart1"/>
    <dgm:cxn modelId="{C742810F-1348-42DF-8700-C4E27C40C653}" type="presParOf" srcId="{AFD4FCCB-A81A-4274-B179-12096ED61375}" destId="{A64241C4-390C-4A16-B00B-D8EE725A2B61}" srcOrd="0" destOrd="0" presId="urn:microsoft.com/office/officeart/2005/8/layout/orgChart1"/>
    <dgm:cxn modelId="{BD82035F-7A36-4E43-86F8-BA23D8C5714A}" type="presParOf" srcId="{AFD4FCCB-A81A-4274-B179-12096ED61375}" destId="{60A15B7D-70DA-41EF-B5F6-30FB916781D3}" srcOrd="1" destOrd="0" presId="urn:microsoft.com/office/officeart/2005/8/layout/orgChart1"/>
    <dgm:cxn modelId="{2AE50C47-7662-47F8-918D-F310AC50C170}" type="presParOf" srcId="{60A15B7D-70DA-41EF-B5F6-30FB916781D3}" destId="{73AEB4F8-D1F9-427F-BF6D-0812231FB809}" srcOrd="0" destOrd="0" presId="urn:microsoft.com/office/officeart/2005/8/layout/orgChart1"/>
    <dgm:cxn modelId="{9FF236E8-BFD1-4A9C-A842-FA6B01541ACA}" type="presParOf" srcId="{73AEB4F8-D1F9-427F-BF6D-0812231FB809}" destId="{ABE4C5E9-8EFE-48EB-B283-A76B6796DFF7}" srcOrd="0" destOrd="0" presId="urn:microsoft.com/office/officeart/2005/8/layout/orgChart1"/>
    <dgm:cxn modelId="{7A6E9A00-894F-45BE-A1BC-23773C058C4A}" type="presParOf" srcId="{73AEB4F8-D1F9-427F-BF6D-0812231FB809}" destId="{52D3C012-F865-4952-89B0-C1610C5D5ACC}" srcOrd="1" destOrd="0" presId="urn:microsoft.com/office/officeart/2005/8/layout/orgChart1"/>
    <dgm:cxn modelId="{7ADE4B65-FADA-47F6-82AB-A238600DFE72}" type="presParOf" srcId="{60A15B7D-70DA-41EF-B5F6-30FB916781D3}" destId="{80837312-F809-497A-BB61-E68755FB2716}" srcOrd="1" destOrd="0" presId="urn:microsoft.com/office/officeart/2005/8/layout/orgChart1"/>
    <dgm:cxn modelId="{DED638A8-19EC-4272-A8BF-FC37849AE39F}" type="presParOf" srcId="{60A15B7D-70DA-41EF-B5F6-30FB916781D3}" destId="{1077256D-EDF9-4862-A41F-729534D2AFAC}" srcOrd="2" destOrd="0" presId="urn:microsoft.com/office/officeart/2005/8/layout/orgChart1"/>
    <dgm:cxn modelId="{5E3027C9-DE0E-4EE2-9B17-D27D1CB588B8}" type="presParOf" srcId="{AFD4FCCB-A81A-4274-B179-12096ED61375}" destId="{4C794704-712E-4EF4-A062-958677B1E2C5}" srcOrd="2" destOrd="0" presId="urn:microsoft.com/office/officeart/2005/8/layout/orgChart1"/>
    <dgm:cxn modelId="{E1998ADF-0D3C-455A-A82F-3E048FF4A3DC}" type="presParOf" srcId="{AFD4FCCB-A81A-4274-B179-12096ED61375}" destId="{D7D3A91F-9BCE-4229-A7E4-9FDE3A1F3250}" srcOrd="3" destOrd="0" presId="urn:microsoft.com/office/officeart/2005/8/layout/orgChart1"/>
    <dgm:cxn modelId="{7FAFB9CA-4C99-4562-9023-5A68F5BAAEFC}" type="presParOf" srcId="{D7D3A91F-9BCE-4229-A7E4-9FDE3A1F3250}" destId="{F4858768-45B5-44AE-90A1-0BF001071E0F}" srcOrd="0" destOrd="0" presId="urn:microsoft.com/office/officeart/2005/8/layout/orgChart1"/>
    <dgm:cxn modelId="{61375F1D-D327-4E29-93BB-4EC6C68DA6DD}" type="presParOf" srcId="{F4858768-45B5-44AE-90A1-0BF001071E0F}" destId="{FE4A5274-37F0-4A36-A383-64950DCE3CBD}" srcOrd="0" destOrd="0" presId="urn:microsoft.com/office/officeart/2005/8/layout/orgChart1"/>
    <dgm:cxn modelId="{8E58FA9D-8FB0-4EFA-A3BD-420C321A30EC}" type="presParOf" srcId="{F4858768-45B5-44AE-90A1-0BF001071E0F}" destId="{CE43319A-CB54-4CDD-8F0C-F0E9EC947475}" srcOrd="1" destOrd="0" presId="urn:microsoft.com/office/officeart/2005/8/layout/orgChart1"/>
    <dgm:cxn modelId="{271EE2DB-0839-4F3A-8048-6DB157DB22B2}" type="presParOf" srcId="{D7D3A91F-9BCE-4229-A7E4-9FDE3A1F3250}" destId="{8A158E03-2FD3-404B-9AA4-44B7B54642AE}" srcOrd="1" destOrd="0" presId="urn:microsoft.com/office/officeart/2005/8/layout/orgChart1"/>
    <dgm:cxn modelId="{EAC57F9D-770F-4C0B-8406-66FC30644A1A}" type="presParOf" srcId="{D7D3A91F-9BCE-4229-A7E4-9FDE3A1F3250}" destId="{1098FC76-A48C-42AF-BC8E-C9603EF218E7}" srcOrd="2" destOrd="0" presId="urn:microsoft.com/office/officeart/2005/8/layout/orgChart1"/>
    <dgm:cxn modelId="{3AD4D151-BBB9-444C-869E-CA32EC22BADA}" type="presParOf" srcId="{AFD4FCCB-A81A-4274-B179-12096ED61375}" destId="{AA0F84F3-FC04-4B2D-9497-1F2621E6A985}" srcOrd="4" destOrd="0" presId="urn:microsoft.com/office/officeart/2005/8/layout/orgChart1"/>
    <dgm:cxn modelId="{5721D98D-C24F-4220-BC65-482F59841780}" type="presParOf" srcId="{AFD4FCCB-A81A-4274-B179-12096ED61375}" destId="{0819A088-D050-474A-9AF9-AFC0A61D6A5A}" srcOrd="5" destOrd="0" presId="urn:microsoft.com/office/officeart/2005/8/layout/orgChart1"/>
    <dgm:cxn modelId="{8B470B20-EC41-43B9-8180-1A78CCA6DE1F}" type="presParOf" srcId="{0819A088-D050-474A-9AF9-AFC0A61D6A5A}" destId="{B50C8100-3F2C-4125-B4A7-66061AFE1426}" srcOrd="0" destOrd="0" presId="urn:microsoft.com/office/officeart/2005/8/layout/orgChart1"/>
    <dgm:cxn modelId="{B3772D4F-E513-48C2-8DC0-22EA243F2961}" type="presParOf" srcId="{B50C8100-3F2C-4125-B4A7-66061AFE1426}" destId="{3CBD869B-C7E9-4C95-898A-3FDFEB1BF9E0}" srcOrd="0" destOrd="0" presId="urn:microsoft.com/office/officeart/2005/8/layout/orgChart1"/>
    <dgm:cxn modelId="{5AD4A738-B90B-4CAA-8734-A8BAA4FBD5F4}" type="presParOf" srcId="{B50C8100-3F2C-4125-B4A7-66061AFE1426}" destId="{C452F859-A20B-41FB-8450-076BC118DA2E}" srcOrd="1" destOrd="0" presId="urn:microsoft.com/office/officeart/2005/8/layout/orgChart1"/>
    <dgm:cxn modelId="{955B7F7A-E3D2-4163-ABE2-837489D26566}" type="presParOf" srcId="{0819A088-D050-474A-9AF9-AFC0A61D6A5A}" destId="{E47644EC-C786-465F-9187-73833F3C70CC}" srcOrd="1" destOrd="0" presId="urn:microsoft.com/office/officeart/2005/8/layout/orgChart1"/>
    <dgm:cxn modelId="{9D50FB51-3A0D-431F-9BA0-8B01BAD67D6C}" type="presParOf" srcId="{0819A088-D050-474A-9AF9-AFC0A61D6A5A}" destId="{FD0F66D0-0B5B-4CD0-86FE-24B5370628E6}" srcOrd="2" destOrd="0" presId="urn:microsoft.com/office/officeart/2005/8/layout/orgChart1"/>
    <dgm:cxn modelId="{E3073580-2EC0-4254-8423-B968755011DA}" type="presParOf" srcId="{AFD4FCCB-A81A-4274-B179-12096ED61375}" destId="{5D01810A-D3EC-4E3C-8B5A-4441068B394F}" srcOrd="6" destOrd="0" presId="urn:microsoft.com/office/officeart/2005/8/layout/orgChart1"/>
    <dgm:cxn modelId="{81F460D6-038A-4A8D-B610-61A405BA82A4}" type="presParOf" srcId="{AFD4FCCB-A81A-4274-B179-12096ED61375}" destId="{214E7016-7618-4E72-952D-5EA25952FBF8}" srcOrd="7" destOrd="0" presId="urn:microsoft.com/office/officeart/2005/8/layout/orgChart1"/>
    <dgm:cxn modelId="{45786C9A-5863-4FEF-BB32-55092A8DEFDF}" type="presParOf" srcId="{214E7016-7618-4E72-952D-5EA25952FBF8}" destId="{0F3576FC-4393-4E6F-B005-3FB101A05264}" srcOrd="0" destOrd="0" presId="urn:microsoft.com/office/officeart/2005/8/layout/orgChart1"/>
    <dgm:cxn modelId="{C6B4E4A5-ABD4-4734-88AE-2E3B86957CE5}" type="presParOf" srcId="{0F3576FC-4393-4E6F-B005-3FB101A05264}" destId="{D67E4ABD-D6A8-4276-9B96-EC8875B2EAC4}" srcOrd="0" destOrd="0" presId="urn:microsoft.com/office/officeart/2005/8/layout/orgChart1"/>
    <dgm:cxn modelId="{99CC7C03-DF7C-41B7-A320-A5755AD8B5C9}" type="presParOf" srcId="{0F3576FC-4393-4E6F-B005-3FB101A05264}" destId="{B61E2B61-A78F-4AD4-B57F-BBD632AE1325}" srcOrd="1" destOrd="0" presId="urn:microsoft.com/office/officeart/2005/8/layout/orgChart1"/>
    <dgm:cxn modelId="{DB1A54C3-DC1F-409C-86C9-B7D66AD4DDC1}" type="presParOf" srcId="{214E7016-7618-4E72-952D-5EA25952FBF8}" destId="{E8B14977-D4B7-4127-84EE-B45E2B021B6F}" srcOrd="1" destOrd="0" presId="urn:microsoft.com/office/officeart/2005/8/layout/orgChart1"/>
    <dgm:cxn modelId="{4BADC395-BA5C-428F-992F-5AFE930ADBFE}" type="presParOf" srcId="{214E7016-7618-4E72-952D-5EA25952FBF8}" destId="{3A94A5E0-1295-4FF0-8BFC-5845B08893CA}" srcOrd="2" destOrd="0" presId="urn:microsoft.com/office/officeart/2005/8/layout/orgChart1"/>
    <dgm:cxn modelId="{D61AC522-8216-4AC0-B59A-0A5BD2BE1F7D}" type="presParOf" srcId="{E95E75EA-CA30-4265-A80F-25FA4E0F7C77}" destId="{19590F6A-286C-4D30-AB42-EE3C0D0C3BC1}" srcOrd="2" destOrd="0" presId="urn:microsoft.com/office/officeart/2005/8/layout/orgChar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6978D8A9-74C4-4F2D-AD20-A22043740E52}">
      <dgm:prSet phldrT="[Text]"/>
      <dgm:spPr/>
      <dgm:t>
        <a:bodyPr/>
        <a:lstStyle/>
        <a:p>
          <a:r>
            <a:rPr lang="en-IN" dirty="0"/>
            <a:t>Procurement of machines and materials</a:t>
          </a:r>
        </a:p>
      </dgm:t>
    </dgm:pt>
    <dgm:pt modelId="{752149F1-035E-47AE-B79D-75FD25FEA7F4}" type="parTrans" cxnId="{F27DAD4F-2A4A-471A-B22D-FABB47C2FB9E}">
      <dgm:prSet/>
      <dgm:spPr/>
      <dgm:t>
        <a:bodyPr/>
        <a:lstStyle/>
        <a:p>
          <a:endParaRPr lang="en-IN"/>
        </a:p>
      </dgm:t>
    </dgm:pt>
    <dgm:pt modelId="{5D8916AC-3B88-4492-8C60-F294CF469FA3}" type="sibTrans" cxnId="{F27DAD4F-2A4A-471A-B22D-FABB47C2FB9E}">
      <dgm:prSet/>
      <dgm:spPr/>
      <dgm:t>
        <a:bodyPr/>
        <a:lstStyle/>
        <a:p>
          <a:endParaRPr lang="en-IN"/>
        </a:p>
      </dgm:t>
    </dgm:pt>
    <dgm:pt modelId="{68F7071F-EF58-4180-AF73-FEB7011C84EF}">
      <dgm:prSet phldrT="[Text]"/>
      <dgm:spPr/>
      <dgm:t>
        <a:bodyPr/>
        <a:lstStyle/>
        <a:p>
          <a:r>
            <a:rPr lang="en-IN" dirty="0"/>
            <a:t>Market research</a:t>
          </a:r>
        </a:p>
      </dgm:t>
    </dgm:pt>
    <dgm:pt modelId="{F95E9BB3-6D99-45FA-829A-0C703A2B1B63}" type="parTrans" cxnId="{837F6BD1-D098-4C46-AF62-5CCDFF9562CF}">
      <dgm:prSet/>
      <dgm:spPr/>
      <dgm:t>
        <a:bodyPr/>
        <a:lstStyle/>
        <a:p>
          <a:endParaRPr lang="en-IN"/>
        </a:p>
      </dgm:t>
    </dgm:pt>
    <dgm:pt modelId="{1D88358A-B6C2-4780-BFB7-9233DFA5FFE0}" type="sibTrans" cxnId="{837F6BD1-D098-4C46-AF62-5CCDFF9562CF}">
      <dgm:prSet/>
      <dgm:spPr/>
      <dgm:t>
        <a:bodyPr/>
        <a:lstStyle/>
        <a:p>
          <a:endParaRPr lang="en-IN"/>
        </a:p>
      </dgm:t>
    </dgm:pt>
    <dgm:pt modelId="{26E77BFE-6647-4506-969B-35DEFE9290D5}">
      <dgm:prSet phldrT="[Text]"/>
      <dgm:spPr/>
      <dgm:t>
        <a:bodyPr/>
        <a:lstStyle/>
        <a:p>
          <a:r>
            <a:rPr lang="en-IN" dirty="0"/>
            <a:t>Determining form of enterprise</a:t>
          </a:r>
        </a:p>
      </dgm:t>
    </dgm:pt>
    <dgm:pt modelId="{46ADD33A-FB83-4CF3-B255-2F4DA7874A46}" type="parTrans" cxnId="{E1660DD1-6E6B-4A40-B92B-08F4CB590F6B}">
      <dgm:prSet/>
      <dgm:spPr/>
      <dgm:t>
        <a:bodyPr/>
        <a:lstStyle/>
        <a:p>
          <a:endParaRPr lang="en-IN"/>
        </a:p>
      </dgm:t>
    </dgm:pt>
    <dgm:pt modelId="{D7E21594-1AA9-4123-A75B-632A113280CF}" type="sibTrans" cxnId="{E1660DD1-6E6B-4A40-B92B-08F4CB590F6B}">
      <dgm:prSet/>
      <dgm:spPr/>
      <dgm:t>
        <a:bodyPr/>
        <a:lstStyle/>
        <a:p>
          <a:endParaRPr lang="en-IN"/>
        </a:p>
      </dgm:t>
    </dgm:pt>
    <dgm:pt modelId="{F1C84982-F922-4E78-8E1F-61746C19E62D}" type="pres">
      <dgm:prSet presAssocID="{6DBCE116-EF41-42B8-A826-3270B6AC0755}" presName="linearFlow" presStyleCnt="0">
        <dgm:presLayoutVars>
          <dgm:dir/>
          <dgm:resizeHandles val="exact"/>
        </dgm:presLayoutVars>
      </dgm:prSet>
      <dgm:spPr/>
    </dgm:pt>
    <dgm:pt modelId="{88EE12CC-E926-4100-A37F-7112FE60178F}" type="pres">
      <dgm:prSet presAssocID="{6978D8A9-74C4-4F2D-AD20-A22043740E52}" presName="composite" presStyleCnt="0"/>
      <dgm:spPr/>
    </dgm:pt>
    <dgm:pt modelId="{124B9521-735D-4963-9EF3-DEE0CC437D22}" type="pres">
      <dgm:prSet presAssocID="{6978D8A9-74C4-4F2D-AD20-A22043740E52}"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 lightbulb"/>
        </a:ext>
      </dgm:extLst>
    </dgm:pt>
    <dgm:pt modelId="{878BC772-E707-46B3-891D-13BA835F5A89}" type="pres">
      <dgm:prSet presAssocID="{6978D8A9-74C4-4F2D-AD20-A22043740E52}" presName="txShp" presStyleLbl="node1" presStyleIdx="0" presStyleCnt="3">
        <dgm:presLayoutVars>
          <dgm:bulletEnabled val="1"/>
        </dgm:presLayoutVars>
      </dgm:prSet>
      <dgm:spPr/>
    </dgm:pt>
    <dgm:pt modelId="{6AB38073-BA72-49B6-AC26-9E2DDC454689}" type="pres">
      <dgm:prSet presAssocID="{5D8916AC-3B88-4492-8C60-F294CF469FA3}" presName="spacing" presStyleCnt="0"/>
      <dgm:spPr/>
    </dgm:pt>
    <dgm:pt modelId="{92D9C564-27D3-4F1C-9B2A-0663A0BE7E47}" type="pres">
      <dgm:prSet presAssocID="{68F7071F-EF58-4180-AF73-FEB7011C84EF}" presName="composite" presStyleCnt="0"/>
      <dgm:spPr/>
    </dgm:pt>
    <dgm:pt modelId="{7FFA0151-F94A-41E0-AD4C-C5E051F1E461}" type="pres">
      <dgm:prSet presAssocID="{68F7071F-EF58-4180-AF73-FEB7011C84EF}" presName="imgShp"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 lightbulb"/>
        </a:ext>
      </dgm:extLst>
    </dgm:pt>
    <dgm:pt modelId="{0A17AAEF-6B31-4982-97EB-FF4A90C157B7}" type="pres">
      <dgm:prSet presAssocID="{68F7071F-EF58-4180-AF73-FEB7011C84EF}" presName="txShp" presStyleLbl="node1" presStyleIdx="1" presStyleCnt="3">
        <dgm:presLayoutVars>
          <dgm:bulletEnabled val="1"/>
        </dgm:presLayoutVars>
      </dgm:prSet>
      <dgm:spPr/>
    </dgm:pt>
    <dgm:pt modelId="{3B395271-B682-4C1D-9249-681C5C2E04D9}" type="pres">
      <dgm:prSet presAssocID="{1D88358A-B6C2-4780-BFB7-9233DFA5FFE0}" presName="spacing" presStyleCnt="0"/>
      <dgm:spPr/>
    </dgm:pt>
    <dgm:pt modelId="{D9E0EA6F-1D57-40D8-AFBF-64984FD44746}" type="pres">
      <dgm:prSet presAssocID="{26E77BFE-6647-4506-969B-35DEFE9290D5}" presName="composite" presStyleCnt="0"/>
      <dgm:spPr/>
    </dgm:pt>
    <dgm:pt modelId="{D539454D-760F-4C42-B43A-62744E121ED4}" type="pres">
      <dgm:prSet presAssocID="{26E77BFE-6647-4506-969B-35DEFE9290D5}" presName="imgShp"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 lightbulb"/>
        </a:ext>
      </dgm:extLst>
    </dgm:pt>
    <dgm:pt modelId="{A63300E1-D007-4C65-AC4A-BF86B7F23FA7}" type="pres">
      <dgm:prSet presAssocID="{26E77BFE-6647-4506-969B-35DEFE9290D5}" presName="txShp" presStyleLbl="node1" presStyleIdx="2" presStyleCnt="3">
        <dgm:presLayoutVars>
          <dgm:bulletEnabled val="1"/>
        </dgm:presLayoutVars>
      </dgm:prSet>
      <dgm:spPr/>
    </dgm:pt>
  </dgm:ptLst>
  <dgm:cxnLst>
    <dgm:cxn modelId="{7AA1685D-F761-4FED-93E8-66E600637C6C}" type="presOf" srcId="{68F7071F-EF58-4180-AF73-FEB7011C84EF}" destId="{0A17AAEF-6B31-4982-97EB-FF4A90C157B7}" srcOrd="0" destOrd="0" presId="urn:microsoft.com/office/officeart/2005/8/layout/vList3"/>
    <dgm:cxn modelId="{3C99025F-55B6-46B0-86FB-1236900E36A4}" type="presOf" srcId="{6DBCE116-EF41-42B8-A826-3270B6AC0755}" destId="{F1C84982-F922-4E78-8E1F-61746C19E62D}" srcOrd="0" destOrd="0" presId="urn:microsoft.com/office/officeart/2005/8/layout/vList3"/>
    <dgm:cxn modelId="{939B7B6F-B8E2-479A-AEF2-F6AA26B3D288}" type="presOf" srcId="{6978D8A9-74C4-4F2D-AD20-A22043740E52}" destId="{878BC772-E707-46B3-891D-13BA835F5A89}" srcOrd="0" destOrd="0" presId="urn:microsoft.com/office/officeart/2005/8/layout/vList3"/>
    <dgm:cxn modelId="{F27DAD4F-2A4A-471A-B22D-FABB47C2FB9E}" srcId="{6DBCE116-EF41-42B8-A826-3270B6AC0755}" destId="{6978D8A9-74C4-4F2D-AD20-A22043740E52}" srcOrd="0" destOrd="0" parTransId="{752149F1-035E-47AE-B79D-75FD25FEA7F4}" sibTransId="{5D8916AC-3B88-4492-8C60-F294CF469FA3}"/>
    <dgm:cxn modelId="{C6AFD2CA-5A96-421F-9B3F-9BB9717D778A}" type="presOf" srcId="{26E77BFE-6647-4506-969B-35DEFE9290D5}" destId="{A63300E1-D007-4C65-AC4A-BF86B7F23FA7}" srcOrd="0" destOrd="0" presId="urn:microsoft.com/office/officeart/2005/8/layout/vList3"/>
    <dgm:cxn modelId="{E1660DD1-6E6B-4A40-B92B-08F4CB590F6B}" srcId="{6DBCE116-EF41-42B8-A826-3270B6AC0755}" destId="{26E77BFE-6647-4506-969B-35DEFE9290D5}" srcOrd="2" destOrd="0" parTransId="{46ADD33A-FB83-4CF3-B255-2F4DA7874A46}" sibTransId="{D7E21594-1AA9-4123-A75B-632A113280CF}"/>
    <dgm:cxn modelId="{837F6BD1-D098-4C46-AF62-5CCDFF9562CF}" srcId="{6DBCE116-EF41-42B8-A826-3270B6AC0755}" destId="{68F7071F-EF58-4180-AF73-FEB7011C84EF}" srcOrd="1" destOrd="0" parTransId="{F95E9BB3-6D99-45FA-829A-0C703A2B1B63}" sibTransId="{1D88358A-B6C2-4780-BFB7-9233DFA5FFE0}"/>
    <dgm:cxn modelId="{F1026EE9-B3CE-44D5-9F0F-0331E6D97376}" type="presParOf" srcId="{F1C84982-F922-4E78-8E1F-61746C19E62D}" destId="{88EE12CC-E926-4100-A37F-7112FE60178F}" srcOrd="0" destOrd="0" presId="urn:microsoft.com/office/officeart/2005/8/layout/vList3"/>
    <dgm:cxn modelId="{B40AD2A0-C37A-4011-88AD-D66E6BC21435}" type="presParOf" srcId="{88EE12CC-E926-4100-A37F-7112FE60178F}" destId="{124B9521-735D-4963-9EF3-DEE0CC437D22}" srcOrd="0" destOrd="0" presId="urn:microsoft.com/office/officeart/2005/8/layout/vList3"/>
    <dgm:cxn modelId="{CF72444D-518F-4699-8670-B936C554F6E3}" type="presParOf" srcId="{88EE12CC-E926-4100-A37F-7112FE60178F}" destId="{878BC772-E707-46B3-891D-13BA835F5A89}" srcOrd="1" destOrd="0" presId="urn:microsoft.com/office/officeart/2005/8/layout/vList3"/>
    <dgm:cxn modelId="{CCCDC1DF-CD8B-41A0-81D6-1D22D8AC72A6}" type="presParOf" srcId="{F1C84982-F922-4E78-8E1F-61746C19E62D}" destId="{6AB38073-BA72-49B6-AC26-9E2DDC454689}" srcOrd="1" destOrd="0" presId="urn:microsoft.com/office/officeart/2005/8/layout/vList3"/>
    <dgm:cxn modelId="{14ACE456-2355-41BC-A27A-D5792A70DF94}" type="presParOf" srcId="{F1C84982-F922-4E78-8E1F-61746C19E62D}" destId="{92D9C564-27D3-4F1C-9B2A-0663A0BE7E47}" srcOrd="2" destOrd="0" presId="urn:microsoft.com/office/officeart/2005/8/layout/vList3"/>
    <dgm:cxn modelId="{5368EC8B-4791-4980-ADAE-3A8FBE63C42B}" type="presParOf" srcId="{92D9C564-27D3-4F1C-9B2A-0663A0BE7E47}" destId="{7FFA0151-F94A-41E0-AD4C-C5E051F1E461}" srcOrd="0" destOrd="0" presId="urn:microsoft.com/office/officeart/2005/8/layout/vList3"/>
    <dgm:cxn modelId="{D201F66F-7F84-4C9A-A776-E82DC7E76D7B}" type="presParOf" srcId="{92D9C564-27D3-4F1C-9B2A-0663A0BE7E47}" destId="{0A17AAEF-6B31-4982-97EB-FF4A90C157B7}" srcOrd="1" destOrd="0" presId="urn:microsoft.com/office/officeart/2005/8/layout/vList3"/>
    <dgm:cxn modelId="{37105937-587F-4E54-8F84-E26DB165B5B3}" type="presParOf" srcId="{F1C84982-F922-4E78-8E1F-61746C19E62D}" destId="{3B395271-B682-4C1D-9249-681C5C2E04D9}" srcOrd="3" destOrd="0" presId="urn:microsoft.com/office/officeart/2005/8/layout/vList3"/>
    <dgm:cxn modelId="{B66376CC-562D-4444-B94C-B191CC5A0D40}" type="presParOf" srcId="{F1C84982-F922-4E78-8E1F-61746C19E62D}" destId="{D9E0EA6F-1D57-40D8-AFBF-64984FD44746}" srcOrd="4" destOrd="0" presId="urn:microsoft.com/office/officeart/2005/8/layout/vList3"/>
    <dgm:cxn modelId="{134A55FE-EEF6-4F0E-A704-6CE5925EA5D5}" type="presParOf" srcId="{D9E0EA6F-1D57-40D8-AFBF-64984FD44746}" destId="{D539454D-760F-4C42-B43A-62744E121ED4}" srcOrd="0" destOrd="0" presId="urn:microsoft.com/office/officeart/2005/8/layout/vList3"/>
    <dgm:cxn modelId="{CAFEC437-B34A-4DD5-A1EE-4B04DEAFEA19}" type="presParOf" srcId="{D9E0EA6F-1D57-40D8-AFBF-64984FD44746}" destId="{A63300E1-D007-4C65-AC4A-BF86B7F23FA7}"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54DFE26-A586-4B07-89A9-CC317F593EC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D87A9452-F0D7-47BD-96E6-74367D58FDF3}">
      <dgm:prSet phldrT="[Text]"/>
      <dgm:spPr/>
      <dgm:t>
        <a:bodyPr/>
        <a:lstStyle/>
        <a:p>
          <a:r>
            <a:rPr lang="en-US" b="1" dirty="0"/>
            <a:t>Innovative entrepreneurs </a:t>
          </a:r>
        </a:p>
        <a:p>
          <a:r>
            <a:rPr lang="en-US" dirty="0"/>
            <a:t>thrive on introducing new ideas, technologies, and markets, catalyzing societal transformation and progress.</a:t>
          </a:r>
          <a:endParaRPr lang="en-IN" dirty="0"/>
        </a:p>
      </dgm:t>
    </dgm:pt>
    <dgm:pt modelId="{5C001001-73B3-4F82-AEE8-717F58A41E2B}" type="parTrans" cxnId="{10197CF4-7214-4BE1-A5AC-C07E8196913F}">
      <dgm:prSet/>
      <dgm:spPr/>
      <dgm:t>
        <a:bodyPr/>
        <a:lstStyle/>
        <a:p>
          <a:endParaRPr lang="en-IN"/>
        </a:p>
      </dgm:t>
    </dgm:pt>
    <dgm:pt modelId="{7917B3EB-FA59-4F03-B4AB-27B2EE0011F5}" type="sibTrans" cxnId="{10197CF4-7214-4BE1-A5AC-C07E8196913F}">
      <dgm:prSet/>
      <dgm:spPr/>
      <dgm:t>
        <a:bodyPr/>
        <a:lstStyle/>
        <a:p>
          <a:endParaRPr lang="en-IN"/>
        </a:p>
      </dgm:t>
    </dgm:pt>
    <dgm:pt modelId="{50C98636-FB51-4D55-B6D4-396A561DBE11}">
      <dgm:prSet phldrT="[Text]"/>
      <dgm:spPr/>
      <dgm:t>
        <a:bodyPr/>
        <a:lstStyle/>
        <a:p>
          <a:r>
            <a:rPr lang="en-US" b="1" dirty="0"/>
            <a:t>Imitative entrepreneurs </a:t>
          </a:r>
        </a:p>
        <a:p>
          <a:r>
            <a:rPr lang="en-US" dirty="0"/>
            <a:t>replicate existing business models and technologies without innovating, making them suitable for underdeveloped countries seeking to adopt proven methods from developed nations.</a:t>
          </a:r>
          <a:endParaRPr lang="en-IN" dirty="0"/>
        </a:p>
      </dgm:t>
    </dgm:pt>
    <dgm:pt modelId="{4A17ACF3-3215-4705-B6A0-F3F1FB72935B}" type="parTrans" cxnId="{F55D97E0-0D46-4853-9CC1-2C6711D1544A}">
      <dgm:prSet/>
      <dgm:spPr/>
      <dgm:t>
        <a:bodyPr/>
        <a:lstStyle/>
        <a:p>
          <a:endParaRPr lang="en-IN"/>
        </a:p>
      </dgm:t>
    </dgm:pt>
    <dgm:pt modelId="{A7B9365C-5A40-4884-A300-FAE795C04C17}" type="sibTrans" cxnId="{F55D97E0-0D46-4853-9CC1-2C6711D1544A}">
      <dgm:prSet/>
      <dgm:spPr/>
      <dgm:t>
        <a:bodyPr/>
        <a:lstStyle/>
        <a:p>
          <a:endParaRPr lang="en-IN"/>
        </a:p>
      </dgm:t>
    </dgm:pt>
    <dgm:pt modelId="{5B13049E-C801-437B-8B2F-7102B3012033}">
      <dgm:prSet phldrT="[Text]"/>
      <dgm:spPr/>
      <dgm:t>
        <a:bodyPr/>
        <a:lstStyle/>
        <a:p>
          <a:r>
            <a:rPr lang="en-US" b="1" dirty="0"/>
            <a:t>Fabian entrepreneurs </a:t>
          </a:r>
        </a:p>
        <a:p>
          <a:r>
            <a:rPr lang="en-US" dirty="0"/>
            <a:t>cautiously adopt change only when failure to do so threatens their relative position in the enterprise.</a:t>
          </a:r>
          <a:endParaRPr lang="en-IN" dirty="0"/>
        </a:p>
      </dgm:t>
    </dgm:pt>
    <dgm:pt modelId="{4E139019-348E-41DB-8CF6-4004BE0D0E5A}" type="parTrans" cxnId="{9AD75583-BA5A-41D9-9100-115DF26B668B}">
      <dgm:prSet/>
      <dgm:spPr/>
      <dgm:t>
        <a:bodyPr/>
        <a:lstStyle/>
        <a:p>
          <a:endParaRPr lang="en-IN"/>
        </a:p>
      </dgm:t>
    </dgm:pt>
    <dgm:pt modelId="{4E927113-AD30-4087-8924-3B67237207E7}" type="sibTrans" cxnId="{9AD75583-BA5A-41D9-9100-115DF26B668B}">
      <dgm:prSet/>
      <dgm:spPr/>
      <dgm:t>
        <a:bodyPr/>
        <a:lstStyle/>
        <a:p>
          <a:endParaRPr lang="en-IN"/>
        </a:p>
      </dgm:t>
    </dgm:pt>
    <dgm:pt modelId="{56A18688-6C84-41F8-BAE5-E19366F819FB}">
      <dgm:prSet phldrT="[Text]"/>
      <dgm:spPr/>
      <dgm:t>
        <a:bodyPr/>
        <a:lstStyle/>
        <a:p>
          <a:r>
            <a:rPr lang="en-US" b="1" dirty="0"/>
            <a:t>Drone entrepreneurs </a:t>
          </a:r>
        </a:p>
        <a:p>
          <a:r>
            <a:rPr lang="en-US" dirty="0"/>
            <a:t>tend to cling to traditional methods and technologies, resisting advancements despite potential benefits.</a:t>
          </a:r>
          <a:endParaRPr lang="en-IN" dirty="0"/>
        </a:p>
      </dgm:t>
    </dgm:pt>
    <dgm:pt modelId="{E05A1173-043B-4E64-B477-A70411F3813C}" type="parTrans" cxnId="{0B846FE4-150E-4D4F-83CD-B570677BDBB9}">
      <dgm:prSet/>
      <dgm:spPr/>
      <dgm:t>
        <a:bodyPr/>
        <a:lstStyle/>
        <a:p>
          <a:endParaRPr lang="en-IN"/>
        </a:p>
      </dgm:t>
    </dgm:pt>
    <dgm:pt modelId="{9C6DB463-996D-45C7-97F8-0FCE0F672499}" type="sibTrans" cxnId="{0B846FE4-150E-4D4F-83CD-B570677BDBB9}">
      <dgm:prSet/>
      <dgm:spPr/>
      <dgm:t>
        <a:bodyPr/>
        <a:lstStyle/>
        <a:p>
          <a:endParaRPr lang="en-IN"/>
        </a:p>
      </dgm:t>
    </dgm:pt>
    <dgm:pt modelId="{851BB053-ADA7-4067-BCCC-96A602624B72}" type="pres">
      <dgm:prSet presAssocID="{854DFE26-A586-4B07-89A9-CC317F593EC8}" presName="diagram" presStyleCnt="0">
        <dgm:presLayoutVars>
          <dgm:dir/>
          <dgm:resizeHandles val="exact"/>
        </dgm:presLayoutVars>
      </dgm:prSet>
      <dgm:spPr/>
    </dgm:pt>
    <dgm:pt modelId="{006B09BB-3013-44A0-93DA-88040174D84A}" type="pres">
      <dgm:prSet presAssocID="{D87A9452-F0D7-47BD-96E6-74367D58FDF3}" presName="node" presStyleLbl="node1" presStyleIdx="0" presStyleCnt="4">
        <dgm:presLayoutVars>
          <dgm:bulletEnabled val="1"/>
        </dgm:presLayoutVars>
      </dgm:prSet>
      <dgm:spPr/>
    </dgm:pt>
    <dgm:pt modelId="{FF91B4B6-2F0C-4E2D-89C8-65199F9D4816}" type="pres">
      <dgm:prSet presAssocID="{7917B3EB-FA59-4F03-B4AB-27B2EE0011F5}" presName="sibTrans" presStyleCnt="0"/>
      <dgm:spPr/>
    </dgm:pt>
    <dgm:pt modelId="{65994AF0-04F8-4FEC-8D76-D5A45347ED3B}" type="pres">
      <dgm:prSet presAssocID="{50C98636-FB51-4D55-B6D4-396A561DBE11}" presName="node" presStyleLbl="node1" presStyleIdx="1" presStyleCnt="4">
        <dgm:presLayoutVars>
          <dgm:bulletEnabled val="1"/>
        </dgm:presLayoutVars>
      </dgm:prSet>
      <dgm:spPr/>
    </dgm:pt>
    <dgm:pt modelId="{8C16B3AC-8AC1-4D22-BCB7-AE4B2434DC31}" type="pres">
      <dgm:prSet presAssocID="{A7B9365C-5A40-4884-A300-FAE795C04C17}" presName="sibTrans" presStyleCnt="0"/>
      <dgm:spPr/>
    </dgm:pt>
    <dgm:pt modelId="{0A7A8526-C934-43D7-B168-B11053E8EF53}" type="pres">
      <dgm:prSet presAssocID="{5B13049E-C801-437B-8B2F-7102B3012033}" presName="node" presStyleLbl="node1" presStyleIdx="2" presStyleCnt="4">
        <dgm:presLayoutVars>
          <dgm:bulletEnabled val="1"/>
        </dgm:presLayoutVars>
      </dgm:prSet>
      <dgm:spPr/>
    </dgm:pt>
    <dgm:pt modelId="{463C0F26-2C1B-4E7D-99F7-107D6440F6E5}" type="pres">
      <dgm:prSet presAssocID="{4E927113-AD30-4087-8924-3B67237207E7}" presName="sibTrans" presStyleCnt="0"/>
      <dgm:spPr/>
    </dgm:pt>
    <dgm:pt modelId="{19983683-5885-42D7-BBBD-D821524AEE10}" type="pres">
      <dgm:prSet presAssocID="{56A18688-6C84-41F8-BAE5-E19366F819FB}" presName="node" presStyleLbl="node1" presStyleIdx="3" presStyleCnt="4">
        <dgm:presLayoutVars>
          <dgm:bulletEnabled val="1"/>
        </dgm:presLayoutVars>
      </dgm:prSet>
      <dgm:spPr/>
    </dgm:pt>
  </dgm:ptLst>
  <dgm:cxnLst>
    <dgm:cxn modelId="{9FED5C32-3070-4597-AE08-F4CB75E9EC83}" type="presOf" srcId="{D87A9452-F0D7-47BD-96E6-74367D58FDF3}" destId="{006B09BB-3013-44A0-93DA-88040174D84A}" srcOrd="0" destOrd="0" presId="urn:microsoft.com/office/officeart/2005/8/layout/default"/>
    <dgm:cxn modelId="{6C419571-9D36-428A-9148-463877AF2E4C}" type="presOf" srcId="{5B13049E-C801-437B-8B2F-7102B3012033}" destId="{0A7A8526-C934-43D7-B168-B11053E8EF53}" srcOrd="0" destOrd="0" presId="urn:microsoft.com/office/officeart/2005/8/layout/default"/>
    <dgm:cxn modelId="{5D645855-2628-404F-960E-73494454BB44}" type="presOf" srcId="{56A18688-6C84-41F8-BAE5-E19366F819FB}" destId="{19983683-5885-42D7-BBBD-D821524AEE10}" srcOrd="0" destOrd="0" presId="urn:microsoft.com/office/officeart/2005/8/layout/default"/>
    <dgm:cxn modelId="{9AD75583-BA5A-41D9-9100-115DF26B668B}" srcId="{854DFE26-A586-4B07-89A9-CC317F593EC8}" destId="{5B13049E-C801-437B-8B2F-7102B3012033}" srcOrd="2" destOrd="0" parTransId="{4E139019-348E-41DB-8CF6-4004BE0D0E5A}" sibTransId="{4E927113-AD30-4087-8924-3B67237207E7}"/>
    <dgm:cxn modelId="{12BBA0CB-8AAF-4B14-A2A6-8589F49EA6EC}" type="presOf" srcId="{854DFE26-A586-4B07-89A9-CC317F593EC8}" destId="{851BB053-ADA7-4067-BCCC-96A602624B72}" srcOrd="0" destOrd="0" presId="urn:microsoft.com/office/officeart/2005/8/layout/default"/>
    <dgm:cxn modelId="{1E31C8DC-3EC3-42E4-B471-572CD34672C5}" type="presOf" srcId="{50C98636-FB51-4D55-B6D4-396A561DBE11}" destId="{65994AF0-04F8-4FEC-8D76-D5A45347ED3B}" srcOrd="0" destOrd="0" presId="urn:microsoft.com/office/officeart/2005/8/layout/default"/>
    <dgm:cxn modelId="{F55D97E0-0D46-4853-9CC1-2C6711D1544A}" srcId="{854DFE26-A586-4B07-89A9-CC317F593EC8}" destId="{50C98636-FB51-4D55-B6D4-396A561DBE11}" srcOrd="1" destOrd="0" parTransId="{4A17ACF3-3215-4705-B6A0-F3F1FB72935B}" sibTransId="{A7B9365C-5A40-4884-A300-FAE795C04C17}"/>
    <dgm:cxn modelId="{0B846FE4-150E-4D4F-83CD-B570677BDBB9}" srcId="{854DFE26-A586-4B07-89A9-CC317F593EC8}" destId="{56A18688-6C84-41F8-BAE5-E19366F819FB}" srcOrd="3" destOrd="0" parTransId="{E05A1173-043B-4E64-B477-A70411F3813C}" sibTransId="{9C6DB463-996D-45C7-97F8-0FCE0F672499}"/>
    <dgm:cxn modelId="{10197CF4-7214-4BE1-A5AC-C07E8196913F}" srcId="{854DFE26-A586-4B07-89A9-CC317F593EC8}" destId="{D87A9452-F0D7-47BD-96E6-74367D58FDF3}" srcOrd="0" destOrd="0" parTransId="{5C001001-73B3-4F82-AEE8-717F58A41E2B}" sibTransId="{7917B3EB-FA59-4F03-B4AB-27B2EE0011F5}"/>
    <dgm:cxn modelId="{12734A46-BF19-4BE1-A2C7-B9D23FEAC808}" type="presParOf" srcId="{851BB053-ADA7-4067-BCCC-96A602624B72}" destId="{006B09BB-3013-44A0-93DA-88040174D84A}" srcOrd="0" destOrd="0" presId="urn:microsoft.com/office/officeart/2005/8/layout/default"/>
    <dgm:cxn modelId="{E95487EC-5C53-4430-B065-B3E3205A7C0B}" type="presParOf" srcId="{851BB053-ADA7-4067-BCCC-96A602624B72}" destId="{FF91B4B6-2F0C-4E2D-89C8-65199F9D4816}" srcOrd="1" destOrd="0" presId="urn:microsoft.com/office/officeart/2005/8/layout/default"/>
    <dgm:cxn modelId="{58F36316-F418-43B6-8825-CD8AD3AA1A57}" type="presParOf" srcId="{851BB053-ADA7-4067-BCCC-96A602624B72}" destId="{65994AF0-04F8-4FEC-8D76-D5A45347ED3B}" srcOrd="2" destOrd="0" presId="urn:microsoft.com/office/officeart/2005/8/layout/default"/>
    <dgm:cxn modelId="{23BEEFB7-5613-4755-A54A-E04A76AD172D}" type="presParOf" srcId="{851BB053-ADA7-4067-BCCC-96A602624B72}" destId="{8C16B3AC-8AC1-4D22-BCB7-AE4B2434DC31}" srcOrd="3" destOrd="0" presId="urn:microsoft.com/office/officeart/2005/8/layout/default"/>
    <dgm:cxn modelId="{0021108C-EA21-4AFB-ACD7-FB14D3D4006B}" type="presParOf" srcId="{851BB053-ADA7-4067-BCCC-96A602624B72}" destId="{0A7A8526-C934-43D7-B168-B11053E8EF53}" srcOrd="4" destOrd="0" presId="urn:microsoft.com/office/officeart/2005/8/layout/default"/>
    <dgm:cxn modelId="{E3A1AAA3-3B7D-4029-BE1C-58A00766DF7C}" type="presParOf" srcId="{851BB053-ADA7-4067-BCCC-96A602624B72}" destId="{463C0F26-2C1B-4E7D-99F7-107D6440F6E5}" srcOrd="5" destOrd="0" presId="urn:microsoft.com/office/officeart/2005/8/layout/default"/>
    <dgm:cxn modelId="{E01CC9FB-82EA-4C22-B655-F35C366A771D}" type="presParOf" srcId="{851BB053-ADA7-4067-BCCC-96A602624B72}" destId="{19983683-5885-42D7-BBBD-D821524AEE10}" srcOrd="6" destOrd="0" presId="urn:microsoft.com/office/officeart/2005/8/layout/defaul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B03571AD-8BB0-4E4B-A912-9D83E59D507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C04CB30-BF90-4F5C-BEFB-2925ADF70E82}">
      <dgm:prSet phldrT="[Text]"/>
      <dgm:spPr/>
      <dgm:t>
        <a:bodyPr/>
        <a:lstStyle/>
        <a:p>
          <a:r>
            <a:rPr lang="en-IN" b="1" dirty="0"/>
            <a:t>Arthur H Cole Classification</a:t>
          </a:r>
        </a:p>
      </dgm:t>
    </dgm:pt>
    <dgm:pt modelId="{0D1BAC34-12CB-456E-BAA3-084A47F861A3}" type="parTrans" cxnId="{E39064EA-4766-401C-8A2C-D76EE82DE0AF}">
      <dgm:prSet/>
      <dgm:spPr/>
      <dgm:t>
        <a:bodyPr/>
        <a:lstStyle/>
        <a:p>
          <a:endParaRPr lang="en-IN"/>
        </a:p>
      </dgm:t>
    </dgm:pt>
    <dgm:pt modelId="{791B9ADC-50D9-47F7-805E-A8D0211AD118}" type="sibTrans" cxnId="{E39064EA-4766-401C-8A2C-D76EE82DE0AF}">
      <dgm:prSet/>
      <dgm:spPr/>
      <dgm:t>
        <a:bodyPr/>
        <a:lstStyle/>
        <a:p>
          <a:endParaRPr lang="en-IN"/>
        </a:p>
      </dgm:t>
    </dgm:pt>
    <dgm:pt modelId="{5C6DBC5B-E7A6-4ECA-999E-1BFCE055350F}">
      <dgm:prSet phldrT="[Text]"/>
      <dgm:spPr/>
      <dgm:t>
        <a:bodyPr/>
        <a:lstStyle/>
        <a:p>
          <a:r>
            <a:rPr lang="en-IN" dirty="0"/>
            <a:t>Empirical</a:t>
          </a:r>
        </a:p>
      </dgm:t>
    </dgm:pt>
    <dgm:pt modelId="{CAE3C323-19D1-472D-9BC6-B40CCF0EC3AC}" type="parTrans" cxnId="{A06B5C1D-D879-4B60-97A0-3654070051B7}">
      <dgm:prSet/>
      <dgm:spPr/>
      <dgm:t>
        <a:bodyPr/>
        <a:lstStyle/>
        <a:p>
          <a:endParaRPr lang="en-IN"/>
        </a:p>
      </dgm:t>
    </dgm:pt>
    <dgm:pt modelId="{4F2D88E9-29B1-4E97-A3B4-F2F7B11C4DA6}" type="sibTrans" cxnId="{A06B5C1D-D879-4B60-97A0-3654070051B7}">
      <dgm:prSet/>
      <dgm:spPr/>
      <dgm:t>
        <a:bodyPr/>
        <a:lstStyle/>
        <a:p>
          <a:endParaRPr lang="en-IN"/>
        </a:p>
      </dgm:t>
    </dgm:pt>
    <dgm:pt modelId="{DFC47D08-3B18-4267-88EB-A9C3CE543192}">
      <dgm:prSet phldrT="[Text]"/>
      <dgm:spPr/>
      <dgm:t>
        <a:bodyPr/>
        <a:lstStyle/>
        <a:p>
          <a:r>
            <a:rPr lang="en-IN" dirty="0"/>
            <a:t>Rational</a:t>
          </a:r>
        </a:p>
      </dgm:t>
    </dgm:pt>
    <dgm:pt modelId="{993FEB51-8FD6-4AC9-A402-DF49271491B9}" type="parTrans" cxnId="{A9F9DE3A-0510-4F72-80F8-AF949E881F43}">
      <dgm:prSet/>
      <dgm:spPr/>
      <dgm:t>
        <a:bodyPr/>
        <a:lstStyle/>
        <a:p>
          <a:endParaRPr lang="en-IN"/>
        </a:p>
      </dgm:t>
    </dgm:pt>
    <dgm:pt modelId="{07F964FD-5F95-4614-8019-E4CD0360C5A9}" type="sibTrans" cxnId="{A9F9DE3A-0510-4F72-80F8-AF949E881F43}">
      <dgm:prSet/>
      <dgm:spPr/>
      <dgm:t>
        <a:bodyPr/>
        <a:lstStyle/>
        <a:p>
          <a:endParaRPr lang="en-IN"/>
        </a:p>
      </dgm:t>
    </dgm:pt>
    <dgm:pt modelId="{585D3F77-5627-43B2-8BDC-ABAF33104133}">
      <dgm:prSet/>
      <dgm:spPr/>
      <dgm:t>
        <a:bodyPr/>
        <a:lstStyle/>
        <a:p>
          <a:r>
            <a:rPr lang="en-IN" dirty="0"/>
            <a:t>Cognitive</a:t>
          </a:r>
        </a:p>
      </dgm:t>
    </dgm:pt>
    <dgm:pt modelId="{93AE1621-52FD-483C-A0E6-079F878BF713}" type="parTrans" cxnId="{2868574F-6F6C-4BA5-B1D4-391EC4CC689D}">
      <dgm:prSet/>
      <dgm:spPr/>
      <dgm:t>
        <a:bodyPr/>
        <a:lstStyle/>
        <a:p>
          <a:endParaRPr lang="en-IN"/>
        </a:p>
      </dgm:t>
    </dgm:pt>
    <dgm:pt modelId="{759AF5A7-3419-48FB-B49A-EC52F7B30C9E}" type="sibTrans" cxnId="{2868574F-6F6C-4BA5-B1D4-391EC4CC689D}">
      <dgm:prSet/>
      <dgm:spPr/>
      <dgm:t>
        <a:bodyPr/>
        <a:lstStyle/>
        <a:p>
          <a:endParaRPr lang="en-IN"/>
        </a:p>
      </dgm:t>
    </dgm:pt>
    <dgm:pt modelId="{420B686B-C163-47C1-BFA8-02853D39794E}" type="pres">
      <dgm:prSet presAssocID="{B03571AD-8BB0-4E4B-A912-9D83E59D507F}" presName="hierChild1" presStyleCnt="0">
        <dgm:presLayoutVars>
          <dgm:orgChart val="1"/>
          <dgm:chPref val="1"/>
          <dgm:dir/>
          <dgm:animOne val="branch"/>
          <dgm:animLvl val="lvl"/>
          <dgm:resizeHandles/>
        </dgm:presLayoutVars>
      </dgm:prSet>
      <dgm:spPr/>
    </dgm:pt>
    <dgm:pt modelId="{E95E75EA-CA30-4265-A80F-25FA4E0F7C77}" type="pres">
      <dgm:prSet presAssocID="{4C04CB30-BF90-4F5C-BEFB-2925ADF70E82}" presName="hierRoot1" presStyleCnt="0">
        <dgm:presLayoutVars>
          <dgm:hierBranch val="init"/>
        </dgm:presLayoutVars>
      </dgm:prSet>
      <dgm:spPr/>
    </dgm:pt>
    <dgm:pt modelId="{27159D0C-F8F1-4EBA-BBFF-43D3DDD66EEF}" type="pres">
      <dgm:prSet presAssocID="{4C04CB30-BF90-4F5C-BEFB-2925ADF70E82}" presName="rootComposite1" presStyleCnt="0"/>
      <dgm:spPr/>
    </dgm:pt>
    <dgm:pt modelId="{E62EBAD5-571E-4E7D-88A9-A9EB84FA1C49}" type="pres">
      <dgm:prSet presAssocID="{4C04CB30-BF90-4F5C-BEFB-2925ADF70E82}" presName="rootText1" presStyleLbl="node0" presStyleIdx="0" presStyleCnt="1">
        <dgm:presLayoutVars>
          <dgm:chPref val="3"/>
        </dgm:presLayoutVars>
      </dgm:prSet>
      <dgm:spPr/>
    </dgm:pt>
    <dgm:pt modelId="{B459DFC9-4134-4313-B663-B54FB1E9318D}" type="pres">
      <dgm:prSet presAssocID="{4C04CB30-BF90-4F5C-BEFB-2925ADF70E82}" presName="rootConnector1" presStyleLbl="node1" presStyleIdx="0" presStyleCnt="0"/>
      <dgm:spPr/>
    </dgm:pt>
    <dgm:pt modelId="{AFD4FCCB-A81A-4274-B179-12096ED61375}" type="pres">
      <dgm:prSet presAssocID="{4C04CB30-BF90-4F5C-BEFB-2925ADF70E82}" presName="hierChild2" presStyleCnt="0"/>
      <dgm:spPr/>
    </dgm:pt>
    <dgm:pt modelId="{A64241C4-390C-4A16-B00B-D8EE725A2B61}" type="pres">
      <dgm:prSet presAssocID="{CAE3C323-19D1-472D-9BC6-B40CCF0EC3AC}" presName="Name37" presStyleLbl="parChTrans1D2" presStyleIdx="0" presStyleCnt="3"/>
      <dgm:spPr/>
    </dgm:pt>
    <dgm:pt modelId="{60A15B7D-70DA-41EF-B5F6-30FB916781D3}" type="pres">
      <dgm:prSet presAssocID="{5C6DBC5B-E7A6-4ECA-999E-1BFCE055350F}" presName="hierRoot2" presStyleCnt="0">
        <dgm:presLayoutVars>
          <dgm:hierBranch val="init"/>
        </dgm:presLayoutVars>
      </dgm:prSet>
      <dgm:spPr/>
    </dgm:pt>
    <dgm:pt modelId="{73AEB4F8-D1F9-427F-BF6D-0812231FB809}" type="pres">
      <dgm:prSet presAssocID="{5C6DBC5B-E7A6-4ECA-999E-1BFCE055350F}" presName="rootComposite" presStyleCnt="0"/>
      <dgm:spPr/>
    </dgm:pt>
    <dgm:pt modelId="{ABE4C5E9-8EFE-48EB-B283-A76B6796DFF7}" type="pres">
      <dgm:prSet presAssocID="{5C6DBC5B-E7A6-4ECA-999E-1BFCE055350F}" presName="rootText" presStyleLbl="node2" presStyleIdx="0" presStyleCnt="3">
        <dgm:presLayoutVars>
          <dgm:chPref val="3"/>
        </dgm:presLayoutVars>
      </dgm:prSet>
      <dgm:spPr/>
    </dgm:pt>
    <dgm:pt modelId="{52D3C012-F865-4952-89B0-C1610C5D5ACC}" type="pres">
      <dgm:prSet presAssocID="{5C6DBC5B-E7A6-4ECA-999E-1BFCE055350F}" presName="rootConnector" presStyleLbl="node2" presStyleIdx="0" presStyleCnt="3"/>
      <dgm:spPr/>
    </dgm:pt>
    <dgm:pt modelId="{80837312-F809-497A-BB61-E68755FB2716}" type="pres">
      <dgm:prSet presAssocID="{5C6DBC5B-E7A6-4ECA-999E-1BFCE055350F}" presName="hierChild4" presStyleCnt="0"/>
      <dgm:spPr/>
    </dgm:pt>
    <dgm:pt modelId="{1077256D-EDF9-4862-A41F-729534D2AFAC}" type="pres">
      <dgm:prSet presAssocID="{5C6DBC5B-E7A6-4ECA-999E-1BFCE055350F}" presName="hierChild5" presStyleCnt="0"/>
      <dgm:spPr/>
    </dgm:pt>
    <dgm:pt modelId="{4C794704-712E-4EF4-A062-958677B1E2C5}" type="pres">
      <dgm:prSet presAssocID="{993FEB51-8FD6-4AC9-A402-DF49271491B9}" presName="Name37" presStyleLbl="parChTrans1D2" presStyleIdx="1" presStyleCnt="3"/>
      <dgm:spPr/>
    </dgm:pt>
    <dgm:pt modelId="{D7D3A91F-9BCE-4229-A7E4-9FDE3A1F3250}" type="pres">
      <dgm:prSet presAssocID="{DFC47D08-3B18-4267-88EB-A9C3CE543192}" presName="hierRoot2" presStyleCnt="0">
        <dgm:presLayoutVars>
          <dgm:hierBranch val="init"/>
        </dgm:presLayoutVars>
      </dgm:prSet>
      <dgm:spPr/>
    </dgm:pt>
    <dgm:pt modelId="{F4858768-45B5-44AE-90A1-0BF001071E0F}" type="pres">
      <dgm:prSet presAssocID="{DFC47D08-3B18-4267-88EB-A9C3CE543192}" presName="rootComposite" presStyleCnt="0"/>
      <dgm:spPr/>
    </dgm:pt>
    <dgm:pt modelId="{FE4A5274-37F0-4A36-A383-64950DCE3CBD}" type="pres">
      <dgm:prSet presAssocID="{DFC47D08-3B18-4267-88EB-A9C3CE543192}" presName="rootText" presStyleLbl="node2" presStyleIdx="1" presStyleCnt="3">
        <dgm:presLayoutVars>
          <dgm:chPref val="3"/>
        </dgm:presLayoutVars>
      </dgm:prSet>
      <dgm:spPr/>
    </dgm:pt>
    <dgm:pt modelId="{CE43319A-CB54-4CDD-8F0C-F0E9EC947475}" type="pres">
      <dgm:prSet presAssocID="{DFC47D08-3B18-4267-88EB-A9C3CE543192}" presName="rootConnector" presStyleLbl="node2" presStyleIdx="1" presStyleCnt="3"/>
      <dgm:spPr/>
    </dgm:pt>
    <dgm:pt modelId="{8A158E03-2FD3-404B-9AA4-44B7B54642AE}" type="pres">
      <dgm:prSet presAssocID="{DFC47D08-3B18-4267-88EB-A9C3CE543192}" presName="hierChild4" presStyleCnt="0"/>
      <dgm:spPr/>
    </dgm:pt>
    <dgm:pt modelId="{1098FC76-A48C-42AF-BC8E-C9603EF218E7}" type="pres">
      <dgm:prSet presAssocID="{DFC47D08-3B18-4267-88EB-A9C3CE543192}" presName="hierChild5" presStyleCnt="0"/>
      <dgm:spPr/>
    </dgm:pt>
    <dgm:pt modelId="{AA0F84F3-FC04-4B2D-9497-1F2621E6A985}" type="pres">
      <dgm:prSet presAssocID="{93AE1621-52FD-483C-A0E6-079F878BF713}" presName="Name37" presStyleLbl="parChTrans1D2" presStyleIdx="2" presStyleCnt="3"/>
      <dgm:spPr/>
    </dgm:pt>
    <dgm:pt modelId="{0819A088-D050-474A-9AF9-AFC0A61D6A5A}" type="pres">
      <dgm:prSet presAssocID="{585D3F77-5627-43B2-8BDC-ABAF33104133}" presName="hierRoot2" presStyleCnt="0">
        <dgm:presLayoutVars>
          <dgm:hierBranch val="init"/>
        </dgm:presLayoutVars>
      </dgm:prSet>
      <dgm:spPr/>
    </dgm:pt>
    <dgm:pt modelId="{B50C8100-3F2C-4125-B4A7-66061AFE1426}" type="pres">
      <dgm:prSet presAssocID="{585D3F77-5627-43B2-8BDC-ABAF33104133}" presName="rootComposite" presStyleCnt="0"/>
      <dgm:spPr/>
    </dgm:pt>
    <dgm:pt modelId="{3CBD869B-C7E9-4C95-898A-3FDFEB1BF9E0}" type="pres">
      <dgm:prSet presAssocID="{585D3F77-5627-43B2-8BDC-ABAF33104133}" presName="rootText" presStyleLbl="node2" presStyleIdx="2" presStyleCnt="3">
        <dgm:presLayoutVars>
          <dgm:chPref val="3"/>
        </dgm:presLayoutVars>
      </dgm:prSet>
      <dgm:spPr/>
    </dgm:pt>
    <dgm:pt modelId="{C452F859-A20B-41FB-8450-076BC118DA2E}" type="pres">
      <dgm:prSet presAssocID="{585D3F77-5627-43B2-8BDC-ABAF33104133}" presName="rootConnector" presStyleLbl="node2" presStyleIdx="2" presStyleCnt="3"/>
      <dgm:spPr/>
    </dgm:pt>
    <dgm:pt modelId="{E47644EC-C786-465F-9187-73833F3C70CC}" type="pres">
      <dgm:prSet presAssocID="{585D3F77-5627-43B2-8BDC-ABAF33104133}" presName="hierChild4" presStyleCnt="0"/>
      <dgm:spPr/>
    </dgm:pt>
    <dgm:pt modelId="{FD0F66D0-0B5B-4CD0-86FE-24B5370628E6}" type="pres">
      <dgm:prSet presAssocID="{585D3F77-5627-43B2-8BDC-ABAF33104133}" presName="hierChild5" presStyleCnt="0"/>
      <dgm:spPr/>
    </dgm:pt>
    <dgm:pt modelId="{19590F6A-286C-4D30-AB42-EE3C0D0C3BC1}" type="pres">
      <dgm:prSet presAssocID="{4C04CB30-BF90-4F5C-BEFB-2925ADF70E82}" presName="hierChild3" presStyleCnt="0"/>
      <dgm:spPr/>
    </dgm:pt>
  </dgm:ptLst>
  <dgm:cxnLst>
    <dgm:cxn modelId="{A06B5C1D-D879-4B60-97A0-3654070051B7}" srcId="{4C04CB30-BF90-4F5C-BEFB-2925ADF70E82}" destId="{5C6DBC5B-E7A6-4ECA-999E-1BFCE055350F}" srcOrd="0" destOrd="0" parTransId="{CAE3C323-19D1-472D-9BC6-B40CCF0EC3AC}" sibTransId="{4F2D88E9-29B1-4E97-A3B4-F2F7B11C4DA6}"/>
    <dgm:cxn modelId="{A9F9DE3A-0510-4F72-80F8-AF949E881F43}" srcId="{4C04CB30-BF90-4F5C-BEFB-2925ADF70E82}" destId="{DFC47D08-3B18-4267-88EB-A9C3CE543192}" srcOrd="1" destOrd="0" parTransId="{993FEB51-8FD6-4AC9-A402-DF49271491B9}" sibTransId="{07F964FD-5F95-4614-8019-E4CD0360C5A9}"/>
    <dgm:cxn modelId="{B03FEF5E-F1E0-4E35-966A-9F6F3C0ABE96}" type="presOf" srcId="{DFC47D08-3B18-4267-88EB-A9C3CE543192}" destId="{FE4A5274-37F0-4A36-A383-64950DCE3CBD}" srcOrd="0" destOrd="0" presId="urn:microsoft.com/office/officeart/2005/8/layout/orgChart1"/>
    <dgm:cxn modelId="{885A4561-13B1-4116-AD4D-B7E7C110707B}" type="presOf" srcId="{5C6DBC5B-E7A6-4ECA-999E-1BFCE055350F}" destId="{52D3C012-F865-4952-89B0-C1610C5D5ACC}" srcOrd="1" destOrd="0" presId="urn:microsoft.com/office/officeart/2005/8/layout/orgChart1"/>
    <dgm:cxn modelId="{59385B44-CFD1-4864-B900-DE7F5B2CE05E}" type="presOf" srcId="{585D3F77-5627-43B2-8BDC-ABAF33104133}" destId="{3CBD869B-C7E9-4C95-898A-3FDFEB1BF9E0}" srcOrd="0" destOrd="0" presId="urn:microsoft.com/office/officeart/2005/8/layout/orgChart1"/>
    <dgm:cxn modelId="{BC04E167-AF8A-4993-8DDC-8C9C040FA675}" type="presOf" srcId="{4C04CB30-BF90-4F5C-BEFB-2925ADF70E82}" destId="{E62EBAD5-571E-4E7D-88A9-A9EB84FA1C49}" srcOrd="0" destOrd="0" presId="urn:microsoft.com/office/officeart/2005/8/layout/orgChart1"/>
    <dgm:cxn modelId="{2868574F-6F6C-4BA5-B1D4-391EC4CC689D}" srcId="{4C04CB30-BF90-4F5C-BEFB-2925ADF70E82}" destId="{585D3F77-5627-43B2-8BDC-ABAF33104133}" srcOrd="2" destOrd="0" parTransId="{93AE1621-52FD-483C-A0E6-079F878BF713}" sibTransId="{759AF5A7-3419-48FB-B49A-EC52F7B30C9E}"/>
    <dgm:cxn modelId="{9E8E5870-40AA-41A1-89CA-0387AB282CE1}" type="presOf" srcId="{4C04CB30-BF90-4F5C-BEFB-2925ADF70E82}" destId="{B459DFC9-4134-4313-B663-B54FB1E9318D}" srcOrd="1" destOrd="0" presId="urn:microsoft.com/office/officeart/2005/8/layout/orgChart1"/>
    <dgm:cxn modelId="{88094175-84B6-40BB-8A29-DEAE2E3F528F}" type="presOf" srcId="{5C6DBC5B-E7A6-4ECA-999E-1BFCE055350F}" destId="{ABE4C5E9-8EFE-48EB-B283-A76B6796DFF7}" srcOrd="0" destOrd="0" presId="urn:microsoft.com/office/officeart/2005/8/layout/orgChart1"/>
    <dgm:cxn modelId="{A9D1E087-033F-4F73-8530-4FA4806A952D}" type="presOf" srcId="{993FEB51-8FD6-4AC9-A402-DF49271491B9}" destId="{4C794704-712E-4EF4-A062-958677B1E2C5}" srcOrd="0" destOrd="0" presId="urn:microsoft.com/office/officeart/2005/8/layout/orgChart1"/>
    <dgm:cxn modelId="{5AE3F087-3CCC-4443-A164-BB4D1E3EE98E}" type="presOf" srcId="{B03571AD-8BB0-4E4B-A912-9D83E59D507F}" destId="{420B686B-C163-47C1-BFA8-02853D39794E}" srcOrd="0" destOrd="0" presId="urn:microsoft.com/office/officeart/2005/8/layout/orgChart1"/>
    <dgm:cxn modelId="{2B1DDE90-6193-4ECB-A5F8-454B73465854}" type="presOf" srcId="{CAE3C323-19D1-472D-9BC6-B40CCF0EC3AC}" destId="{A64241C4-390C-4A16-B00B-D8EE725A2B61}" srcOrd="0" destOrd="0" presId="urn:microsoft.com/office/officeart/2005/8/layout/orgChart1"/>
    <dgm:cxn modelId="{9FD874B6-B513-4202-A7E3-F51BB435AF92}" type="presOf" srcId="{585D3F77-5627-43B2-8BDC-ABAF33104133}" destId="{C452F859-A20B-41FB-8450-076BC118DA2E}" srcOrd="1" destOrd="0" presId="urn:microsoft.com/office/officeart/2005/8/layout/orgChart1"/>
    <dgm:cxn modelId="{42C9ECCD-0219-4F3C-AA24-A3DB7553AB77}" type="presOf" srcId="{93AE1621-52FD-483C-A0E6-079F878BF713}" destId="{AA0F84F3-FC04-4B2D-9497-1F2621E6A985}" srcOrd="0" destOrd="0" presId="urn:microsoft.com/office/officeart/2005/8/layout/orgChart1"/>
    <dgm:cxn modelId="{E39064EA-4766-401C-8A2C-D76EE82DE0AF}" srcId="{B03571AD-8BB0-4E4B-A912-9D83E59D507F}" destId="{4C04CB30-BF90-4F5C-BEFB-2925ADF70E82}" srcOrd="0" destOrd="0" parTransId="{0D1BAC34-12CB-456E-BAA3-084A47F861A3}" sibTransId="{791B9ADC-50D9-47F7-805E-A8D0211AD118}"/>
    <dgm:cxn modelId="{16C9CEF5-DF68-4617-A179-F66E177989E4}" type="presOf" srcId="{DFC47D08-3B18-4267-88EB-A9C3CE543192}" destId="{CE43319A-CB54-4CDD-8F0C-F0E9EC947475}" srcOrd="1" destOrd="0" presId="urn:microsoft.com/office/officeart/2005/8/layout/orgChart1"/>
    <dgm:cxn modelId="{46F88E1F-53A5-4664-ADE4-C8141F65E599}" type="presParOf" srcId="{420B686B-C163-47C1-BFA8-02853D39794E}" destId="{E95E75EA-CA30-4265-A80F-25FA4E0F7C77}" srcOrd="0" destOrd="0" presId="urn:microsoft.com/office/officeart/2005/8/layout/orgChart1"/>
    <dgm:cxn modelId="{E88A50C6-981F-47D3-B1A9-2252B5250C75}" type="presParOf" srcId="{E95E75EA-CA30-4265-A80F-25FA4E0F7C77}" destId="{27159D0C-F8F1-4EBA-BBFF-43D3DDD66EEF}" srcOrd="0" destOrd="0" presId="urn:microsoft.com/office/officeart/2005/8/layout/orgChart1"/>
    <dgm:cxn modelId="{AE4F484F-F4AC-4176-A390-2D5BE22E6088}" type="presParOf" srcId="{27159D0C-F8F1-4EBA-BBFF-43D3DDD66EEF}" destId="{E62EBAD5-571E-4E7D-88A9-A9EB84FA1C49}" srcOrd="0" destOrd="0" presId="urn:microsoft.com/office/officeart/2005/8/layout/orgChart1"/>
    <dgm:cxn modelId="{0164A962-2241-49F1-8943-3179BAD57088}" type="presParOf" srcId="{27159D0C-F8F1-4EBA-BBFF-43D3DDD66EEF}" destId="{B459DFC9-4134-4313-B663-B54FB1E9318D}" srcOrd="1" destOrd="0" presId="urn:microsoft.com/office/officeart/2005/8/layout/orgChart1"/>
    <dgm:cxn modelId="{6DF74DD1-DD24-40E4-AAEB-C9B5798D66D6}" type="presParOf" srcId="{E95E75EA-CA30-4265-A80F-25FA4E0F7C77}" destId="{AFD4FCCB-A81A-4274-B179-12096ED61375}" srcOrd="1" destOrd="0" presId="urn:microsoft.com/office/officeart/2005/8/layout/orgChart1"/>
    <dgm:cxn modelId="{C742810F-1348-42DF-8700-C4E27C40C653}" type="presParOf" srcId="{AFD4FCCB-A81A-4274-B179-12096ED61375}" destId="{A64241C4-390C-4A16-B00B-D8EE725A2B61}" srcOrd="0" destOrd="0" presId="urn:microsoft.com/office/officeart/2005/8/layout/orgChart1"/>
    <dgm:cxn modelId="{BD82035F-7A36-4E43-86F8-BA23D8C5714A}" type="presParOf" srcId="{AFD4FCCB-A81A-4274-B179-12096ED61375}" destId="{60A15B7D-70DA-41EF-B5F6-30FB916781D3}" srcOrd="1" destOrd="0" presId="urn:microsoft.com/office/officeart/2005/8/layout/orgChart1"/>
    <dgm:cxn modelId="{2AE50C47-7662-47F8-918D-F310AC50C170}" type="presParOf" srcId="{60A15B7D-70DA-41EF-B5F6-30FB916781D3}" destId="{73AEB4F8-D1F9-427F-BF6D-0812231FB809}" srcOrd="0" destOrd="0" presId="urn:microsoft.com/office/officeart/2005/8/layout/orgChart1"/>
    <dgm:cxn modelId="{9FF236E8-BFD1-4A9C-A842-FA6B01541ACA}" type="presParOf" srcId="{73AEB4F8-D1F9-427F-BF6D-0812231FB809}" destId="{ABE4C5E9-8EFE-48EB-B283-A76B6796DFF7}" srcOrd="0" destOrd="0" presId="urn:microsoft.com/office/officeart/2005/8/layout/orgChart1"/>
    <dgm:cxn modelId="{7A6E9A00-894F-45BE-A1BC-23773C058C4A}" type="presParOf" srcId="{73AEB4F8-D1F9-427F-BF6D-0812231FB809}" destId="{52D3C012-F865-4952-89B0-C1610C5D5ACC}" srcOrd="1" destOrd="0" presId="urn:microsoft.com/office/officeart/2005/8/layout/orgChart1"/>
    <dgm:cxn modelId="{7ADE4B65-FADA-47F6-82AB-A238600DFE72}" type="presParOf" srcId="{60A15B7D-70DA-41EF-B5F6-30FB916781D3}" destId="{80837312-F809-497A-BB61-E68755FB2716}" srcOrd="1" destOrd="0" presId="urn:microsoft.com/office/officeart/2005/8/layout/orgChart1"/>
    <dgm:cxn modelId="{DED638A8-19EC-4272-A8BF-FC37849AE39F}" type="presParOf" srcId="{60A15B7D-70DA-41EF-B5F6-30FB916781D3}" destId="{1077256D-EDF9-4862-A41F-729534D2AFAC}" srcOrd="2" destOrd="0" presId="urn:microsoft.com/office/officeart/2005/8/layout/orgChart1"/>
    <dgm:cxn modelId="{5E3027C9-DE0E-4EE2-9B17-D27D1CB588B8}" type="presParOf" srcId="{AFD4FCCB-A81A-4274-B179-12096ED61375}" destId="{4C794704-712E-4EF4-A062-958677B1E2C5}" srcOrd="2" destOrd="0" presId="urn:microsoft.com/office/officeart/2005/8/layout/orgChart1"/>
    <dgm:cxn modelId="{E1998ADF-0D3C-455A-A82F-3E048FF4A3DC}" type="presParOf" srcId="{AFD4FCCB-A81A-4274-B179-12096ED61375}" destId="{D7D3A91F-9BCE-4229-A7E4-9FDE3A1F3250}" srcOrd="3" destOrd="0" presId="urn:microsoft.com/office/officeart/2005/8/layout/orgChart1"/>
    <dgm:cxn modelId="{7FAFB9CA-4C99-4562-9023-5A68F5BAAEFC}" type="presParOf" srcId="{D7D3A91F-9BCE-4229-A7E4-9FDE3A1F3250}" destId="{F4858768-45B5-44AE-90A1-0BF001071E0F}" srcOrd="0" destOrd="0" presId="urn:microsoft.com/office/officeart/2005/8/layout/orgChart1"/>
    <dgm:cxn modelId="{61375F1D-D327-4E29-93BB-4EC6C68DA6DD}" type="presParOf" srcId="{F4858768-45B5-44AE-90A1-0BF001071E0F}" destId="{FE4A5274-37F0-4A36-A383-64950DCE3CBD}" srcOrd="0" destOrd="0" presId="urn:microsoft.com/office/officeart/2005/8/layout/orgChart1"/>
    <dgm:cxn modelId="{8E58FA9D-8FB0-4EFA-A3BD-420C321A30EC}" type="presParOf" srcId="{F4858768-45B5-44AE-90A1-0BF001071E0F}" destId="{CE43319A-CB54-4CDD-8F0C-F0E9EC947475}" srcOrd="1" destOrd="0" presId="urn:microsoft.com/office/officeart/2005/8/layout/orgChart1"/>
    <dgm:cxn modelId="{271EE2DB-0839-4F3A-8048-6DB157DB22B2}" type="presParOf" srcId="{D7D3A91F-9BCE-4229-A7E4-9FDE3A1F3250}" destId="{8A158E03-2FD3-404B-9AA4-44B7B54642AE}" srcOrd="1" destOrd="0" presId="urn:microsoft.com/office/officeart/2005/8/layout/orgChart1"/>
    <dgm:cxn modelId="{EAC57F9D-770F-4C0B-8406-66FC30644A1A}" type="presParOf" srcId="{D7D3A91F-9BCE-4229-A7E4-9FDE3A1F3250}" destId="{1098FC76-A48C-42AF-BC8E-C9603EF218E7}" srcOrd="2" destOrd="0" presId="urn:microsoft.com/office/officeart/2005/8/layout/orgChart1"/>
    <dgm:cxn modelId="{3AD4D151-BBB9-444C-869E-CA32EC22BADA}" type="presParOf" srcId="{AFD4FCCB-A81A-4274-B179-12096ED61375}" destId="{AA0F84F3-FC04-4B2D-9497-1F2621E6A985}" srcOrd="4" destOrd="0" presId="urn:microsoft.com/office/officeart/2005/8/layout/orgChart1"/>
    <dgm:cxn modelId="{5721D98D-C24F-4220-BC65-482F59841780}" type="presParOf" srcId="{AFD4FCCB-A81A-4274-B179-12096ED61375}" destId="{0819A088-D050-474A-9AF9-AFC0A61D6A5A}" srcOrd="5" destOrd="0" presId="urn:microsoft.com/office/officeart/2005/8/layout/orgChart1"/>
    <dgm:cxn modelId="{8B470B20-EC41-43B9-8180-1A78CCA6DE1F}" type="presParOf" srcId="{0819A088-D050-474A-9AF9-AFC0A61D6A5A}" destId="{B50C8100-3F2C-4125-B4A7-66061AFE1426}" srcOrd="0" destOrd="0" presId="urn:microsoft.com/office/officeart/2005/8/layout/orgChart1"/>
    <dgm:cxn modelId="{B3772D4F-E513-48C2-8DC0-22EA243F2961}" type="presParOf" srcId="{B50C8100-3F2C-4125-B4A7-66061AFE1426}" destId="{3CBD869B-C7E9-4C95-898A-3FDFEB1BF9E0}" srcOrd="0" destOrd="0" presId="urn:microsoft.com/office/officeart/2005/8/layout/orgChart1"/>
    <dgm:cxn modelId="{5AD4A738-B90B-4CAA-8734-A8BAA4FBD5F4}" type="presParOf" srcId="{B50C8100-3F2C-4125-B4A7-66061AFE1426}" destId="{C452F859-A20B-41FB-8450-076BC118DA2E}" srcOrd="1" destOrd="0" presId="urn:microsoft.com/office/officeart/2005/8/layout/orgChart1"/>
    <dgm:cxn modelId="{955B7F7A-E3D2-4163-ABE2-837489D26566}" type="presParOf" srcId="{0819A088-D050-474A-9AF9-AFC0A61D6A5A}" destId="{E47644EC-C786-465F-9187-73833F3C70CC}" srcOrd="1" destOrd="0" presId="urn:microsoft.com/office/officeart/2005/8/layout/orgChart1"/>
    <dgm:cxn modelId="{9D50FB51-3A0D-431F-9BA0-8B01BAD67D6C}" type="presParOf" srcId="{0819A088-D050-474A-9AF9-AFC0A61D6A5A}" destId="{FD0F66D0-0B5B-4CD0-86FE-24B5370628E6}" srcOrd="2" destOrd="0" presId="urn:microsoft.com/office/officeart/2005/8/layout/orgChart1"/>
    <dgm:cxn modelId="{D61AC522-8216-4AC0-B59A-0A5BD2BE1F7D}" type="presParOf" srcId="{E95E75EA-CA30-4265-A80F-25FA4E0F7C77}" destId="{19590F6A-286C-4D30-AB42-EE3C0D0C3BC1}" srcOrd="2" destOrd="0" presId="urn:microsoft.com/office/officeart/2005/8/layout/orgChar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54DFE26-A586-4B07-89A9-CC317F593EC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D87A9452-F0D7-47BD-96E6-74367D58FDF3}">
      <dgm:prSet phldrT="[Text]"/>
      <dgm:spPr/>
      <dgm:t>
        <a:bodyPr/>
        <a:lstStyle/>
        <a:p>
          <a:r>
            <a:rPr lang="en-IN" b="1" dirty="0"/>
            <a:t>Empirical</a:t>
          </a:r>
        </a:p>
        <a:p>
          <a:r>
            <a:rPr lang="en-US" dirty="0"/>
            <a:t>The entrepreneur lacks innovation and relies on conventional methods.</a:t>
          </a:r>
          <a:endParaRPr lang="en-IN" dirty="0"/>
        </a:p>
        <a:p>
          <a:endParaRPr lang="en-IN" dirty="0"/>
        </a:p>
      </dgm:t>
    </dgm:pt>
    <dgm:pt modelId="{5C001001-73B3-4F82-AEE8-717F58A41E2B}" type="parTrans" cxnId="{10197CF4-7214-4BE1-A5AC-C07E8196913F}">
      <dgm:prSet/>
      <dgm:spPr/>
      <dgm:t>
        <a:bodyPr/>
        <a:lstStyle/>
        <a:p>
          <a:endParaRPr lang="en-IN"/>
        </a:p>
      </dgm:t>
    </dgm:pt>
    <dgm:pt modelId="{7917B3EB-FA59-4F03-B4AB-27B2EE0011F5}" type="sibTrans" cxnId="{10197CF4-7214-4BE1-A5AC-C07E8196913F}">
      <dgm:prSet/>
      <dgm:spPr/>
      <dgm:t>
        <a:bodyPr/>
        <a:lstStyle/>
        <a:p>
          <a:endParaRPr lang="en-IN"/>
        </a:p>
      </dgm:t>
    </dgm:pt>
    <dgm:pt modelId="{50C98636-FB51-4D55-B6D4-396A561DBE11}">
      <dgm:prSet phldrT="[Text]"/>
      <dgm:spPr/>
      <dgm:t>
        <a:bodyPr/>
        <a:lstStyle/>
        <a:p>
          <a:r>
            <a:rPr lang="en-IN" b="1" dirty="0"/>
            <a:t>Rational</a:t>
          </a:r>
        </a:p>
        <a:p>
          <a:r>
            <a:rPr lang="en-US" dirty="0"/>
            <a:t>The rational entrepreneur innovates based on thorough economic knowledge, often introducing revolutionary changes.</a:t>
          </a:r>
          <a:endParaRPr lang="en-IN" dirty="0"/>
        </a:p>
      </dgm:t>
    </dgm:pt>
    <dgm:pt modelId="{4A17ACF3-3215-4705-B6A0-F3F1FB72935B}" type="parTrans" cxnId="{F55D97E0-0D46-4853-9CC1-2C6711D1544A}">
      <dgm:prSet/>
      <dgm:spPr/>
      <dgm:t>
        <a:bodyPr/>
        <a:lstStyle/>
        <a:p>
          <a:endParaRPr lang="en-IN"/>
        </a:p>
      </dgm:t>
    </dgm:pt>
    <dgm:pt modelId="{A7B9365C-5A40-4884-A300-FAE795C04C17}" type="sibTrans" cxnId="{F55D97E0-0D46-4853-9CC1-2C6711D1544A}">
      <dgm:prSet/>
      <dgm:spPr/>
      <dgm:t>
        <a:bodyPr/>
        <a:lstStyle/>
        <a:p>
          <a:endParaRPr lang="en-IN"/>
        </a:p>
      </dgm:t>
    </dgm:pt>
    <dgm:pt modelId="{5B13049E-C801-437B-8B2F-7102B3012033}">
      <dgm:prSet phldrT="[Text]"/>
      <dgm:spPr/>
      <dgm:t>
        <a:bodyPr/>
        <a:lstStyle/>
        <a:p>
          <a:r>
            <a:rPr lang="en-IN" b="1" dirty="0"/>
            <a:t>Cognitive</a:t>
          </a:r>
        </a:p>
        <a:p>
          <a:r>
            <a:rPr lang="en-US" dirty="0"/>
            <a:t>A cognitive entrepreneur is highly informed, consults experts, and implements innovative changes that fundamentally diverge from conventional business models.</a:t>
          </a:r>
          <a:endParaRPr lang="en-IN" dirty="0"/>
        </a:p>
        <a:p>
          <a:endParaRPr lang="en-IN" dirty="0"/>
        </a:p>
      </dgm:t>
    </dgm:pt>
    <dgm:pt modelId="{4E139019-348E-41DB-8CF6-4004BE0D0E5A}" type="parTrans" cxnId="{9AD75583-BA5A-41D9-9100-115DF26B668B}">
      <dgm:prSet/>
      <dgm:spPr/>
      <dgm:t>
        <a:bodyPr/>
        <a:lstStyle/>
        <a:p>
          <a:endParaRPr lang="en-IN"/>
        </a:p>
      </dgm:t>
    </dgm:pt>
    <dgm:pt modelId="{4E927113-AD30-4087-8924-3B67237207E7}" type="sibTrans" cxnId="{9AD75583-BA5A-41D9-9100-115DF26B668B}">
      <dgm:prSet/>
      <dgm:spPr/>
      <dgm:t>
        <a:bodyPr/>
        <a:lstStyle/>
        <a:p>
          <a:endParaRPr lang="en-IN"/>
        </a:p>
      </dgm:t>
    </dgm:pt>
    <dgm:pt modelId="{851BB053-ADA7-4067-BCCC-96A602624B72}" type="pres">
      <dgm:prSet presAssocID="{854DFE26-A586-4B07-89A9-CC317F593EC8}" presName="diagram" presStyleCnt="0">
        <dgm:presLayoutVars>
          <dgm:dir/>
          <dgm:resizeHandles val="exact"/>
        </dgm:presLayoutVars>
      </dgm:prSet>
      <dgm:spPr/>
    </dgm:pt>
    <dgm:pt modelId="{006B09BB-3013-44A0-93DA-88040174D84A}" type="pres">
      <dgm:prSet presAssocID="{D87A9452-F0D7-47BD-96E6-74367D58FDF3}" presName="node" presStyleLbl="node1" presStyleIdx="0" presStyleCnt="3">
        <dgm:presLayoutVars>
          <dgm:bulletEnabled val="1"/>
        </dgm:presLayoutVars>
      </dgm:prSet>
      <dgm:spPr/>
    </dgm:pt>
    <dgm:pt modelId="{FF91B4B6-2F0C-4E2D-89C8-65199F9D4816}" type="pres">
      <dgm:prSet presAssocID="{7917B3EB-FA59-4F03-B4AB-27B2EE0011F5}" presName="sibTrans" presStyleCnt="0"/>
      <dgm:spPr/>
    </dgm:pt>
    <dgm:pt modelId="{65994AF0-04F8-4FEC-8D76-D5A45347ED3B}" type="pres">
      <dgm:prSet presAssocID="{50C98636-FB51-4D55-B6D4-396A561DBE11}" presName="node" presStyleLbl="node1" presStyleIdx="1" presStyleCnt="3">
        <dgm:presLayoutVars>
          <dgm:bulletEnabled val="1"/>
        </dgm:presLayoutVars>
      </dgm:prSet>
      <dgm:spPr/>
    </dgm:pt>
    <dgm:pt modelId="{8C16B3AC-8AC1-4D22-BCB7-AE4B2434DC31}" type="pres">
      <dgm:prSet presAssocID="{A7B9365C-5A40-4884-A300-FAE795C04C17}" presName="sibTrans" presStyleCnt="0"/>
      <dgm:spPr/>
    </dgm:pt>
    <dgm:pt modelId="{0A7A8526-C934-43D7-B168-B11053E8EF53}" type="pres">
      <dgm:prSet presAssocID="{5B13049E-C801-437B-8B2F-7102B3012033}" presName="node" presStyleLbl="node1" presStyleIdx="2" presStyleCnt="3">
        <dgm:presLayoutVars>
          <dgm:bulletEnabled val="1"/>
        </dgm:presLayoutVars>
      </dgm:prSet>
      <dgm:spPr/>
    </dgm:pt>
  </dgm:ptLst>
  <dgm:cxnLst>
    <dgm:cxn modelId="{9FED5C32-3070-4597-AE08-F4CB75E9EC83}" type="presOf" srcId="{D87A9452-F0D7-47BD-96E6-74367D58FDF3}" destId="{006B09BB-3013-44A0-93DA-88040174D84A}" srcOrd="0" destOrd="0" presId="urn:microsoft.com/office/officeart/2005/8/layout/default"/>
    <dgm:cxn modelId="{6C419571-9D36-428A-9148-463877AF2E4C}" type="presOf" srcId="{5B13049E-C801-437B-8B2F-7102B3012033}" destId="{0A7A8526-C934-43D7-B168-B11053E8EF53}" srcOrd="0" destOrd="0" presId="urn:microsoft.com/office/officeart/2005/8/layout/default"/>
    <dgm:cxn modelId="{9AD75583-BA5A-41D9-9100-115DF26B668B}" srcId="{854DFE26-A586-4B07-89A9-CC317F593EC8}" destId="{5B13049E-C801-437B-8B2F-7102B3012033}" srcOrd="2" destOrd="0" parTransId="{4E139019-348E-41DB-8CF6-4004BE0D0E5A}" sibTransId="{4E927113-AD30-4087-8924-3B67237207E7}"/>
    <dgm:cxn modelId="{12BBA0CB-8AAF-4B14-A2A6-8589F49EA6EC}" type="presOf" srcId="{854DFE26-A586-4B07-89A9-CC317F593EC8}" destId="{851BB053-ADA7-4067-BCCC-96A602624B72}" srcOrd="0" destOrd="0" presId="urn:microsoft.com/office/officeart/2005/8/layout/default"/>
    <dgm:cxn modelId="{1E31C8DC-3EC3-42E4-B471-572CD34672C5}" type="presOf" srcId="{50C98636-FB51-4D55-B6D4-396A561DBE11}" destId="{65994AF0-04F8-4FEC-8D76-D5A45347ED3B}" srcOrd="0" destOrd="0" presId="urn:microsoft.com/office/officeart/2005/8/layout/default"/>
    <dgm:cxn modelId="{F55D97E0-0D46-4853-9CC1-2C6711D1544A}" srcId="{854DFE26-A586-4B07-89A9-CC317F593EC8}" destId="{50C98636-FB51-4D55-B6D4-396A561DBE11}" srcOrd="1" destOrd="0" parTransId="{4A17ACF3-3215-4705-B6A0-F3F1FB72935B}" sibTransId="{A7B9365C-5A40-4884-A300-FAE795C04C17}"/>
    <dgm:cxn modelId="{10197CF4-7214-4BE1-A5AC-C07E8196913F}" srcId="{854DFE26-A586-4B07-89A9-CC317F593EC8}" destId="{D87A9452-F0D7-47BD-96E6-74367D58FDF3}" srcOrd="0" destOrd="0" parTransId="{5C001001-73B3-4F82-AEE8-717F58A41E2B}" sibTransId="{7917B3EB-FA59-4F03-B4AB-27B2EE0011F5}"/>
    <dgm:cxn modelId="{12734A46-BF19-4BE1-A2C7-B9D23FEAC808}" type="presParOf" srcId="{851BB053-ADA7-4067-BCCC-96A602624B72}" destId="{006B09BB-3013-44A0-93DA-88040174D84A}" srcOrd="0" destOrd="0" presId="urn:microsoft.com/office/officeart/2005/8/layout/default"/>
    <dgm:cxn modelId="{E95487EC-5C53-4430-B065-B3E3205A7C0B}" type="presParOf" srcId="{851BB053-ADA7-4067-BCCC-96A602624B72}" destId="{FF91B4B6-2F0C-4E2D-89C8-65199F9D4816}" srcOrd="1" destOrd="0" presId="urn:microsoft.com/office/officeart/2005/8/layout/default"/>
    <dgm:cxn modelId="{58F36316-F418-43B6-8825-CD8AD3AA1A57}" type="presParOf" srcId="{851BB053-ADA7-4067-BCCC-96A602624B72}" destId="{65994AF0-04F8-4FEC-8D76-D5A45347ED3B}" srcOrd="2" destOrd="0" presId="urn:microsoft.com/office/officeart/2005/8/layout/default"/>
    <dgm:cxn modelId="{23BEEFB7-5613-4755-A54A-E04A76AD172D}" type="presParOf" srcId="{851BB053-ADA7-4067-BCCC-96A602624B72}" destId="{8C16B3AC-8AC1-4D22-BCB7-AE4B2434DC31}" srcOrd="3" destOrd="0" presId="urn:microsoft.com/office/officeart/2005/8/layout/default"/>
    <dgm:cxn modelId="{0021108C-EA21-4AFB-ACD7-FB14D3D4006B}" type="presParOf" srcId="{851BB053-ADA7-4067-BCCC-96A602624B72}" destId="{0A7A8526-C934-43D7-B168-B11053E8EF53}" srcOrd="4" destOrd="0" presId="urn:microsoft.com/office/officeart/2005/8/layout/defaul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034C3AF-ED1E-4627-A878-FEF9A9F91BA9}">
      <dgm:prSet phldrT="[Text]"/>
      <dgm:spPr/>
      <dgm:t>
        <a:bodyPr/>
        <a:lstStyle/>
        <a:p>
          <a:r>
            <a:rPr lang="en-IN" dirty="0"/>
            <a:t>Recruitment of manpower</a:t>
          </a:r>
        </a:p>
      </dgm:t>
    </dgm:pt>
    <dgm:pt modelId="{07E793D6-B5FB-4C0B-889A-B0749D977922}" type="parTrans" cxnId="{0BB25D71-8F5A-4572-9BD5-854BFAEAB24A}">
      <dgm:prSet/>
      <dgm:spPr/>
      <dgm:t>
        <a:bodyPr/>
        <a:lstStyle/>
        <a:p>
          <a:endParaRPr lang="en-IN"/>
        </a:p>
      </dgm:t>
    </dgm:pt>
    <dgm:pt modelId="{8084FF0F-EC5F-481B-92A6-4398AFDA0959}" type="sibTrans" cxnId="{0BB25D71-8F5A-4572-9BD5-854BFAEAB24A}">
      <dgm:prSet/>
      <dgm:spPr/>
      <dgm:t>
        <a:bodyPr/>
        <a:lstStyle/>
        <a:p>
          <a:endParaRPr lang="en-IN"/>
        </a:p>
      </dgm:t>
    </dgm:pt>
    <dgm:pt modelId="{2B15C547-C60B-4EBE-BF9E-FBAB09D28861}">
      <dgm:prSet phldrT="[Text]"/>
      <dgm:spPr/>
      <dgm:t>
        <a:bodyPr/>
        <a:lstStyle/>
        <a:p>
          <a:r>
            <a:rPr lang="en-IN" dirty="0"/>
            <a:t>Implementation of the project</a:t>
          </a:r>
        </a:p>
      </dgm:t>
    </dgm:pt>
    <dgm:pt modelId="{C8C8329F-A45B-475B-87BC-6F00550C1E75}" type="parTrans" cxnId="{B09679DD-1BB0-4D4A-9281-5C4A18AFCCFE}">
      <dgm:prSet/>
      <dgm:spPr/>
      <dgm:t>
        <a:bodyPr/>
        <a:lstStyle/>
        <a:p>
          <a:endParaRPr lang="en-IN"/>
        </a:p>
      </dgm:t>
    </dgm:pt>
    <dgm:pt modelId="{3FD45D5A-C549-4CED-A84A-4F033FDD12DA}" type="sibTrans" cxnId="{B09679DD-1BB0-4D4A-9281-5C4A18AFCCFE}">
      <dgm:prSet/>
      <dgm:spPr/>
      <dgm:t>
        <a:bodyPr/>
        <a:lstStyle/>
        <a:p>
          <a:endParaRPr lang="en-IN"/>
        </a:p>
      </dgm:t>
    </dgm:pt>
    <dgm:pt modelId="{38CE46EA-3DE8-479D-80A7-034B0BEBDF02}">
      <dgm:prSet phldrT="[Text]" phldr="1"/>
      <dgm:spPr/>
      <dgm:t>
        <a:bodyPr/>
        <a:lstStyle/>
        <a:p>
          <a:endParaRPr lang="en-IN"/>
        </a:p>
      </dgm:t>
    </dgm:pt>
    <dgm:pt modelId="{F4CB76F4-3B99-4C43-B9F5-FEE8A441A1A2}" type="parTrans" cxnId="{E6229713-F4A6-4CA7-9131-95F3D48EECC4}">
      <dgm:prSet/>
      <dgm:spPr/>
      <dgm:t>
        <a:bodyPr/>
        <a:lstStyle/>
        <a:p>
          <a:endParaRPr lang="en-IN"/>
        </a:p>
      </dgm:t>
    </dgm:pt>
    <dgm:pt modelId="{F559D47B-A7CA-412F-91CD-C547DC23707C}" type="sibTrans" cxnId="{E6229713-F4A6-4CA7-9131-95F3D48EECC4}">
      <dgm:prSet/>
      <dgm:spPr/>
      <dgm:t>
        <a:bodyPr/>
        <a:lstStyle/>
        <a:p>
          <a:endParaRPr lang="en-IN"/>
        </a:p>
      </dgm:t>
    </dgm:pt>
    <dgm:pt modelId="{E422C090-7A98-4DFA-A94B-45E0D2B44E31}" type="pres">
      <dgm:prSet presAssocID="{C8983C6D-0D8F-42E8-9B27-0ACB12B72BEB}" presName="linearFlow" presStyleCnt="0">
        <dgm:presLayoutVars>
          <dgm:dir/>
          <dgm:resizeHandles val="exact"/>
        </dgm:presLayoutVars>
      </dgm:prSet>
      <dgm:spPr/>
    </dgm:pt>
    <dgm:pt modelId="{0817296E-E189-4269-B8BD-7D20779E387F}" type="pres">
      <dgm:prSet presAssocID="{E034C3AF-ED1E-4627-A878-FEF9A9F91BA9}" presName="composite" presStyleCnt="0"/>
      <dgm:spPr/>
    </dgm:pt>
    <dgm:pt modelId="{A5977DBF-7187-4A85-A3BE-A005D91D43EF}" type="pres">
      <dgm:prSet presAssocID="{E034C3AF-ED1E-4627-A878-FEF9A9F91BA9}"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 lightbulb"/>
        </a:ext>
      </dgm:extLst>
    </dgm:pt>
    <dgm:pt modelId="{F00B0491-EB57-4FA9-8377-E08928E58D90}" type="pres">
      <dgm:prSet presAssocID="{E034C3AF-ED1E-4627-A878-FEF9A9F91BA9}" presName="txShp" presStyleLbl="node1" presStyleIdx="0" presStyleCnt="3">
        <dgm:presLayoutVars>
          <dgm:bulletEnabled val="1"/>
        </dgm:presLayoutVars>
      </dgm:prSet>
      <dgm:spPr/>
    </dgm:pt>
    <dgm:pt modelId="{720EF174-634D-41EE-943C-E75B61B8C97E}" type="pres">
      <dgm:prSet presAssocID="{8084FF0F-EC5F-481B-92A6-4398AFDA0959}" presName="spacing" presStyleCnt="0"/>
      <dgm:spPr/>
    </dgm:pt>
    <dgm:pt modelId="{028BF931-042D-44FE-830A-3EF5B37B38BC}" type="pres">
      <dgm:prSet presAssocID="{2B15C547-C60B-4EBE-BF9E-FBAB09D28861}" presName="composite" presStyleCnt="0"/>
      <dgm:spPr/>
    </dgm:pt>
    <dgm:pt modelId="{B87ACE87-D394-486C-A2CD-83BFAB5B0F40}" type="pres">
      <dgm:prSet presAssocID="{2B15C547-C60B-4EBE-BF9E-FBAB09D28861}" presName="imgShp"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 lightbulb"/>
        </a:ext>
      </dgm:extLst>
    </dgm:pt>
    <dgm:pt modelId="{2CD0D34A-B01D-457A-B3DB-09CBBE895F12}" type="pres">
      <dgm:prSet presAssocID="{2B15C547-C60B-4EBE-BF9E-FBAB09D28861}" presName="txShp" presStyleLbl="node1" presStyleIdx="1" presStyleCnt="3">
        <dgm:presLayoutVars>
          <dgm:bulletEnabled val="1"/>
        </dgm:presLayoutVars>
      </dgm:prSet>
      <dgm:spPr/>
    </dgm:pt>
    <dgm:pt modelId="{E0DAEEC9-6CC9-4CCC-8038-F1FD119FE1AF}" type="pres">
      <dgm:prSet presAssocID="{3FD45D5A-C549-4CED-A84A-4F033FDD12DA}" presName="spacing" presStyleCnt="0"/>
      <dgm:spPr/>
    </dgm:pt>
    <dgm:pt modelId="{1E8EBD03-853C-4A7C-BB93-35F87AAFB70E}" type="pres">
      <dgm:prSet presAssocID="{38CE46EA-3DE8-479D-80A7-034B0BEBDF02}" presName="composite" presStyleCnt="0"/>
      <dgm:spPr/>
    </dgm:pt>
    <dgm:pt modelId="{912BA145-E346-49F9-90BE-0454BFEB4FFB}" type="pres">
      <dgm:prSet presAssocID="{38CE46EA-3DE8-479D-80A7-034B0BEBDF02}" presName="imgShp" presStyleLbl="fgImgPlace1" presStyleIdx="2" presStyleCnt="3"/>
      <dgm:spPr/>
    </dgm:pt>
    <dgm:pt modelId="{C5EBFFE9-6739-430A-8E3F-FBAD0F22E4CE}" type="pres">
      <dgm:prSet presAssocID="{38CE46EA-3DE8-479D-80A7-034B0BEBDF02}" presName="txShp" presStyleLbl="node1" presStyleIdx="2" presStyleCnt="3">
        <dgm:presLayoutVars>
          <dgm:bulletEnabled val="1"/>
        </dgm:presLayoutVars>
      </dgm:prSet>
      <dgm:spPr/>
    </dgm:pt>
  </dgm:ptLst>
  <dgm:cxnLst>
    <dgm:cxn modelId="{E6229713-F4A6-4CA7-9131-95F3D48EECC4}" srcId="{C8983C6D-0D8F-42E8-9B27-0ACB12B72BEB}" destId="{38CE46EA-3DE8-479D-80A7-034B0BEBDF02}" srcOrd="2" destOrd="0" parTransId="{F4CB76F4-3B99-4C43-B9F5-FEE8A441A1A2}" sibTransId="{F559D47B-A7CA-412F-91CD-C547DC23707C}"/>
    <dgm:cxn modelId="{97D8A542-8562-405A-9FFA-F9D2A9D0E127}" type="presOf" srcId="{38CE46EA-3DE8-479D-80A7-034B0BEBDF02}" destId="{C5EBFFE9-6739-430A-8E3F-FBAD0F22E4CE}" srcOrd="0" destOrd="0" presId="urn:microsoft.com/office/officeart/2005/8/layout/vList3"/>
    <dgm:cxn modelId="{7A46606C-1630-4051-8378-6E151A16A0C2}" type="presOf" srcId="{C8983C6D-0D8F-42E8-9B27-0ACB12B72BEB}" destId="{E422C090-7A98-4DFA-A94B-45E0D2B44E31}" srcOrd="0" destOrd="0" presId="urn:microsoft.com/office/officeart/2005/8/layout/vList3"/>
    <dgm:cxn modelId="{0BB25D71-8F5A-4572-9BD5-854BFAEAB24A}" srcId="{C8983C6D-0D8F-42E8-9B27-0ACB12B72BEB}" destId="{E034C3AF-ED1E-4627-A878-FEF9A9F91BA9}" srcOrd="0" destOrd="0" parTransId="{07E793D6-B5FB-4C0B-889A-B0749D977922}" sibTransId="{8084FF0F-EC5F-481B-92A6-4398AFDA0959}"/>
    <dgm:cxn modelId="{D88975A1-D213-4FC3-9E96-F50DE48120EC}" type="presOf" srcId="{E034C3AF-ED1E-4627-A878-FEF9A9F91BA9}" destId="{F00B0491-EB57-4FA9-8377-E08928E58D90}" srcOrd="0" destOrd="0" presId="urn:microsoft.com/office/officeart/2005/8/layout/vList3"/>
    <dgm:cxn modelId="{952AAEAF-6CF8-46B1-AD7F-8EFDC3338F36}" type="presOf" srcId="{2B15C547-C60B-4EBE-BF9E-FBAB09D28861}" destId="{2CD0D34A-B01D-457A-B3DB-09CBBE895F12}" srcOrd="0" destOrd="0" presId="urn:microsoft.com/office/officeart/2005/8/layout/vList3"/>
    <dgm:cxn modelId="{B09679DD-1BB0-4D4A-9281-5C4A18AFCCFE}" srcId="{C8983C6D-0D8F-42E8-9B27-0ACB12B72BEB}" destId="{2B15C547-C60B-4EBE-BF9E-FBAB09D28861}" srcOrd="1" destOrd="0" parTransId="{C8C8329F-A45B-475B-87BC-6F00550C1E75}" sibTransId="{3FD45D5A-C549-4CED-A84A-4F033FDD12DA}"/>
    <dgm:cxn modelId="{0F5D8C5B-1C87-491A-B3A9-D30973859813}" type="presParOf" srcId="{E422C090-7A98-4DFA-A94B-45E0D2B44E31}" destId="{0817296E-E189-4269-B8BD-7D20779E387F}" srcOrd="0" destOrd="0" presId="urn:microsoft.com/office/officeart/2005/8/layout/vList3"/>
    <dgm:cxn modelId="{906F770B-C3BB-4EF6-97BD-272530046501}" type="presParOf" srcId="{0817296E-E189-4269-B8BD-7D20779E387F}" destId="{A5977DBF-7187-4A85-A3BE-A005D91D43EF}" srcOrd="0" destOrd="0" presId="urn:microsoft.com/office/officeart/2005/8/layout/vList3"/>
    <dgm:cxn modelId="{AD949391-32F7-4050-83A7-E1055EB79162}" type="presParOf" srcId="{0817296E-E189-4269-B8BD-7D20779E387F}" destId="{F00B0491-EB57-4FA9-8377-E08928E58D90}" srcOrd="1" destOrd="0" presId="urn:microsoft.com/office/officeart/2005/8/layout/vList3"/>
    <dgm:cxn modelId="{AF1C5732-F153-4450-96CE-48D082CEB6D3}" type="presParOf" srcId="{E422C090-7A98-4DFA-A94B-45E0D2B44E31}" destId="{720EF174-634D-41EE-943C-E75B61B8C97E}" srcOrd="1" destOrd="0" presId="urn:microsoft.com/office/officeart/2005/8/layout/vList3"/>
    <dgm:cxn modelId="{ECFC39AF-5BD5-4BBE-A0C3-418909AC4965}" type="presParOf" srcId="{E422C090-7A98-4DFA-A94B-45E0D2B44E31}" destId="{028BF931-042D-44FE-830A-3EF5B37B38BC}" srcOrd="2" destOrd="0" presId="urn:microsoft.com/office/officeart/2005/8/layout/vList3"/>
    <dgm:cxn modelId="{E5127C3B-44F2-4BCF-8093-83B6EFCB399A}" type="presParOf" srcId="{028BF931-042D-44FE-830A-3EF5B37B38BC}" destId="{B87ACE87-D394-486C-A2CD-83BFAB5B0F40}" srcOrd="0" destOrd="0" presId="urn:microsoft.com/office/officeart/2005/8/layout/vList3"/>
    <dgm:cxn modelId="{27FE59BB-0576-4813-8AC5-387515A4A214}" type="presParOf" srcId="{028BF931-042D-44FE-830A-3EF5B37B38BC}" destId="{2CD0D34A-B01D-457A-B3DB-09CBBE895F12}" srcOrd="1" destOrd="0" presId="urn:microsoft.com/office/officeart/2005/8/layout/vList3"/>
    <dgm:cxn modelId="{3E9D0237-879D-4D9C-BD3F-FA1F699EB09F}" type="presParOf" srcId="{E422C090-7A98-4DFA-A94B-45E0D2B44E31}" destId="{E0DAEEC9-6CC9-4CCC-8038-F1FD119FE1AF}" srcOrd="3" destOrd="0" presId="urn:microsoft.com/office/officeart/2005/8/layout/vList3"/>
    <dgm:cxn modelId="{65640669-287A-468C-8D3A-1FED4467D1D0}" type="presParOf" srcId="{E422C090-7A98-4DFA-A94B-45E0D2B44E31}" destId="{1E8EBD03-853C-4A7C-BB93-35F87AAFB70E}" srcOrd="4" destOrd="0" presId="urn:microsoft.com/office/officeart/2005/8/layout/vList3"/>
    <dgm:cxn modelId="{CFF54E0E-6FA6-4FDB-B2D3-1E3B74F7B443}" type="presParOf" srcId="{1E8EBD03-853C-4A7C-BB93-35F87AAFB70E}" destId="{912BA145-E346-49F9-90BE-0454BFEB4FFB}" srcOrd="0" destOrd="0" presId="urn:microsoft.com/office/officeart/2005/8/layout/vList3"/>
    <dgm:cxn modelId="{44EE8F78-3D08-4A7F-B7C5-99262A978177}" type="presParOf" srcId="{1E8EBD03-853C-4A7C-BB93-35F87AAFB70E}" destId="{C5EBFFE9-6739-430A-8E3F-FBAD0F22E4CE}" srcOrd="1" destOrd="0" presId="urn:microsoft.com/office/officeart/2005/8/layout/vLis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B03571AD-8BB0-4E4B-A912-9D83E59D507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C04CB30-BF90-4F5C-BEFB-2925ADF70E82}">
      <dgm:prSet phldrT="[Text]"/>
      <dgm:spPr/>
      <dgm:t>
        <a:bodyPr/>
        <a:lstStyle/>
        <a:p>
          <a:r>
            <a:rPr lang="en-US" dirty="0"/>
            <a:t>Classification Based on the Scale of Enterprise </a:t>
          </a:r>
          <a:endParaRPr lang="en-IN" b="1" dirty="0"/>
        </a:p>
      </dgm:t>
    </dgm:pt>
    <dgm:pt modelId="{0D1BAC34-12CB-456E-BAA3-084A47F861A3}" type="parTrans" cxnId="{E39064EA-4766-401C-8A2C-D76EE82DE0AF}">
      <dgm:prSet/>
      <dgm:spPr/>
      <dgm:t>
        <a:bodyPr/>
        <a:lstStyle/>
        <a:p>
          <a:endParaRPr lang="en-IN"/>
        </a:p>
      </dgm:t>
    </dgm:pt>
    <dgm:pt modelId="{791B9ADC-50D9-47F7-805E-A8D0211AD118}" type="sibTrans" cxnId="{E39064EA-4766-401C-8A2C-D76EE82DE0AF}">
      <dgm:prSet/>
      <dgm:spPr/>
      <dgm:t>
        <a:bodyPr/>
        <a:lstStyle/>
        <a:p>
          <a:endParaRPr lang="en-IN"/>
        </a:p>
      </dgm:t>
    </dgm:pt>
    <dgm:pt modelId="{5C6DBC5B-E7A6-4ECA-999E-1BFCE055350F}">
      <dgm:prSet phldrT="[Text]"/>
      <dgm:spPr/>
      <dgm:t>
        <a:bodyPr/>
        <a:lstStyle/>
        <a:p>
          <a:r>
            <a:rPr lang="en-IN" dirty="0"/>
            <a:t>Large Scale</a:t>
          </a:r>
        </a:p>
      </dgm:t>
    </dgm:pt>
    <dgm:pt modelId="{CAE3C323-19D1-472D-9BC6-B40CCF0EC3AC}" type="parTrans" cxnId="{A06B5C1D-D879-4B60-97A0-3654070051B7}">
      <dgm:prSet/>
      <dgm:spPr/>
      <dgm:t>
        <a:bodyPr/>
        <a:lstStyle/>
        <a:p>
          <a:endParaRPr lang="en-IN"/>
        </a:p>
      </dgm:t>
    </dgm:pt>
    <dgm:pt modelId="{4F2D88E9-29B1-4E97-A3B4-F2F7B11C4DA6}" type="sibTrans" cxnId="{A06B5C1D-D879-4B60-97A0-3654070051B7}">
      <dgm:prSet/>
      <dgm:spPr/>
      <dgm:t>
        <a:bodyPr/>
        <a:lstStyle/>
        <a:p>
          <a:endParaRPr lang="en-IN"/>
        </a:p>
      </dgm:t>
    </dgm:pt>
    <dgm:pt modelId="{DFC47D08-3B18-4267-88EB-A9C3CE543192}">
      <dgm:prSet phldrT="[Text]"/>
      <dgm:spPr/>
      <dgm:t>
        <a:bodyPr/>
        <a:lstStyle/>
        <a:p>
          <a:r>
            <a:rPr lang="en-IN" dirty="0"/>
            <a:t>Small Scale</a:t>
          </a:r>
        </a:p>
      </dgm:t>
    </dgm:pt>
    <dgm:pt modelId="{993FEB51-8FD6-4AC9-A402-DF49271491B9}" type="parTrans" cxnId="{A9F9DE3A-0510-4F72-80F8-AF949E881F43}">
      <dgm:prSet/>
      <dgm:spPr/>
      <dgm:t>
        <a:bodyPr/>
        <a:lstStyle/>
        <a:p>
          <a:endParaRPr lang="en-IN"/>
        </a:p>
      </dgm:t>
    </dgm:pt>
    <dgm:pt modelId="{07F964FD-5F95-4614-8019-E4CD0360C5A9}" type="sibTrans" cxnId="{A9F9DE3A-0510-4F72-80F8-AF949E881F43}">
      <dgm:prSet/>
      <dgm:spPr/>
      <dgm:t>
        <a:bodyPr/>
        <a:lstStyle/>
        <a:p>
          <a:endParaRPr lang="en-IN"/>
        </a:p>
      </dgm:t>
    </dgm:pt>
    <dgm:pt modelId="{420B686B-C163-47C1-BFA8-02853D39794E}" type="pres">
      <dgm:prSet presAssocID="{B03571AD-8BB0-4E4B-A912-9D83E59D507F}" presName="hierChild1" presStyleCnt="0">
        <dgm:presLayoutVars>
          <dgm:orgChart val="1"/>
          <dgm:chPref val="1"/>
          <dgm:dir/>
          <dgm:animOne val="branch"/>
          <dgm:animLvl val="lvl"/>
          <dgm:resizeHandles/>
        </dgm:presLayoutVars>
      </dgm:prSet>
      <dgm:spPr/>
    </dgm:pt>
    <dgm:pt modelId="{E95E75EA-CA30-4265-A80F-25FA4E0F7C77}" type="pres">
      <dgm:prSet presAssocID="{4C04CB30-BF90-4F5C-BEFB-2925ADF70E82}" presName="hierRoot1" presStyleCnt="0">
        <dgm:presLayoutVars>
          <dgm:hierBranch val="init"/>
        </dgm:presLayoutVars>
      </dgm:prSet>
      <dgm:spPr/>
    </dgm:pt>
    <dgm:pt modelId="{27159D0C-F8F1-4EBA-BBFF-43D3DDD66EEF}" type="pres">
      <dgm:prSet presAssocID="{4C04CB30-BF90-4F5C-BEFB-2925ADF70E82}" presName="rootComposite1" presStyleCnt="0"/>
      <dgm:spPr/>
    </dgm:pt>
    <dgm:pt modelId="{E62EBAD5-571E-4E7D-88A9-A9EB84FA1C49}" type="pres">
      <dgm:prSet presAssocID="{4C04CB30-BF90-4F5C-BEFB-2925ADF70E82}" presName="rootText1" presStyleLbl="node0" presStyleIdx="0" presStyleCnt="1">
        <dgm:presLayoutVars>
          <dgm:chPref val="3"/>
        </dgm:presLayoutVars>
      </dgm:prSet>
      <dgm:spPr/>
    </dgm:pt>
    <dgm:pt modelId="{B459DFC9-4134-4313-B663-B54FB1E9318D}" type="pres">
      <dgm:prSet presAssocID="{4C04CB30-BF90-4F5C-BEFB-2925ADF70E82}" presName="rootConnector1" presStyleLbl="node1" presStyleIdx="0" presStyleCnt="0"/>
      <dgm:spPr/>
    </dgm:pt>
    <dgm:pt modelId="{AFD4FCCB-A81A-4274-B179-12096ED61375}" type="pres">
      <dgm:prSet presAssocID="{4C04CB30-BF90-4F5C-BEFB-2925ADF70E82}" presName="hierChild2" presStyleCnt="0"/>
      <dgm:spPr/>
    </dgm:pt>
    <dgm:pt modelId="{A64241C4-390C-4A16-B00B-D8EE725A2B61}" type="pres">
      <dgm:prSet presAssocID="{CAE3C323-19D1-472D-9BC6-B40CCF0EC3AC}" presName="Name37" presStyleLbl="parChTrans1D2" presStyleIdx="0" presStyleCnt="2"/>
      <dgm:spPr/>
    </dgm:pt>
    <dgm:pt modelId="{60A15B7D-70DA-41EF-B5F6-30FB916781D3}" type="pres">
      <dgm:prSet presAssocID="{5C6DBC5B-E7A6-4ECA-999E-1BFCE055350F}" presName="hierRoot2" presStyleCnt="0">
        <dgm:presLayoutVars>
          <dgm:hierBranch val="init"/>
        </dgm:presLayoutVars>
      </dgm:prSet>
      <dgm:spPr/>
    </dgm:pt>
    <dgm:pt modelId="{73AEB4F8-D1F9-427F-BF6D-0812231FB809}" type="pres">
      <dgm:prSet presAssocID="{5C6DBC5B-E7A6-4ECA-999E-1BFCE055350F}" presName="rootComposite" presStyleCnt="0"/>
      <dgm:spPr/>
    </dgm:pt>
    <dgm:pt modelId="{ABE4C5E9-8EFE-48EB-B283-A76B6796DFF7}" type="pres">
      <dgm:prSet presAssocID="{5C6DBC5B-E7A6-4ECA-999E-1BFCE055350F}" presName="rootText" presStyleLbl="node2" presStyleIdx="0" presStyleCnt="2">
        <dgm:presLayoutVars>
          <dgm:chPref val="3"/>
        </dgm:presLayoutVars>
      </dgm:prSet>
      <dgm:spPr/>
    </dgm:pt>
    <dgm:pt modelId="{52D3C012-F865-4952-89B0-C1610C5D5ACC}" type="pres">
      <dgm:prSet presAssocID="{5C6DBC5B-E7A6-4ECA-999E-1BFCE055350F}" presName="rootConnector" presStyleLbl="node2" presStyleIdx="0" presStyleCnt="2"/>
      <dgm:spPr/>
    </dgm:pt>
    <dgm:pt modelId="{80837312-F809-497A-BB61-E68755FB2716}" type="pres">
      <dgm:prSet presAssocID="{5C6DBC5B-E7A6-4ECA-999E-1BFCE055350F}" presName="hierChild4" presStyleCnt="0"/>
      <dgm:spPr/>
    </dgm:pt>
    <dgm:pt modelId="{1077256D-EDF9-4862-A41F-729534D2AFAC}" type="pres">
      <dgm:prSet presAssocID="{5C6DBC5B-E7A6-4ECA-999E-1BFCE055350F}" presName="hierChild5" presStyleCnt="0"/>
      <dgm:spPr/>
    </dgm:pt>
    <dgm:pt modelId="{4C794704-712E-4EF4-A062-958677B1E2C5}" type="pres">
      <dgm:prSet presAssocID="{993FEB51-8FD6-4AC9-A402-DF49271491B9}" presName="Name37" presStyleLbl="parChTrans1D2" presStyleIdx="1" presStyleCnt="2"/>
      <dgm:spPr/>
    </dgm:pt>
    <dgm:pt modelId="{D7D3A91F-9BCE-4229-A7E4-9FDE3A1F3250}" type="pres">
      <dgm:prSet presAssocID="{DFC47D08-3B18-4267-88EB-A9C3CE543192}" presName="hierRoot2" presStyleCnt="0">
        <dgm:presLayoutVars>
          <dgm:hierBranch val="init"/>
        </dgm:presLayoutVars>
      </dgm:prSet>
      <dgm:spPr/>
    </dgm:pt>
    <dgm:pt modelId="{F4858768-45B5-44AE-90A1-0BF001071E0F}" type="pres">
      <dgm:prSet presAssocID="{DFC47D08-3B18-4267-88EB-A9C3CE543192}" presName="rootComposite" presStyleCnt="0"/>
      <dgm:spPr/>
    </dgm:pt>
    <dgm:pt modelId="{FE4A5274-37F0-4A36-A383-64950DCE3CBD}" type="pres">
      <dgm:prSet presAssocID="{DFC47D08-3B18-4267-88EB-A9C3CE543192}" presName="rootText" presStyleLbl="node2" presStyleIdx="1" presStyleCnt="2">
        <dgm:presLayoutVars>
          <dgm:chPref val="3"/>
        </dgm:presLayoutVars>
      </dgm:prSet>
      <dgm:spPr/>
    </dgm:pt>
    <dgm:pt modelId="{CE43319A-CB54-4CDD-8F0C-F0E9EC947475}" type="pres">
      <dgm:prSet presAssocID="{DFC47D08-3B18-4267-88EB-A9C3CE543192}" presName="rootConnector" presStyleLbl="node2" presStyleIdx="1" presStyleCnt="2"/>
      <dgm:spPr/>
    </dgm:pt>
    <dgm:pt modelId="{8A158E03-2FD3-404B-9AA4-44B7B54642AE}" type="pres">
      <dgm:prSet presAssocID="{DFC47D08-3B18-4267-88EB-A9C3CE543192}" presName="hierChild4" presStyleCnt="0"/>
      <dgm:spPr/>
    </dgm:pt>
    <dgm:pt modelId="{1098FC76-A48C-42AF-BC8E-C9603EF218E7}" type="pres">
      <dgm:prSet presAssocID="{DFC47D08-3B18-4267-88EB-A9C3CE543192}" presName="hierChild5" presStyleCnt="0"/>
      <dgm:spPr/>
    </dgm:pt>
    <dgm:pt modelId="{19590F6A-286C-4D30-AB42-EE3C0D0C3BC1}" type="pres">
      <dgm:prSet presAssocID="{4C04CB30-BF90-4F5C-BEFB-2925ADF70E82}" presName="hierChild3" presStyleCnt="0"/>
      <dgm:spPr/>
    </dgm:pt>
  </dgm:ptLst>
  <dgm:cxnLst>
    <dgm:cxn modelId="{A06B5C1D-D879-4B60-97A0-3654070051B7}" srcId="{4C04CB30-BF90-4F5C-BEFB-2925ADF70E82}" destId="{5C6DBC5B-E7A6-4ECA-999E-1BFCE055350F}" srcOrd="0" destOrd="0" parTransId="{CAE3C323-19D1-472D-9BC6-B40CCF0EC3AC}" sibTransId="{4F2D88E9-29B1-4E97-A3B4-F2F7B11C4DA6}"/>
    <dgm:cxn modelId="{A9F9DE3A-0510-4F72-80F8-AF949E881F43}" srcId="{4C04CB30-BF90-4F5C-BEFB-2925ADF70E82}" destId="{DFC47D08-3B18-4267-88EB-A9C3CE543192}" srcOrd="1" destOrd="0" parTransId="{993FEB51-8FD6-4AC9-A402-DF49271491B9}" sibTransId="{07F964FD-5F95-4614-8019-E4CD0360C5A9}"/>
    <dgm:cxn modelId="{B03FEF5E-F1E0-4E35-966A-9F6F3C0ABE96}" type="presOf" srcId="{DFC47D08-3B18-4267-88EB-A9C3CE543192}" destId="{FE4A5274-37F0-4A36-A383-64950DCE3CBD}" srcOrd="0" destOrd="0" presId="urn:microsoft.com/office/officeart/2005/8/layout/orgChart1"/>
    <dgm:cxn modelId="{885A4561-13B1-4116-AD4D-B7E7C110707B}" type="presOf" srcId="{5C6DBC5B-E7A6-4ECA-999E-1BFCE055350F}" destId="{52D3C012-F865-4952-89B0-C1610C5D5ACC}" srcOrd="1" destOrd="0" presId="urn:microsoft.com/office/officeart/2005/8/layout/orgChart1"/>
    <dgm:cxn modelId="{BC04E167-AF8A-4993-8DDC-8C9C040FA675}" type="presOf" srcId="{4C04CB30-BF90-4F5C-BEFB-2925ADF70E82}" destId="{E62EBAD5-571E-4E7D-88A9-A9EB84FA1C49}" srcOrd="0" destOrd="0" presId="urn:microsoft.com/office/officeart/2005/8/layout/orgChart1"/>
    <dgm:cxn modelId="{9E8E5870-40AA-41A1-89CA-0387AB282CE1}" type="presOf" srcId="{4C04CB30-BF90-4F5C-BEFB-2925ADF70E82}" destId="{B459DFC9-4134-4313-B663-B54FB1E9318D}" srcOrd="1" destOrd="0" presId="urn:microsoft.com/office/officeart/2005/8/layout/orgChart1"/>
    <dgm:cxn modelId="{88094175-84B6-40BB-8A29-DEAE2E3F528F}" type="presOf" srcId="{5C6DBC5B-E7A6-4ECA-999E-1BFCE055350F}" destId="{ABE4C5E9-8EFE-48EB-B283-A76B6796DFF7}" srcOrd="0" destOrd="0" presId="urn:microsoft.com/office/officeart/2005/8/layout/orgChart1"/>
    <dgm:cxn modelId="{A9D1E087-033F-4F73-8530-4FA4806A952D}" type="presOf" srcId="{993FEB51-8FD6-4AC9-A402-DF49271491B9}" destId="{4C794704-712E-4EF4-A062-958677B1E2C5}" srcOrd="0" destOrd="0" presId="urn:microsoft.com/office/officeart/2005/8/layout/orgChart1"/>
    <dgm:cxn modelId="{5AE3F087-3CCC-4443-A164-BB4D1E3EE98E}" type="presOf" srcId="{B03571AD-8BB0-4E4B-A912-9D83E59D507F}" destId="{420B686B-C163-47C1-BFA8-02853D39794E}" srcOrd="0" destOrd="0" presId="urn:microsoft.com/office/officeart/2005/8/layout/orgChart1"/>
    <dgm:cxn modelId="{2B1DDE90-6193-4ECB-A5F8-454B73465854}" type="presOf" srcId="{CAE3C323-19D1-472D-9BC6-B40CCF0EC3AC}" destId="{A64241C4-390C-4A16-B00B-D8EE725A2B61}" srcOrd="0" destOrd="0" presId="urn:microsoft.com/office/officeart/2005/8/layout/orgChart1"/>
    <dgm:cxn modelId="{E39064EA-4766-401C-8A2C-D76EE82DE0AF}" srcId="{B03571AD-8BB0-4E4B-A912-9D83E59D507F}" destId="{4C04CB30-BF90-4F5C-BEFB-2925ADF70E82}" srcOrd="0" destOrd="0" parTransId="{0D1BAC34-12CB-456E-BAA3-084A47F861A3}" sibTransId="{791B9ADC-50D9-47F7-805E-A8D0211AD118}"/>
    <dgm:cxn modelId="{16C9CEF5-DF68-4617-A179-F66E177989E4}" type="presOf" srcId="{DFC47D08-3B18-4267-88EB-A9C3CE543192}" destId="{CE43319A-CB54-4CDD-8F0C-F0E9EC947475}" srcOrd="1" destOrd="0" presId="urn:microsoft.com/office/officeart/2005/8/layout/orgChart1"/>
    <dgm:cxn modelId="{46F88E1F-53A5-4664-ADE4-C8141F65E599}" type="presParOf" srcId="{420B686B-C163-47C1-BFA8-02853D39794E}" destId="{E95E75EA-CA30-4265-A80F-25FA4E0F7C77}" srcOrd="0" destOrd="0" presId="urn:microsoft.com/office/officeart/2005/8/layout/orgChart1"/>
    <dgm:cxn modelId="{E88A50C6-981F-47D3-B1A9-2252B5250C75}" type="presParOf" srcId="{E95E75EA-CA30-4265-A80F-25FA4E0F7C77}" destId="{27159D0C-F8F1-4EBA-BBFF-43D3DDD66EEF}" srcOrd="0" destOrd="0" presId="urn:microsoft.com/office/officeart/2005/8/layout/orgChart1"/>
    <dgm:cxn modelId="{AE4F484F-F4AC-4176-A390-2D5BE22E6088}" type="presParOf" srcId="{27159D0C-F8F1-4EBA-BBFF-43D3DDD66EEF}" destId="{E62EBAD5-571E-4E7D-88A9-A9EB84FA1C49}" srcOrd="0" destOrd="0" presId="urn:microsoft.com/office/officeart/2005/8/layout/orgChart1"/>
    <dgm:cxn modelId="{0164A962-2241-49F1-8943-3179BAD57088}" type="presParOf" srcId="{27159D0C-F8F1-4EBA-BBFF-43D3DDD66EEF}" destId="{B459DFC9-4134-4313-B663-B54FB1E9318D}" srcOrd="1" destOrd="0" presId="urn:microsoft.com/office/officeart/2005/8/layout/orgChart1"/>
    <dgm:cxn modelId="{6DF74DD1-DD24-40E4-AAEB-C9B5798D66D6}" type="presParOf" srcId="{E95E75EA-CA30-4265-A80F-25FA4E0F7C77}" destId="{AFD4FCCB-A81A-4274-B179-12096ED61375}" srcOrd="1" destOrd="0" presId="urn:microsoft.com/office/officeart/2005/8/layout/orgChart1"/>
    <dgm:cxn modelId="{C742810F-1348-42DF-8700-C4E27C40C653}" type="presParOf" srcId="{AFD4FCCB-A81A-4274-B179-12096ED61375}" destId="{A64241C4-390C-4A16-B00B-D8EE725A2B61}" srcOrd="0" destOrd="0" presId="urn:microsoft.com/office/officeart/2005/8/layout/orgChart1"/>
    <dgm:cxn modelId="{BD82035F-7A36-4E43-86F8-BA23D8C5714A}" type="presParOf" srcId="{AFD4FCCB-A81A-4274-B179-12096ED61375}" destId="{60A15B7D-70DA-41EF-B5F6-30FB916781D3}" srcOrd="1" destOrd="0" presId="urn:microsoft.com/office/officeart/2005/8/layout/orgChart1"/>
    <dgm:cxn modelId="{2AE50C47-7662-47F8-918D-F310AC50C170}" type="presParOf" srcId="{60A15B7D-70DA-41EF-B5F6-30FB916781D3}" destId="{73AEB4F8-D1F9-427F-BF6D-0812231FB809}" srcOrd="0" destOrd="0" presId="urn:microsoft.com/office/officeart/2005/8/layout/orgChart1"/>
    <dgm:cxn modelId="{9FF236E8-BFD1-4A9C-A842-FA6B01541ACA}" type="presParOf" srcId="{73AEB4F8-D1F9-427F-BF6D-0812231FB809}" destId="{ABE4C5E9-8EFE-48EB-B283-A76B6796DFF7}" srcOrd="0" destOrd="0" presId="urn:microsoft.com/office/officeart/2005/8/layout/orgChart1"/>
    <dgm:cxn modelId="{7A6E9A00-894F-45BE-A1BC-23773C058C4A}" type="presParOf" srcId="{73AEB4F8-D1F9-427F-BF6D-0812231FB809}" destId="{52D3C012-F865-4952-89B0-C1610C5D5ACC}" srcOrd="1" destOrd="0" presId="urn:microsoft.com/office/officeart/2005/8/layout/orgChart1"/>
    <dgm:cxn modelId="{7ADE4B65-FADA-47F6-82AB-A238600DFE72}" type="presParOf" srcId="{60A15B7D-70DA-41EF-B5F6-30FB916781D3}" destId="{80837312-F809-497A-BB61-E68755FB2716}" srcOrd="1" destOrd="0" presId="urn:microsoft.com/office/officeart/2005/8/layout/orgChart1"/>
    <dgm:cxn modelId="{DED638A8-19EC-4272-A8BF-FC37849AE39F}" type="presParOf" srcId="{60A15B7D-70DA-41EF-B5F6-30FB916781D3}" destId="{1077256D-EDF9-4862-A41F-729534D2AFAC}" srcOrd="2" destOrd="0" presId="urn:microsoft.com/office/officeart/2005/8/layout/orgChart1"/>
    <dgm:cxn modelId="{5E3027C9-DE0E-4EE2-9B17-D27D1CB588B8}" type="presParOf" srcId="{AFD4FCCB-A81A-4274-B179-12096ED61375}" destId="{4C794704-712E-4EF4-A062-958677B1E2C5}" srcOrd="2" destOrd="0" presId="urn:microsoft.com/office/officeart/2005/8/layout/orgChart1"/>
    <dgm:cxn modelId="{E1998ADF-0D3C-455A-A82F-3E048FF4A3DC}" type="presParOf" srcId="{AFD4FCCB-A81A-4274-B179-12096ED61375}" destId="{D7D3A91F-9BCE-4229-A7E4-9FDE3A1F3250}" srcOrd="3" destOrd="0" presId="urn:microsoft.com/office/officeart/2005/8/layout/orgChart1"/>
    <dgm:cxn modelId="{7FAFB9CA-4C99-4562-9023-5A68F5BAAEFC}" type="presParOf" srcId="{D7D3A91F-9BCE-4229-A7E4-9FDE3A1F3250}" destId="{F4858768-45B5-44AE-90A1-0BF001071E0F}" srcOrd="0" destOrd="0" presId="urn:microsoft.com/office/officeart/2005/8/layout/orgChart1"/>
    <dgm:cxn modelId="{61375F1D-D327-4E29-93BB-4EC6C68DA6DD}" type="presParOf" srcId="{F4858768-45B5-44AE-90A1-0BF001071E0F}" destId="{FE4A5274-37F0-4A36-A383-64950DCE3CBD}" srcOrd="0" destOrd="0" presId="urn:microsoft.com/office/officeart/2005/8/layout/orgChart1"/>
    <dgm:cxn modelId="{8E58FA9D-8FB0-4EFA-A3BD-420C321A30EC}" type="presParOf" srcId="{F4858768-45B5-44AE-90A1-0BF001071E0F}" destId="{CE43319A-CB54-4CDD-8F0C-F0E9EC947475}" srcOrd="1" destOrd="0" presId="urn:microsoft.com/office/officeart/2005/8/layout/orgChart1"/>
    <dgm:cxn modelId="{271EE2DB-0839-4F3A-8048-6DB157DB22B2}" type="presParOf" srcId="{D7D3A91F-9BCE-4229-A7E4-9FDE3A1F3250}" destId="{8A158E03-2FD3-404B-9AA4-44B7B54642AE}" srcOrd="1" destOrd="0" presId="urn:microsoft.com/office/officeart/2005/8/layout/orgChart1"/>
    <dgm:cxn modelId="{EAC57F9D-770F-4C0B-8406-66FC30644A1A}" type="presParOf" srcId="{D7D3A91F-9BCE-4229-A7E4-9FDE3A1F3250}" destId="{1098FC76-A48C-42AF-BC8E-C9603EF218E7}" srcOrd="2" destOrd="0" presId="urn:microsoft.com/office/officeart/2005/8/layout/orgChart1"/>
    <dgm:cxn modelId="{D61AC522-8216-4AC0-B59A-0A5BD2BE1F7D}" type="presParOf" srcId="{E95E75EA-CA30-4265-A80F-25FA4E0F7C77}" destId="{19590F6A-286C-4D30-AB42-EE3C0D0C3BC1}" srcOrd="2" destOrd="0" presId="urn:microsoft.com/office/officeart/2005/8/layout/orgChar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854DFE26-A586-4B07-89A9-CC317F593EC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D87A9452-F0D7-47BD-96E6-74367D58FDF3}">
      <dgm:prSet phldrT="[Text]"/>
      <dgm:spPr/>
      <dgm:t>
        <a:bodyPr/>
        <a:lstStyle/>
        <a:p>
          <a:r>
            <a:rPr lang="en-US" b="1" dirty="0"/>
            <a:t>Small-scale entrepreneurs </a:t>
          </a:r>
          <a:r>
            <a:rPr lang="en-US" b="0" dirty="0"/>
            <a:t>lack the skills and resources for large-scale production and revolutionary technological change.</a:t>
          </a:r>
          <a:endParaRPr lang="en-IN" b="0" dirty="0"/>
        </a:p>
      </dgm:t>
    </dgm:pt>
    <dgm:pt modelId="{5C001001-73B3-4F82-AEE8-717F58A41E2B}" type="parTrans" cxnId="{10197CF4-7214-4BE1-A5AC-C07E8196913F}">
      <dgm:prSet/>
      <dgm:spPr/>
      <dgm:t>
        <a:bodyPr/>
        <a:lstStyle/>
        <a:p>
          <a:endParaRPr lang="en-IN"/>
        </a:p>
      </dgm:t>
    </dgm:pt>
    <dgm:pt modelId="{7917B3EB-FA59-4F03-B4AB-27B2EE0011F5}" type="sibTrans" cxnId="{10197CF4-7214-4BE1-A5AC-C07E8196913F}">
      <dgm:prSet/>
      <dgm:spPr/>
      <dgm:t>
        <a:bodyPr/>
        <a:lstStyle/>
        <a:p>
          <a:endParaRPr lang="en-IN"/>
        </a:p>
      </dgm:t>
    </dgm:pt>
    <dgm:pt modelId="{50C98636-FB51-4D55-B6D4-396A561DBE11}">
      <dgm:prSet phldrT="[Text]"/>
      <dgm:spPr/>
      <dgm:t>
        <a:bodyPr/>
        <a:lstStyle/>
        <a:p>
          <a:r>
            <a:rPr lang="en-US" b="1" dirty="0"/>
            <a:t>Large-scale </a:t>
          </a:r>
          <a:r>
            <a:rPr lang="en-US" dirty="0"/>
            <a:t>entities have the financial resources, talent, and R&amp;D facilities to drive technological innovation.</a:t>
          </a:r>
          <a:endParaRPr lang="en-IN" dirty="0"/>
        </a:p>
      </dgm:t>
    </dgm:pt>
    <dgm:pt modelId="{4A17ACF3-3215-4705-B6A0-F3F1FB72935B}" type="parTrans" cxnId="{F55D97E0-0D46-4853-9CC1-2C6711D1544A}">
      <dgm:prSet/>
      <dgm:spPr/>
      <dgm:t>
        <a:bodyPr/>
        <a:lstStyle/>
        <a:p>
          <a:endParaRPr lang="en-IN"/>
        </a:p>
      </dgm:t>
    </dgm:pt>
    <dgm:pt modelId="{A7B9365C-5A40-4884-A300-FAE795C04C17}" type="sibTrans" cxnId="{F55D97E0-0D46-4853-9CC1-2C6711D1544A}">
      <dgm:prSet/>
      <dgm:spPr/>
      <dgm:t>
        <a:bodyPr/>
        <a:lstStyle/>
        <a:p>
          <a:endParaRPr lang="en-IN"/>
        </a:p>
      </dgm:t>
    </dgm:pt>
    <dgm:pt modelId="{851BB053-ADA7-4067-BCCC-96A602624B72}" type="pres">
      <dgm:prSet presAssocID="{854DFE26-A586-4B07-89A9-CC317F593EC8}" presName="diagram" presStyleCnt="0">
        <dgm:presLayoutVars>
          <dgm:dir/>
          <dgm:resizeHandles val="exact"/>
        </dgm:presLayoutVars>
      </dgm:prSet>
      <dgm:spPr/>
    </dgm:pt>
    <dgm:pt modelId="{006B09BB-3013-44A0-93DA-88040174D84A}" type="pres">
      <dgm:prSet presAssocID="{D87A9452-F0D7-47BD-96E6-74367D58FDF3}" presName="node" presStyleLbl="node1" presStyleIdx="0" presStyleCnt="2">
        <dgm:presLayoutVars>
          <dgm:bulletEnabled val="1"/>
        </dgm:presLayoutVars>
      </dgm:prSet>
      <dgm:spPr/>
    </dgm:pt>
    <dgm:pt modelId="{FF91B4B6-2F0C-4E2D-89C8-65199F9D4816}" type="pres">
      <dgm:prSet presAssocID="{7917B3EB-FA59-4F03-B4AB-27B2EE0011F5}" presName="sibTrans" presStyleCnt="0"/>
      <dgm:spPr/>
    </dgm:pt>
    <dgm:pt modelId="{65994AF0-04F8-4FEC-8D76-D5A45347ED3B}" type="pres">
      <dgm:prSet presAssocID="{50C98636-FB51-4D55-B6D4-396A561DBE11}" presName="node" presStyleLbl="node1" presStyleIdx="1" presStyleCnt="2">
        <dgm:presLayoutVars>
          <dgm:bulletEnabled val="1"/>
        </dgm:presLayoutVars>
      </dgm:prSet>
      <dgm:spPr/>
    </dgm:pt>
  </dgm:ptLst>
  <dgm:cxnLst>
    <dgm:cxn modelId="{9FED5C32-3070-4597-AE08-F4CB75E9EC83}" type="presOf" srcId="{D87A9452-F0D7-47BD-96E6-74367D58FDF3}" destId="{006B09BB-3013-44A0-93DA-88040174D84A}" srcOrd="0" destOrd="0" presId="urn:microsoft.com/office/officeart/2005/8/layout/default"/>
    <dgm:cxn modelId="{12BBA0CB-8AAF-4B14-A2A6-8589F49EA6EC}" type="presOf" srcId="{854DFE26-A586-4B07-89A9-CC317F593EC8}" destId="{851BB053-ADA7-4067-BCCC-96A602624B72}" srcOrd="0" destOrd="0" presId="urn:microsoft.com/office/officeart/2005/8/layout/default"/>
    <dgm:cxn modelId="{1E31C8DC-3EC3-42E4-B471-572CD34672C5}" type="presOf" srcId="{50C98636-FB51-4D55-B6D4-396A561DBE11}" destId="{65994AF0-04F8-4FEC-8D76-D5A45347ED3B}" srcOrd="0" destOrd="0" presId="urn:microsoft.com/office/officeart/2005/8/layout/default"/>
    <dgm:cxn modelId="{F55D97E0-0D46-4853-9CC1-2C6711D1544A}" srcId="{854DFE26-A586-4B07-89A9-CC317F593EC8}" destId="{50C98636-FB51-4D55-B6D4-396A561DBE11}" srcOrd="1" destOrd="0" parTransId="{4A17ACF3-3215-4705-B6A0-F3F1FB72935B}" sibTransId="{A7B9365C-5A40-4884-A300-FAE795C04C17}"/>
    <dgm:cxn modelId="{10197CF4-7214-4BE1-A5AC-C07E8196913F}" srcId="{854DFE26-A586-4B07-89A9-CC317F593EC8}" destId="{D87A9452-F0D7-47BD-96E6-74367D58FDF3}" srcOrd="0" destOrd="0" parTransId="{5C001001-73B3-4F82-AEE8-717F58A41E2B}" sibTransId="{7917B3EB-FA59-4F03-B4AB-27B2EE0011F5}"/>
    <dgm:cxn modelId="{12734A46-BF19-4BE1-A2C7-B9D23FEAC808}" type="presParOf" srcId="{851BB053-ADA7-4067-BCCC-96A602624B72}" destId="{006B09BB-3013-44A0-93DA-88040174D84A}" srcOrd="0" destOrd="0" presId="urn:microsoft.com/office/officeart/2005/8/layout/default"/>
    <dgm:cxn modelId="{E95487EC-5C53-4430-B065-B3E3205A7C0B}" type="presParOf" srcId="{851BB053-ADA7-4067-BCCC-96A602624B72}" destId="{FF91B4B6-2F0C-4E2D-89C8-65199F9D4816}" srcOrd="1" destOrd="0" presId="urn:microsoft.com/office/officeart/2005/8/layout/default"/>
    <dgm:cxn modelId="{58F36316-F418-43B6-8825-CD8AD3AA1A57}" type="presParOf" srcId="{851BB053-ADA7-4067-BCCC-96A602624B72}" destId="{65994AF0-04F8-4FEC-8D76-D5A45347ED3B}" srcOrd="2" destOrd="0" presId="urn:microsoft.com/office/officeart/2005/8/layout/defaul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B03571AD-8BB0-4E4B-A912-9D83E59D507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20B686B-C163-47C1-BFA8-02853D39794E}" type="pres">
      <dgm:prSet presAssocID="{B03571AD-8BB0-4E4B-A912-9D83E59D507F}" presName="hierChild1" presStyleCnt="0">
        <dgm:presLayoutVars>
          <dgm:orgChart val="1"/>
          <dgm:chPref val="1"/>
          <dgm:dir/>
          <dgm:animOne val="branch"/>
          <dgm:animLvl val="lvl"/>
          <dgm:resizeHandles/>
        </dgm:presLayoutVars>
      </dgm:prSet>
      <dgm:spPr/>
    </dgm:pt>
  </dgm:ptLst>
  <dgm:cxnLst>
    <dgm:cxn modelId="{5AE3F087-3CCC-4443-A164-BB4D1E3EE98E}" type="presOf" srcId="{B03571AD-8BB0-4E4B-A912-9D83E59D507F}" destId="{420B686B-C163-47C1-BFA8-02853D39794E}" srcOrd="0" destOrd="0" presId="urn:microsoft.com/office/officeart/2005/8/layout/orgChar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992760A7-A2FD-4923-8CC6-3C9F9D8FD937}"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7D079E9E-3B7E-4F1D-B0D0-1BFEC9BD25F3}">
      <dgm:prSet phldrT="[Text]"/>
      <dgm:spPr/>
      <dgm:t>
        <a:bodyPr/>
        <a:lstStyle/>
        <a:p>
          <a:r>
            <a:rPr lang="en-IN" dirty="0"/>
            <a:t>Active partners</a:t>
          </a:r>
        </a:p>
      </dgm:t>
    </dgm:pt>
    <dgm:pt modelId="{87066E94-B208-4A40-A0CF-123BFEA439D8}" type="parTrans" cxnId="{DBC8C606-0244-4923-81EA-3F019F1DF88A}">
      <dgm:prSet/>
      <dgm:spPr/>
      <dgm:t>
        <a:bodyPr/>
        <a:lstStyle/>
        <a:p>
          <a:endParaRPr lang="en-IN"/>
        </a:p>
      </dgm:t>
    </dgm:pt>
    <dgm:pt modelId="{F5052CCB-EDF3-4B87-9A96-5DA17F3F8923}" type="sibTrans" cxnId="{DBC8C606-0244-4923-81EA-3F019F1DF88A}">
      <dgm:prSet/>
      <dgm:spPr/>
      <dgm:t>
        <a:bodyPr/>
        <a:lstStyle/>
        <a:p>
          <a:r>
            <a:rPr lang="en-IN" dirty="0"/>
            <a:t>Solo Operations</a:t>
          </a:r>
        </a:p>
      </dgm:t>
    </dgm:pt>
    <dgm:pt modelId="{788E3F62-0935-4DFC-8A7C-9F853AD93B52}">
      <dgm:prSet phldrT="[Text]" phldr="1"/>
      <dgm:spPr/>
      <dgm:t>
        <a:bodyPr/>
        <a:lstStyle/>
        <a:p>
          <a:endParaRPr lang="en-IN" dirty="0"/>
        </a:p>
      </dgm:t>
    </dgm:pt>
    <dgm:pt modelId="{3F331295-BB6D-4A3E-B764-2BAF2C056D35}" type="parTrans" cxnId="{270FCCF9-0E76-4230-B115-DB3B91B322B1}">
      <dgm:prSet/>
      <dgm:spPr/>
      <dgm:t>
        <a:bodyPr/>
        <a:lstStyle/>
        <a:p>
          <a:endParaRPr lang="en-IN"/>
        </a:p>
      </dgm:t>
    </dgm:pt>
    <dgm:pt modelId="{05EF4BD0-E5B1-4133-A7F6-D5ED2793505D}" type="sibTrans" cxnId="{270FCCF9-0E76-4230-B115-DB3B91B322B1}">
      <dgm:prSet/>
      <dgm:spPr/>
      <dgm:t>
        <a:bodyPr/>
        <a:lstStyle/>
        <a:p>
          <a:endParaRPr lang="en-IN"/>
        </a:p>
      </dgm:t>
    </dgm:pt>
    <dgm:pt modelId="{6705BD68-3A0B-489F-A47A-72ADE1E274B8}">
      <dgm:prSet phldrT="[Text]"/>
      <dgm:spPr/>
      <dgm:t>
        <a:bodyPr/>
        <a:lstStyle/>
        <a:p>
          <a:r>
            <a:rPr lang="en-IN" dirty="0"/>
            <a:t>Inventors</a:t>
          </a:r>
        </a:p>
      </dgm:t>
    </dgm:pt>
    <dgm:pt modelId="{139FC1F5-73ED-49B8-A1DC-6C900485AE20}" type="parTrans" cxnId="{9202FE01-15AF-4DE6-A9E5-FDD315C2D270}">
      <dgm:prSet/>
      <dgm:spPr/>
      <dgm:t>
        <a:bodyPr/>
        <a:lstStyle/>
        <a:p>
          <a:endParaRPr lang="en-IN"/>
        </a:p>
      </dgm:t>
    </dgm:pt>
    <dgm:pt modelId="{8D62F19F-9204-4C6B-8CCF-47592694AE58}" type="sibTrans" cxnId="{9202FE01-15AF-4DE6-A9E5-FDD315C2D270}">
      <dgm:prSet/>
      <dgm:spPr/>
      <dgm:t>
        <a:bodyPr/>
        <a:lstStyle/>
        <a:p>
          <a:r>
            <a:rPr lang="en-IN" dirty="0" err="1"/>
            <a:t>Challeges</a:t>
          </a:r>
          <a:endParaRPr lang="en-IN" dirty="0"/>
        </a:p>
      </dgm:t>
    </dgm:pt>
    <dgm:pt modelId="{A031AA57-1FC9-4422-9104-17EB3C1210E7}">
      <dgm:prSet phldrT="[Text]" phldr="1"/>
      <dgm:spPr/>
      <dgm:t>
        <a:bodyPr/>
        <a:lstStyle/>
        <a:p>
          <a:endParaRPr lang="en-IN" dirty="0"/>
        </a:p>
      </dgm:t>
    </dgm:pt>
    <dgm:pt modelId="{DC1543C1-BAA3-47A9-AB04-3DB526A6E640}" type="parTrans" cxnId="{54BAF3F2-1A57-4FB3-9F80-FFBB87BBFD0F}">
      <dgm:prSet/>
      <dgm:spPr/>
      <dgm:t>
        <a:bodyPr/>
        <a:lstStyle/>
        <a:p>
          <a:endParaRPr lang="en-IN"/>
        </a:p>
      </dgm:t>
    </dgm:pt>
    <dgm:pt modelId="{F5DACB3F-4564-4E31-95F5-24A30DF6F099}" type="sibTrans" cxnId="{54BAF3F2-1A57-4FB3-9F80-FFBB87BBFD0F}">
      <dgm:prSet/>
      <dgm:spPr/>
      <dgm:t>
        <a:bodyPr/>
        <a:lstStyle/>
        <a:p>
          <a:endParaRPr lang="en-IN"/>
        </a:p>
      </dgm:t>
    </dgm:pt>
    <dgm:pt modelId="{6024B694-2852-4519-9036-4D8090046FBA}">
      <dgm:prSet/>
      <dgm:spPr/>
      <dgm:t>
        <a:bodyPr/>
        <a:lstStyle/>
        <a:p>
          <a:r>
            <a:rPr lang="en-IN" dirty="0"/>
            <a:t>Life timers</a:t>
          </a:r>
        </a:p>
      </dgm:t>
    </dgm:pt>
    <dgm:pt modelId="{FD00F9C8-4F4A-44A6-9A5D-1995F93C8E14}" type="parTrans" cxnId="{BD5BA2FC-1A58-4CAD-A92A-0EFF565347D5}">
      <dgm:prSet/>
      <dgm:spPr/>
      <dgm:t>
        <a:bodyPr/>
        <a:lstStyle/>
        <a:p>
          <a:endParaRPr lang="en-IN"/>
        </a:p>
      </dgm:t>
    </dgm:pt>
    <dgm:pt modelId="{5225398E-5B03-42E8-8AF2-87ADB9CDB25A}" type="sibTrans" cxnId="{BD5BA2FC-1A58-4CAD-A92A-0EFF565347D5}">
      <dgm:prSet/>
      <dgm:spPr/>
      <dgm:t>
        <a:bodyPr/>
        <a:lstStyle/>
        <a:p>
          <a:r>
            <a:rPr lang="en-IN" dirty="0"/>
            <a:t>Buyers</a:t>
          </a:r>
        </a:p>
      </dgm:t>
    </dgm:pt>
    <dgm:pt modelId="{46E541B7-8E2B-46BA-A350-6CE1039CCA73}">
      <dgm:prSet/>
      <dgm:spPr/>
      <dgm:t>
        <a:bodyPr/>
        <a:lstStyle/>
        <a:p>
          <a:r>
            <a:rPr lang="en-IN" dirty="0"/>
            <a:t>Industrial entrepreneurs</a:t>
          </a:r>
        </a:p>
      </dgm:t>
    </dgm:pt>
    <dgm:pt modelId="{1E1A5F98-F874-40FD-8BB1-6670082BB6BA}" type="parTrans" cxnId="{F1485A77-0E2C-4891-864A-687DFF469FB7}">
      <dgm:prSet/>
      <dgm:spPr/>
      <dgm:t>
        <a:bodyPr/>
        <a:lstStyle/>
        <a:p>
          <a:endParaRPr lang="en-IN"/>
        </a:p>
      </dgm:t>
    </dgm:pt>
    <dgm:pt modelId="{9BDDA75E-5B89-44A3-91D8-62852D8512C1}" type="sibTrans" cxnId="{F1485A77-0E2C-4891-864A-687DFF469FB7}">
      <dgm:prSet/>
      <dgm:spPr/>
      <dgm:t>
        <a:bodyPr/>
        <a:lstStyle/>
        <a:p>
          <a:r>
            <a:rPr lang="en-IN" dirty="0"/>
            <a:t>Service entrepreneurs</a:t>
          </a:r>
        </a:p>
      </dgm:t>
    </dgm:pt>
    <dgm:pt modelId="{559A9909-EDAB-4758-81D4-39772AF0D33F}">
      <dgm:prSet/>
      <dgm:spPr/>
      <dgm:t>
        <a:bodyPr/>
        <a:lstStyle/>
        <a:p>
          <a:r>
            <a:rPr lang="en-IN" dirty="0"/>
            <a:t>Agricultural entrepreneurs</a:t>
          </a:r>
        </a:p>
      </dgm:t>
    </dgm:pt>
    <dgm:pt modelId="{FD3ED9A6-51C9-4228-A619-07B0BF1CC232}" type="parTrans" cxnId="{B641EDAF-9462-417A-A301-70DEB6103A5D}">
      <dgm:prSet/>
      <dgm:spPr/>
      <dgm:t>
        <a:bodyPr/>
        <a:lstStyle/>
        <a:p>
          <a:endParaRPr lang="en-IN"/>
        </a:p>
      </dgm:t>
    </dgm:pt>
    <dgm:pt modelId="{B7FA4B89-6EB8-4B2E-8671-5028E41757D7}" type="sibTrans" cxnId="{B641EDAF-9462-417A-A301-70DEB6103A5D}">
      <dgm:prSet/>
      <dgm:spPr/>
      <dgm:t>
        <a:bodyPr/>
        <a:lstStyle/>
        <a:p>
          <a:r>
            <a:rPr lang="en-IN" dirty="0"/>
            <a:t>Business entrepreneurs</a:t>
          </a:r>
        </a:p>
      </dgm:t>
    </dgm:pt>
    <dgm:pt modelId="{A3F55B13-5FC9-4C25-8688-5AA28F65DB23}">
      <dgm:prSet/>
      <dgm:spPr/>
      <dgm:t>
        <a:bodyPr/>
        <a:lstStyle/>
        <a:p>
          <a:r>
            <a:rPr lang="en-IN" dirty="0"/>
            <a:t>Corporate entrepreneurs</a:t>
          </a:r>
        </a:p>
      </dgm:t>
    </dgm:pt>
    <dgm:pt modelId="{B6D74984-48CA-452B-8F04-7BDE9424D5D4}" type="parTrans" cxnId="{783CC4BA-2B30-40D5-A1AC-3A41B9417BF0}">
      <dgm:prSet/>
      <dgm:spPr/>
      <dgm:t>
        <a:bodyPr/>
        <a:lstStyle/>
        <a:p>
          <a:endParaRPr lang="en-IN"/>
        </a:p>
      </dgm:t>
    </dgm:pt>
    <dgm:pt modelId="{396F1FE0-36A7-42E5-9DF9-D479E13791B0}" type="sibTrans" cxnId="{783CC4BA-2B30-40D5-A1AC-3A41B9417BF0}">
      <dgm:prSet/>
      <dgm:spPr/>
      <dgm:t>
        <a:bodyPr/>
        <a:lstStyle/>
        <a:p>
          <a:r>
            <a:rPr lang="en-IN" dirty="0"/>
            <a:t>Rural entrepreneurs</a:t>
          </a:r>
        </a:p>
      </dgm:t>
    </dgm:pt>
    <dgm:pt modelId="{5413B971-8EAE-46F3-A3AE-B68EE75E94B0}">
      <dgm:prSet/>
      <dgm:spPr/>
      <dgm:t>
        <a:bodyPr/>
        <a:lstStyle/>
        <a:p>
          <a:r>
            <a:rPr lang="en-IN" dirty="0"/>
            <a:t>Women Entrepreneur</a:t>
          </a:r>
        </a:p>
      </dgm:t>
    </dgm:pt>
    <dgm:pt modelId="{0C1BBD1B-FF35-4D47-B3D1-420A2B19DB2D}" type="parTrans" cxnId="{E5F78CED-A754-4430-8F53-D4124AA31271}">
      <dgm:prSet/>
      <dgm:spPr/>
      <dgm:t>
        <a:bodyPr/>
        <a:lstStyle/>
        <a:p>
          <a:endParaRPr lang="en-IN"/>
        </a:p>
      </dgm:t>
    </dgm:pt>
    <dgm:pt modelId="{5F4B6572-BD57-41C0-8132-086EAD19D2CB}" type="sibTrans" cxnId="{E5F78CED-A754-4430-8F53-D4124AA31271}">
      <dgm:prSet/>
      <dgm:spPr/>
      <dgm:t>
        <a:bodyPr/>
        <a:lstStyle/>
        <a:p>
          <a:endParaRPr lang="en-IN"/>
        </a:p>
      </dgm:t>
    </dgm:pt>
    <dgm:pt modelId="{B40F47A3-3FB5-4791-B2ED-41A503FEB724}" type="pres">
      <dgm:prSet presAssocID="{992760A7-A2FD-4923-8CC6-3C9F9D8FD937}" presName="Name0" presStyleCnt="0">
        <dgm:presLayoutVars>
          <dgm:chMax/>
          <dgm:chPref/>
          <dgm:dir/>
          <dgm:animLvl val="lvl"/>
        </dgm:presLayoutVars>
      </dgm:prSet>
      <dgm:spPr/>
    </dgm:pt>
    <dgm:pt modelId="{BB7C350C-7A98-4E1D-8BA2-166A6425CAD6}" type="pres">
      <dgm:prSet presAssocID="{7D079E9E-3B7E-4F1D-B0D0-1BFEC9BD25F3}" presName="composite" presStyleCnt="0"/>
      <dgm:spPr/>
    </dgm:pt>
    <dgm:pt modelId="{D0FE70B1-9C12-4D3F-A5C7-8283F91558D3}" type="pres">
      <dgm:prSet presAssocID="{7D079E9E-3B7E-4F1D-B0D0-1BFEC9BD25F3}" presName="Parent1" presStyleLbl="node1" presStyleIdx="0" presStyleCnt="14">
        <dgm:presLayoutVars>
          <dgm:chMax val="1"/>
          <dgm:chPref val="1"/>
          <dgm:bulletEnabled val="1"/>
        </dgm:presLayoutVars>
      </dgm:prSet>
      <dgm:spPr/>
    </dgm:pt>
    <dgm:pt modelId="{9815D4CF-FC06-4428-BF25-BCDBABBCECEA}" type="pres">
      <dgm:prSet presAssocID="{7D079E9E-3B7E-4F1D-B0D0-1BFEC9BD25F3}" presName="Childtext1" presStyleLbl="revTx" presStyleIdx="0" presStyleCnt="7">
        <dgm:presLayoutVars>
          <dgm:chMax val="0"/>
          <dgm:chPref val="0"/>
          <dgm:bulletEnabled val="1"/>
        </dgm:presLayoutVars>
      </dgm:prSet>
      <dgm:spPr/>
    </dgm:pt>
    <dgm:pt modelId="{06B5127B-F8CA-47F0-BCE4-39A82A331883}" type="pres">
      <dgm:prSet presAssocID="{7D079E9E-3B7E-4F1D-B0D0-1BFEC9BD25F3}" presName="BalanceSpacing" presStyleCnt="0"/>
      <dgm:spPr/>
    </dgm:pt>
    <dgm:pt modelId="{7C5186FE-51FA-4604-8696-46C232C14D8B}" type="pres">
      <dgm:prSet presAssocID="{7D079E9E-3B7E-4F1D-B0D0-1BFEC9BD25F3}" presName="BalanceSpacing1" presStyleCnt="0"/>
      <dgm:spPr/>
    </dgm:pt>
    <dgm:pt modelId="{98873F89-6568-455C-9B62-9DFAC712E0FF}" type="pres">
      <dgm:prSet presAssocID="{F5052CCB-EDF3-4B87-9A96-5DA17F3F8923}" presName="Accent1Text" presStyleLbl="node1" presStyleIdx="1" presStyleCnt="14"/>
      <dgm:spPr/>
    </dgm:pt>
    <dgm:pt modelId="{A9BAD231-897F-498F-BE80-8922CE44DE34}" type="pres">
      <dgm:prSet presAssocID="{F5052CCB-EDF3-4B87-9A96-5DA17F3F8923}" presName="spaceBetweenRectangles" presStyleCnt="0"/>
      <dgm:spPr/>
    </dgm:pt>
    <dgm:pt modelId="{96D3C0B0-F1F9-4F61-A830-DC6D5785C844}" type="pres">
      <dgm:prSet presAssocID="{6705BD68-3A0B-489F-A47A-72ADE1E274B8}" presName="composite" presStyleCnt="0"/>
      <dgm:spPr/>
    </dgm:pt>
    <dgm:pt modelId="{E629319A-2612-4DCB-A83D-0C867E8CD4A7}" type="pres">
      <dgm:prSet presAssocID="{6705BD68-3A0B-489F-A47A-72ADE1E274B8}" presName="Parent1" presStyleLbl="node1" presStyleIdx="2" presStyleCnt="14">
        <dgm:presLayoutVars>
          <dgm:chMax val="1"/>
          <dgm:chPref val="1"/>
          <dgm:bulletEnabled val="1"/>
        </dgm:presLayoutVars>
      </dgm:prSet>
      <dgm:spPr/>
    </dgm:pt>
    <dgm:pt modelId="{BCA51C34-5DFB-471F-83A3-E6A7F380313E}" type="pres">
      <dgm:prSet presAssocID="{6705BD68-3A0B-489F-A47A-72ADE1E274B8}" presName="Childtext1" presStyleLbl="revTx" presStyleIdx="1" presStyleCnt="7">
        <dgm:presLayoutVars>
          <dgm:chMax val="0"/>
          <dgm:chPref val="0"/>
          <dgm:bulletEnabled val="1"/>
        </dgm:presLayoutVars>
      </dgm:prSet>
      <dgm:spPr/>
    </dgm:pt>
    <dgm:pt modelId="{CE30E1C2-A54A-439E-8CE8-3C51F3BFF873}" type="pres">
      <dgm:prSet presAssocID="{6705BD68-3A0B-489F-A47A-72ADE1E274B8}" presName="BalanceSpacing" presStyleCnt="0"/>
      <dgm:spPr/>
    </dgm:pt>
    <dgm:pt modelId="{4A113820-B635-4FDB-949E-C8F6E7F4B637}" type="pres">
      <dgm:prSet presAssocID="{6705BD68-3A0B-489F-A47A-72ADE1E274B8}" presName="BalanceSpacing1" presStyleCnt="0"/>
      <dgm:spPr/>
    </dgm:pt>
    <dgm:pt modelId="{C01A8470-4C7E-4082-B531-72A188A504CD}" type="pres">
      <dgm:prSet presAssocID="{8D62F19F-9204-4C6B-8CCF-47592694AE58}" presName="Accent1Text" presStyleLbl="node1" presStyleIdx="3" presStyleCnt="14"/>
      <dgm:spPr/>
    </dgm:pt>
    <dgm:pt modelId="{A4F7BC8C-A91E-40C1-A5E3-DF9ECD7D97F8}" type="pres">
      <dgm:prSet presAssocID="{8D62F19F-9204-4C6B-8CCF-47592694AE58}" presName="spaceBetweenRectangles" presStyleCnt="0"/>
      <dgm:spPr/>
    </dgm:pt>
    <dgm:pt modelId="{3B1B2B75-DA03-4FF3-9D72-ACD80B5CDE43}" type="pres">
      <dgm:prSet presAssocID="{6024B694-2852-4519-9036-4D8090046FBA}" presName="composite" presStyleCnt="0"/>
      <dgm:spPr/>
    </dgm:pt>
    <dgm:pt modelId="{BC938E02-01BB-4056-B6E3-B90CF5079D44}" type="pres">
      <dgm:prSet presAssocID="{6024B694-2852-4519-9036-4D8090046FBA}" presName="Parent1" presStyleLbl="node1" presStyleIdx="4" presStyleCnt="14">
        <dgm:presLayoutVars>
          <dgm:chMax val="1"/>
          <dgm:chPref val="1"/>
          <dgm:bulletEnabled val="1"/>
        </dgm:presLayoutVars>
      </dgm:prSet>
      <dgm:spPr/>
    </dgm:pt>
    <dgm:pt modelId="{5D4B4C8E-225D-4F7E-B467-2C541A4E9D6C}" type="pres">
      <dgm:prSet presAssocID="{6024B694-2852-4519-9036-4D8090046FBA}" presName="Childtext1" presStyleLbl="revTx" presStyleIdx="2" presStyleCnt="7">
        <dgm:presLayoutVars>
          <dgm:chMax val="0"/>
          <dgm:chPref val="0"/>
          <dgm:bulletEnabled val="1"/>
        </dgm:presLayoutVars>
      </dgm:prSet>
      <dgm:spPr/>
    </dgm:pt>
    <dgm:pt modelId="{C6E02277-CD67-4B56-AEFE-26557E4591B9}" type="pres">
      <dgm:prSet presAssocID="{6024B694-2852-4519-9036-4D8090046FBA}" presName="BalanceSpacing" presStyleCnt="0"/>
      <dgm:spPr/>
    </dgm:pt>
    <dgm:pt modelId="{1352CAED-7F2A-431F-8350-0C3E9DC7ABD0}" type="pres">
      <dgm:prSet presAssocID="{6024B694-2852-4519-9036-4D8090046FBA}" presName="BalanceSpacing1" presStyleCnt="0"/>
      <dgm:spPr/>
    </dgm:pt>
    <dgm:pt modelId="{93926710-D828-4321-A32F-E5A8192D0338}" type="pres">
      <dgm:prSet presAssocID="{5225398E-5B03-42E8-8AF2-87ADB9CDB25A}" presName="Accent1Text" presStyleLbl="node1" presStyleIdx="5" presStyleCnt="14"/>
      <dgm:spPr/>
    </dgm:pt>
    <dgm:pt modelId="{C6FBA44D-1516-43EC-A3A7-EC0FED76E5E7}" type="pres">
      <dgm:prSet presAssocID="{5225398E-5B03-42E8-8AF2-87ADB9CDB25A}" presName="spaceBetweenRectangles" presStyleCnt="0"/>
      <dgm:spPr/>
    </dgm:pt>
    <dgm:pt modelId="{B0959CAD-3394-437C-815C-68CBA3F0F6E2}" type="pres">
      <dgm:prSet presAssocID="{46E541B7-8E2B-46BA-A350-6CE1039CCA73}" presName="composite" presStyleCnt="0"/>
      <dgm:spPr/>
    </dgm:pt>
    <dgm:pt modelId="{D8B25F42-AB05-45DC-9CF0-7E26A1DC8C3F}" type="pres">
      <dgm:prSet presAssocID="{46E541B7-8E2B-46BA-A350-6CE1039CCA73}" presName="Parent1" presStyleLbl="node1" presStyleIdx="6" presStyleCnt="14">
        <dgm:presLayoutVars>
          <dgm:chMax val="1"/>
          <dgm:chPref val="1"/>
          <dgm:bulletEnabled val="1"/>
        </dgm:presLayoutVars>
      </dgm:prSet>
      <dgm:spPr/>
    </dgm:pt>
    <dgm:pt modelId="{976C19EE-74ED-4100-BCF3-1F8D75642017}" type="pres">
      <dgm:prSet presAssocID="{46E541B7-8E2B-46BA-A350-6CE1039CCA73}" presName="Childtext1" presStyleLbl="revTx" presStyleIdx="3" presStyleCnt="7">
        <dgm:presLayoutVars>
          <dgm:chMax val="0"/>
          <dgm:chPref val="0"/>
          <dgm:bulletEnabled val="1"/>
        </dgm:presLayoutVars>
      </dgm:prSet>
      <dgm:spPr/>
    </dgm:pt>
    <dgm:pt modelId="{02135150-1854-4969-91AB-FDE846B81D89}" type="pres">
      <dgm:prSet presAssocID="{46E541B7-8E2B-46BA-A350-6CE1039CCA73}" presName="BalanceSpacing" presStyleCnt="0"/>
      <dgm:spPr/>
    </dgm:pt>
    <dgm:pt modelId="{9FB9B1DD-E172-4F3B-8D2B-F93E22DE33E2}" type="pres">
      <dgm:prSet presAssocID="{46E541B7-8E2B-46BA-A350-6CE1039CCA73}" presName="BalanceSpacing1" presStyleCnt="0"/>
      <dgm:spPr/>
    </dgm:pt>
    <dgm:pt modelId="{772F65EC-575D-4906-8056-00A946650A68}" type="pres">
      <dgm:prSet presAssocID="{9BDDA75E-5B89-44A3-91D8-62852D8512C1}" presName="Accent1Text" presStyleLbl="node1" presStyleIdx="7" presStyleCnt="14" custLinFactNeighborX="-1097" custLinFactNeighborY="6305"/>
      <dgm:spPr/>
    </dgm:pt>
    <dgm:pt modelId="{2261E21C-7C8C-45A4-9284-98701DBD8B71}" type="pres">
      <dgm:prSet presAssocID="{9BDDA75E-5B89-44A3-91D8-62852D8512C1}" presName="spaceBetweenRectangles" presStyleCnt="0"/>
      <dgm:spPr/>
    </dgm:pt>
    <dgm:pt modelId="{F033FAB9-14DB-4FCB-9E27-A242ACFA85AF}" type="pres">
      <dgm:prSet presAssocID="{559A9909-EDAB-4758-81D4-39772AF0D33F}" presName="composite" presStyleCnt="0"/>
      <dgm:spPr/>
    </dgm:pt>
    <dgm:pt modelId="{33A6EE54-2E87-40C3-BCC7-69D566748F3F}" type="pres">
      <dgm:prSet presAssocID="{559A9909-EDAB-4758-81D4-39772AF0D33F}" presName="Parent1" presStyleLbl="node1" presStyleIdx="8" presStyleCnt="14">
        <dgm:presLayoutVars>
          <dgm:chMax val="1"/>
          <dgm:chPref val="1"/>
          <dgm:bulletEnabled val="1"/>
        </dgm:presLayoutVars>
      </dgm:prSet>
      <dgm:spPr/>
    </dgm:pt>
    <dgm:pt modelId="{18FA5724-B5E7-426B-AFDD-718E5E6DC5B8}" type="pres">
      <dgm:prSet presAssocID="{559A9909-EDAB-4758-81D4-39772AF0D33F}" presName="Childtext1" presStyleLbl="revTx" presStyleIdx="4" presStyleCnt="7">
        <dgm:presLayoutVars>
          <dgm:chMax val="0"/>
          <dgm:chPref val="0"/>
          <dgm:bulletEnabled val="1"/>
        </dgm:presLayoutVars>
      </dgm:prSet>
      <dgm:spPr/>
    </dgm:pt>
    <dgm:pt modelId="{04FD5E82-A392-4EA1-9722-AE69C8E2A9A9}" type="pres">
      <dgm:prSet presAssocID="{559A9909-EDAB-4758-81D4-39772AF0D33F}" presName="BalanceSpacing" presStyleCnt="0"/>
      <dgm:spPr/>
    </dgm:pt>
    <dgm:pt modelId="{29B8F27D-6381-455A-87B3-9261BB5B4DDF}" type="pres">
      <dgm:prSet presAssocID="{559A9909-EDAB-4758-81D4-39772AF0D33F}" presName="BalanceSpacing1" presStyleCnt="0"/>
      <dgm:spPr/>
    </dgm:pt>
    <dgm:pt modelId="{6AE004C8-3CB8-4754-9798-0B7C9DC2CA72}" type="pres">
      <dgm:prSet presAssocID="{B7FA4B89-6EB8-4B2E-8671-5028E41757D7}" presName="Accent1Text" presStyleLbl="node1" presStyleIdx="9" presStyleCnt="14"/>
      <dgm:spPr/>
    </dgm:pt>
    <dgm:pt modelId="{3FDDB335-C7FB-492B-93F7-90EEFD2D9295}" type="pres">
      <dgm:prSet presAssocID="{B7FA4B89-6EB8-4B2E-8671-5028E41757D7}" presName="spaceBetweenRectangles" presStyleCnt="0"/>
      <dgm:spPr/>
    </dgm:pt>
    <dgm:pt modelId="{D479CDEC-DE26-448A-A47C-6E3BE29EC0A4}" type="pres">
      <dgm:prSet presAssocID="{A3F55B13-5FC9-4C25-8688-5AA28F65DB23}" presName="composite" presStyleCnt="0"/>
      <dgm:spPr/>
    </dgm:pt>
    <dgm:pt modelId="{991E1B84-B3DB-4563-9A91-205EAEA950A3}" type="pres">
      <dgm:prSet presAssocID="{A3F55B13-5FC9-4C25-8688-5AA28F65DB23}" presName="Parent1" presStyleLbl="node1" presStyleIdx="10" presStyleCnt="14">
        <dgm:presLayoutVars>
          <dgm:chMax val="1"/>
          <dgm:chPref val="1"/>
          <dgm:bulletEnabled val="1"/>
        </dgm:presLayoutVars>
      </dgm:prSet>
      <dgm:spPr/>
    </dgm:pt>
    <dgm:pt modelId="{C35E15D8-49CC-4B67-AC25-9BC3CB9FE5E4}" type="pres">
      <dgm:prSet presAssocID="{A3F55B13-5FC9-4C25-8688-5AA28F65DB23}" presName="Childtext1" presStyleLbl="revTx" presStyleIdx="5" presStyleCnt="7">
        <dgm:presLayoutVars>
          <dgm:chMax val="0"/>
          <dgm:chPref val="0"/>
          <dgm:bulletEnabled val="1"/>
        </dgm:presLayoutVars>
      </dgm:prSet>
      <dgm:spPr/>
    </dgm:pt>
    <dgm:pt modelId="{7D1ADDD9-EA8B-444D-B4D1-9B453CAFBF82}" type="pres">
      <dgm:prSet presAssocID="{A3F55B13-5FC9-4C25-8688-5AA28F65DB23}" presName="BalanceSpacing" presStyleCnt="0"/>
      <dgm:spPr/>
    </dgm:pt>
    <dgm:pt modelId="{DD582A23-0190-4183-85B0-022A09FDCCC5}" type="pres">
      <dgm:prSet presAssocID="{A3F55B13-5FC9-4C25-8688-5AA28F65DB23}" presName="BalanceSpacing1" presStyleCnt="0"/>
      <dgm:spPr/>
    </dgm:pt>
    <dgm:pt modelId="{F16E870C-2064-44B7-BF4C-B458D842CFD3}" type="pres">
      <dgm:prSet presAssocID="{396F1FE0-36A7-42E5-9DF9-D479E13791B0}" presName="Accent1Text" presStyleLbl="node1" presStyleIdx="11" presStyleCnt="14"/>
      <dgm:spPr/>
    </dgm:pt>
    <dgm:pt modelId="{D2D817E6-AE4D-4FF9-B51B-86825B68BC9C}" type="pres">
      <dgm:prSet presAssocID="{396F1FE0-36A7-42E5-9DF9-D479E13791B0}" presName="spaceBetweenRectangles" presStyleCnt="0"/>
      <dgm:spPr/>
    </dgm:pt>
    <dgm:pt modelId="{80442D43-26E6-42C6-A5EC-6AB6D73B59E9}" type="pres">
      <dgm:prSet presAssocID="{5413B971-8EAE-46F3-A3AE-B68EE75E94B0}" presName="composite" presStyleCnt="0"/>
      <dgm:spPr/>
    </dgm:pt>
    <dgm:pt modelId="{931F0779-D7BB-4423-84E9-CC70F333B80C}" type="pres">
      <dgm:prSet presAssocID="{5413B971-8EAE-46F3-A3AE-B68EE75E94B0}" presName="Parent1" presStyleLbl="node1" presStyleIdx="12" presStyleCnt="14">
        <dgm:presLayoutVars>
          <dgm:chMax val="1"/>
          <dgm:chPref val="1"/>
          <dgm:bulletEnabled val="1"/>
        </dgm:presLayoutVars>
      </dgm:prSet>
      <dgm:spPr/>
    </dgm:pt>
    <dgm:pt modelId="{60F070A3-C6BF-41A9-9D8A-44C172DA6FB4}" type="pres">
      <dgm:prSet presAssocID="{5413B971-8EAE-46F3-A3AE-B68EE75E94B0}" presName="Childtext1" presStyleLbl="revTx" presStyleIdx="6" presStyleCnt="7">
        <dgm:presLayoutVars>
          <dgm:chMax val="0"/>
          <dgm:chPref val="0"/>
          <dgm:bulletEnabled val="1"/>
        </dgm:presLayoutVars>
      </dgm:prSet>
      <dgm:spPr/>
    </dgm:pt>
    <dgm:pt modelId="{2E9F17E0-71A6-497B-A786-880AC600A2D6}" type="pres">
      <dgm:prSet presAssocID="{5413B971-8EAE-46F3-A3AE-B68EE75E94B0}" presName="BalanceSpacing" presStyleCnt="0"/>
      <dgm:spPr/>
    </dgm:pt>
    <dgm:pt modelId="{4480D2EE-A95E-4F69-A8E1-67184B75C798}" type="pres">
      <dgm:prSet presAssocID="{5413B971-8EAE-46F3-A3AE-B68EE75E94B0}" presName="BalanceSpacing1" presStyleCnt="0"/>
      <dgm:spPr/>
    </dgm:pt>
    <dgm:pt modelId="{F0FE83B6-B9E5-4C82-8B5A-7E9E0CD6F275}" type="pres">
      <dgm:prSet presAssocID="{5F4B6572-BD57-41C0-8132-086EAD19D2CB}" presName="Accent1Text" presStyleLbl="node1" presStyleIdx="13" presStyleCnt="14"/>
      <dgm:spPr/>
    </dgm:pt>
  </dgm:ptLst>
  <dgm:cxnLst>
    <dgm:cxn modelId="{9202FE01-15AF-4DE6-A9E5-FDD315C2D270}" srcId="{992760A7-A2FD-4923-8CC6-3C9F9D8FD937}" destId="{6705BD68-3A0B-489F-A47A-72ADE1E274B8}" srcOrd="1" destOrd="0" parTransId="{139FC1F5-73ED-49B8-A1DC-6C900485AE20}" sibTransId="{8D62F19F-9204-4C6B-8CCF-47592694AE58}"/>
    <dgm:cxn modelId="{DBC8C606-0244-4923-81EA-3F019F1DF88A}" srcId="{992760A7-A2FD-4923-8CC6-3C9F9D8FD937}" destId="{7D079E9E-3B7E-4F1D-B0D0-1BFEC9BD25F3}" srcOrd="0" destOrd="0" parTransId="{87066E94-B208-4A40-A0CF-123BFEA439D8}" sibTransId="{F5052CCB-EDF3-4B87-9A96-5DA17F3F8923}"/>
    <dgm:cxn modelId="{78A78646-A4B5-4D85-93C9-046845413915}" type="presOf" srcId="{8D62F19F-9204-4C6B-8CCF-47592694AE58}" destId="{C01A8470-4C7E-4082-B531-72A188A504CD}" srcOrd="0" destOrd="0" presId="urn:microsoft.com/office/officeart/2008/layout/AlternatingHexagons"/>
    <dgm:cxn modelId="{ECC8836A-00FF-4B88-B0A8-6C9EEFBF9D9A}" type="presOf" srcId="{788E3F62-0935-4DFC-8A7C-9F853AD93B52}" destId="{9815D4CF-FC06-4428-BF25-BCDBABBCECEA}" srcOrd="0" destOrd="0" presId="urn:microsoft.com/office/officeart/2008/layout/AlternatingHexagons"/>
    <dgm:cxn modelId="{F1485A77-0E2C-4891-864A-687DFF469FB7}" srcId="{992760A7-A2FD-4923-8CC6-3C9F9D8FD937}" destId="{46E541B7-8E2B-46BA-A350-6CE1039CCA73}" srcOrd="3" destOrd="0" parTransId="{1E1A5F98-F874-40FD-8BB1-6670082BB6BA}" sibTransId="{9BDDA75E-5B89-44A3-91D8-62852D8512C1}"/>
    <dgm:cxn modelId="{80C6A159-B15D-443A-B70B-CC5FCF91EA6A}" type="presOf" srcId="{B7FA4B89-6EB8-4B2E-8671-5028E41757D7}" destId="{6AE004C8-3CB8-4754-9798-0B7C9DC2CA72}" srcOrd="0" destOrd="0" presId="urn:microsoft.com/office/officeart/2008/layout/AlternatingHexagons"/>
    <dgm:cxn modelId="{178EAC7F-3CB4-43AB-B3DB-DE423030B450}" type="presOf" srcId="{A031AA57-1FC9-4422-9104-17EB3C1210E7}" destId="{BCA51C34-5DFB-471F-83A3-E6A7F380313E}" srcOrd="0" destOrd="0" presId="urn:microsoft.com/office/officeart/2008/layout/AlternatingHexagons"/>
    <dgm:cxn modelId="{969F3880-E73C-42D1-8DDA-0247F2F53260}" type="presOf" srcId="{6705BD68-3A0B-489F-A47A-72ADE1E274B8}" destId="{E629319A-2612-4DCB-A83D-0C867E8CD4A7}" srcOrd="0" destOrd="0" presId="urn:microsoft.com/office/officeart/2008/layout/AlternatingHexagons"/>
    <dgm:cxn modelId="{9D560284-DE02-477F-A4E5-34615D422CEB}" type="presOf" srcId="{5413B971-8EAE-46F3-A3AE-B68EE75E94B0}" destId="{931F0779-D7BB-4423-84E9-CC70F333B80C}" srcOrd="0" destOrd="0" presId="urn:microsoft.com/office/officeart/2008/layout/AlternatingHexagons"/>
    <dgm:cxn modelId="{7D44E18E-BFD6-453A-B93F-581C81242B75}" type="presOf" srcId="{9BDDA75E-5B89-44A3-91D8-62852D8512C1}" destId="{772F65EC-575D-4906-8056-00A946650A68}" srcOrd="0" destOrd="0" presId="urn:microsoft.com/office/officeart/2008/layout/AlternatingHexagons"/>
    <dgm:cxn modelId="{C1720C94-BC06-4ECF-8B9E-606440405813}" type="presOf" srcId="{396F1FE0-36A7-42E5-9DF9-D479E13791B0}" destId="{F16E870C-2064-44B7-BF4C-B458D842CFD3}" srcOrd="0" destOrd="0" presId="urn:microsoft.com/office/officeart/2008/layout/AlternatingHexagons"/>
    <dgm:cxn modelId="{59AFCF98-A0F6-4E50-9D35-49FC283AA438}" type="presOf" srcId="{46E541B7-8E2B-46BA-A350-6CE1039CCA73}" destId="{D8B25F42-AB05-45DC-9CF0-7E26A1DC8C3F}" srcOrd="0" destOrd="0" presId="urn:microsoft.com/office/officeart/2008/layout/AlternatingHexagons"/>
    <dgm:cxn modelId="{D656209B-EA35-4174-B684-AAE40EF1B26A}" type="presOf" srcId="{559A9909-EDAB-4758-81D4-39772AF0D33F}" destId="{33A6EE54-2E87-40C3-BCC7-69D566748F3F}" srcOrd="0" destOrd="0" presId="urn:microsoft.com/office/officeart/2008/layout/AlternatingHexagons"/>
    <dgm:cxn modelId="{1DC8E4A3-72DE-4A73-9B63-5F46FDDE169D}" type="presOf" srcId="{6024B694-2852-4519-9036-4D8090046FBA}" destId="{BC938E02-01BB-4056-B6E3-B90CF5079D44}" srcOrd="0" destOrd="0" presId="urn:microsoft.com/office/officeart/2008/layout/AlternatingHexagons"/>
    <dgm:cxn modelId="{B641EDAF-9462-417A-A301-70DEB6103A5D}" srcId="{992760A7-A2FD-4923-8CC6-3C9F9D8FD937}" destId="{559A9909-EDAB-4758-81D4-39772AF0D33F}" srcOrd="4" destOrd="0" parTransId="{FD3ED9A6-51C9-4228-A619-07B0BF1CC232}" sibTransId="{B7FA4B89-6EB8-4B2E-8671-5028E41757D7}"/>
    <dgm:cxn modelId="{A7AC93B5-5001-42A2-9914-78F2A001728C}" type="presOf" srcId="{992760A7-A2FD-4923-8CC6-3C9F9D8FD937}" destId="{B40F47A3-3FB5-4791-B2ED-41A503FEB724}" srcOrd="0" destOrd="0" presId="urn:microsoft.com/office/officeart/2008/layout/AlternatingHexagons"/>
    <dgm:cxn modelId="{783CC4BA-2B30-40D5-A1AC-3A41B9417BF0}" srcId="{992760A7-A2FD-4923-8CC6-3C9F9D8FD937}" destId="{A3F55B13-5FC9-4C25-8688-5AA28F65DB23}" srcOrd="5" destOrd="0" parTransId="{B6D74984-48CA-452B-8F04-7BDE9424D5D4}" sibTransId="{396F1FE0-36A7-42E5-9DF9-D479E13791B0}"/>
    <dgm:cxn modelId="{E81011C1-BBC2-430B-A3A0-81B4FBC6B62C}" type="presOf" srcId="{5F4B6572-BD57-41C0-8132-086EAD19D2CB}" destId="{F0FE83B6-B9E5-4C82-8B5A-7E9E0CD6F275}" srcOrd="0" destOrd="0" presId="urn:microsoft.com/office/officeart/2008/layout/AlternatingHexagons"/>
    <dgm:cxn modelId="{27790AC4-E352-43B6-A6EB-19E65BE9C651}" type="presOf" srcId="{F5052CCB-EDF3-4B87-9A96-5DA17F3F8923}" destId="{98873F89-6568-455C-9B62-9DFAC712E0FF}" srcOrd="0" destOrd="0" presId="urn:microsoft.com/office/officeart/2008/layout/AlternatingHexagons"/>
    <dgm:cxn modelId="{7A67A5C6-C994-4EA8-9833-1A5F8D133D1E}" type="presOf" srcId="{7D079E9E-3B7E-4F1D-B0D0-1BFEC9BD25F3}" destId="{D0FE70B1-9C12-4D3F-A5C7-8283F91558D3}" srcOrd="0" destOrd="0" presId="urn:microsoft.com/office/officeart/2008/layout/AlternatingHexagons"/>
    <dgm:cxn modelId="{D856E6D2-CEE1-4F1C-877C-35B662F86EA0}" type="presOf" srcId="{A3F55B13-5FC9-4C25-8688-5AA28F65DB23}" destId="{991E1B84-B3DB-4563-9A91-205EAEA950A3}" srcOrd="0" destOrd="0" presId="urn:microsoft.com/office/officeart/2008/layout/AlternatingHexagons"/>
    <dgm:cxn modelId="{0D368FD4-3BAE-40C5-A71F-E1C955E54418}" type="presOf" srcId="{5225398E-5B03-42E8-8AF2-87ADB9CDB25A}" destId="{93926710-D828-4321-A32F-E5A8192D0338}" srcOrd="0" destOrd="0" presId="urn:microsoft.com/office/officeart/2008/layout/AlternatingHexagons"/>
    <dgm:cxn modelId="{E5F78CED-A754-4430-8F53-D4124AA31271}" srcId="{992760A7-A2FD-4923-8CC6-3C9F9D8FD937}" destId="{5413B971-8EAE-46F3-A3AE-B68EE75E94B0}" srcOrd="6" destOrd="0" parTransId="{0C1BBD1B-FF35-4D47-B3D1-420A2B19DB2D}" sibTransId="{5F4B6572-BD57-41C0-8132-086EAD19D2CB}"/>
    <dgm:cxn modelId="{54BAF3F2-1A57-4FB3-9F80-FFBB87BBFD0F}" srcId="{6705BD68-3A0B-489F-A47A-72ADE1E274B8}" destId="{A031AA57-1FC9-4422-9104-17EB3C1210E7}" srcOrd="0" destOrd="0" parTransId="{DC1543C1-BAA3-47A9-AB04-3DB526A6E640}" sibTransId="{F5DACB3F-4564-4E31-95F5-24A30DF6F099}"/>
    <dgm:cxn modelId="{270FCCF9-0E76-4230-B115-DB3B91B322B1}" srcId="{7D079E9E-3B7E-4F1D-B0D0-1BFEC9BD25F3}" destId="{788E3F62-0935-4DFC-8A7C-9F853AD93B52}" srcOrd="0" destOrd="0" parTransId="{3F331295-BB6D-4A3E-B764-2BAF2C056D35}" sibTransId="{05EF4BD0-E5B1-4133-A7F6-D5ED2793505D}"/>
    <dgm:cxn modelId="{BD5BA2FC-1A58-4CAD-A92A-0EFF565347D5}" srcId="{992760A7-A2FD-4923-8CC6-3C9F9D8FD937}" destId="{6024B694-2852-4519-9036-4D8090046FBA}" srcOrd="2" destOrd="0" parTransId="{FD00F9C8-4F4A-44A6-9A5D-1995F93C8E14}" sibTransId="{5225398E-5B03-42E8-8AF2-87ADB9CDB25A}"/>
    <dgm:cxn modelId="{4044A06F-F5ED-470C-BA82-76791E92131D}" type="presParOf" srcId="{B40F47A3-3FB5-4791-B2ED-41A503FEB724}" destId="{BB7C350C-7A98-4E1D-8BA2-166A6425CAD6}" srcOrd="0" destOrd="0" presId="urn:microsoft.com/office/officeart/2008/layout/AlternatingHexagons"/>
    <dgm:cxn modelId="{EF2CD795-E5F5-42FF-AD01-0C1D2FB1DA0C}" type="presParOf" srcId="{BB7C350C-7A98-4E1D-8BA2-166A6425CAD6}" destId="{D0FE70B1-9C12-4D3F-A5C7-8283F91558D3}" srcOrd="0" destOrd="0" presId="urn:microsoft.com/office/officeart/2008/layout/AlternatingHexagons"/>
    <dgm:cxn modelId="{A273E145-EDBA-4A94-8D22-FEFC5F315F51}" type="presParOf" srcId="{BB7C350C-7A98-4E1D-8BA2-166A6425CAD6}" destId="{9815D4CF-FC06-4428-BF25-BCDBABBCECEA}" srcOrd="1" destOrd="0" presId="urn:microsoft.com/office/officeart/2008/layout/AlternatingHexagons"/>
    <dgm:cxn modelId="{BAE16045-766D-4638-9C35-6BD9F12D5F9C}" type="presParOf" srcId="{BB7C350C-7A98-4E1D-8BA2-166A6425CAD6}" destId="{06B5127B-F8CA-47F0-BCE4-39A82A331883}" srcOrd="2" destOrd="0" presId="urn:microsoft.com/office/officeart/2008/layout/AlternatingHexagons"/>
    <dgm:cxn modelId="{1D616A98-D608-44C8-8386-0820D3B2D1B9}" type="presParOf" srcId="{BB7C350C-7A98-4E1D-8BA2-166A6425CAD6}" destId="{7C5186FE-51FA-4604-8696-46C232C14D8B}" srcOrd="3" destOrd="0" presId="urn:microsoft.com/office/officeart/2008/layout/AlternatingHexagons"/>
    <dgm:cxn modelId="{5102D449-D06C-4831-ADF6-774B66B0B637}" type="presParOf" srcId="{BB7C350C-7A98-4E1D-8BA2-166A6425CAD6}" destId="{98873F89-6568-455C-9B62-9DFAC712E0FF}" srcOrd="4" destOrd="0" presId="urn:microsoft.com/office/officeart/2008/layout/AlternatingHexagons"/>
    <dgm:cxn modelId="{8FF40B45-835B-4C00-B468-A67D030ADE58}" type="presParOf" srcId="{B40F47A3-3FB5-4791-B2ED-41A503FEB724}" destId="{A9BAD231-897F-498F-BE80-8922CE44DE34}" srcOrd="1" destOrd="0" presId="urn:microsoft.com/office/officeart/2008/layout/AlternatingHexagons"/>
    <dgm:cxn modelId="{9435B3F8-D598-4ECA-8247-55DCF1334D62}" type="presParOf" srcId="{B40F47A3-3FB5-4791-B2ED-41A503FEB724}" destId="{96D3C0B0-F1F9-4F61-A830-DC6D5785C844}" srcOrd="2" destOrd="0" presId="urn:microsoft.com/office/officeart/2008/layout/AlternatingHexagons"/>
    <dgm:cxn modelId="{EE379F2A-33FB-4146-8AE4-752CFDC04266}" type="presParOf" srcId="{96D3C0B0-F1F9-4F61-A830-DC6D5785C844}" destId="{E629319A-2612-4DCB-A83D-0C867E8CD4A7}" srcOrd="0" destOrd="0" presId="urn:microsoft.com/office/officeart/2008/layout/AlternatingHexagons"/>
    <dgm:cxn modelId="{65548757-10E0-4456-B004-5AB680F163BE}" type="presParOf" srcId="{96D3C0B0-F1F9-4F61-A830-DC6D5785C844}" destId="{BCA51C34-5DFB-471F-83A3-E6A7F380313E}" srcOrd="1" destOrd="0" presId="urn:microsoft.com/office/officeart/2008/layout/AlternatingHexagons"/>
    <dgm:cxn modelId="{FE99E588-41FF-4542-83FB-A6D3B003F577}" type="presParOf" srcId="{96D3C0B0-F1F9-4F61-A830-DC6D5785C844}" destId="{CE30E1C2-A54A-439E-8CE8-3C51F3BFF873}" srcOrd="2" destOrd="0" presId="urn:microsoft.com/office/officeart/2008/layout/AlternatingHexagons"/>
    <dgm:cxn modelId="{1E80C66A-37B1-4EC6-BB27-DE4476F20AA1}" type="presParOf" srcId="{96D3C0B0-F1F9-4F61-A830-DC6D5785C844}" destId="{4A113820-B635-4FDB-949E-C8F6E7F4B637}" srcOrd="3" destOrd="0" presId="urn:microsoft.com/office/officeart/2008/layout/AlternatingHexagons"/>
    <dgm:cxn modelId="{527556AC-0E2B-4D34-BCDE-B659BE13B36F}" type="presParOf" srcId="{96D3C0B0-F1F9-4F61-A830-DC6D5785C844}" destId="{C01A8470-4C7E-4082-B531-72A188A504CD}" srcOrd="4" destOrd="0" presId="urn:microsoft.com/office/officeart/2008/layout/AlternatingHexagons"/>
    <dgm:cxn modelId="{FCCE58E8-A24B-45B9-8416-55158BC6FCF3}" type="presParOf" srcId="{B40F47A3-3FB5-4791-B2ED-41A503FEB724}" destId="{A4F7BC8C-A91E-40C1-A5E3-DF9ECD7D97F8}" srcOrd="3" destOrd="0" presId="urn:microsoft.com/office/officeart/2008/layout/AlternatingHexagons"/>
    <dgm:cxn modelId="{64A21A6F-B389-446C-9750-7694D46C26A6}" type="presParOf" srcId="{B40F47A3-3FB5-4791-B2ED-41A503FEB724}" destId="{3B1B2B75-DA03-4FF3-9D72-ACD80B5CDE43}" srcOrd="4" destOrd="0" presId="urn:microsoft.com/office/officeart/2008/layout/AlternatingHexagons"/>
    <dgm:cxn modelId="{C31D750D-9CB8-48F8-B3BC-9ECD311B4300}" type="presParOf" srcId="{3B1B2B75-DA03-4FF3-9D72-ACD80B5CDE43}" destId="{BC938E02-01BB-4056-B6E3-B90CF5079D44}" srcOrd="0" destOrd="0" presId="urn:microsoft.com/office/officeart/2008/layout/AlternatingHexagons"/>
    <dgm:cxn modelId="{666A7DB3-18C5-47DB-8A0A-D08F30F94729}" type="presParOf" srcId="{3B1B2B75-DA03-4FF3-9D72-ACD80B5CDE43}" destId="{5D4B4C8E-225D-4F7E-B467-2C541A4E9D6C}" srcOrd="1" destOrd="0" presId="urn:microsoft.com/office/officeart/2008/layout/AlternatingHexagons"/>
    <dgm:cxn modelId="{14A79B23-C492-440E-8E21-0051308100DC}" type="presParOf" srcId="{3B1B2B75-DA03-4FF3-9D72-ACD80B5CDE43}" destId="{C6E02277-CD67-4B56-AEFE-26557E4591B9}" srcOrd="2" destOrd="0" presId="urn:microsoft.com/office/officeart/2008/layout/AlternatingHexagons"/>
    <dgm:cxn modelId="{95D81BD9-28F7-43B7-86DE-D434F9F967E1}" type="presParOf" srcId="{3B1B2B75-DA03-4FF3-9D72-ACD80B5CDE43}" destId="{1352CAED-7F2A-431F-8350-0C3E9DC7ABD0}" srcOrd="3" destOrd="0" presId="urn:microsoft.com/office/officeart/2008/layout/AlternatingHexagons"/>
    <dgm:cxn modelId="{C76C6CAD-47E4-42E0-8F04-921BF1AD126C}" type="presParOf" srcId="{3B1B2B75-DA03-4FF3-9D72-ACD80B5CDE43}" destId="{93926710-D828-4321-A32F-E5A8192D0338}" srcOrd="4" destOrd="0" presId="urn:microsoft.com/office/officeart/2008/layout/AlternatingHexagons"/>
    <dgm:cxn modelId="{3E25FA0F-2800-4675-AC09-35FF17DA2B33}" type="presParOf" srcId="{B40F47A3-3FB5-4791-B2ED-41A503FEB724}" destId="{C6FBA44D-1516-43EC-A3A7-EC0FED76E5E7}" srcOrd="5" destOrd="0" presId="urn:microsoft.com/office/officeart/2008/layout/AlternatingHexagons"/>
    <dgm:cxn modelId="{6D930307-809E-4682-88D9-A79362793C1C}" type="presParOf" srcId="{B40F47A3-3FB5-4791-B2ED-41A503FEB724}" destId="{B0959CAD-3394-437C-815C-68CBA3F0F6E2}" srcOrd="6" destOrd="0" presId="urn:microsoft.com/office/officeart/2008/layout/AlternatingHexagons"/>
    <dgm:cxn modelId="{090F22F6-32D5-418F-8BE6-F6E609AC6F77}" type="presParOf" srcId="{B0959CAD-3394-437C-815C-68CBA3F0F6E2}" destId="{D8B25F42-AB05-45DC-9CF0-7E26A1DC8C3F}" srcOrd="0" destOrd="0" presId="urn:microsoft.com/office/officeart/2008/layout/AlternatingHexagons"/>
    <dgm:cxn modelId="{20D5054D-E0E2-46CA-B78C-CB2A3929A64E}" type="presParOf" srcId="{B0959CAD-3394-437C-815C-68CBA3F0F6E2}" destId="{976C19EE-74ED-4100-BCF3-1F8D75642017}" srcOrd="1" destOrd="0" presId="urn:microsoft.com/office/officeart/2008/layout/AlternatingHexagons"/>
    <dgm:cxn modelId="{178B960C-5666-474A-95DD-45C6EB2ACD94}" type="presParOf" srcId="{B0959CAD-3394-437C-815C-68CBA3F0F6E2}" destId="{02135150-1854-4969-91AB-FDE846B81D89}" srcOrd="2" destOrd="0" presId="urn:microsoft.com/office/officeart/2008/layout/AlternatingHexagons"/>
    <dgm:cxn modelId="{CE097342-6F5C-452A-9208-4D3E9CC01FB4}" type="presParOf" srcId="{B0959CAD-3394-437C-815C-68CBA3F0F6E2}" destId="{9FB9B1DD-E172-4F3B-8D2B-F93E22DE33E2}" srcOrd="3" destOrd="0" presId="urn:microsoft.com/office/officeart/2008/layout/AlternatingHexagons"/>
    <dgm:cxn modelId="{C05C0D4C-A3A0-4148-8206-C66794A32128}" type="presParOf" srcId="{B0959CAD-3394-437C-815C-68CBA3F0F6E2}" destId="{772F65EC-575D-4906-8056-00A946650A68}" srcOrd="4" destOrd="0" presId="urn:microsoft.com/office/officeart/2008/layout/AlternatingHexagons"/>
    <dgm:cxn modelId="{B08BEC3B-B325-418B-80A6-542A0F23E8DB}" type="presParOf" srcId="{B40F47A3-3FB5-4791-B2ED-41A503FEB724}" destId="{2261E21C-7C8C-45A4-9284-98701DBD8B71}" srcOrd="7" destOrd="0" presId="urn:microsoft.com/office/officeart/2008/layout/AlternatingHexagons"/>
    <dgm:cxn modelId="{AD7511E6-D2D1-4A99-B00F-E41B438D6756}" type="presParOf" srcId="{B40F47A3-3FB5-4791-B2ED-41A503FEB724}" destId="{F033FAB9-14DB-4FCB-9E27-A242ACFA85AF}" srcOrd="8" destOrd="0" presId="urn:microsoft.com/office/officeart/2008/layout/AlternatingHexagons"/>
    <dgm:cxn modelId="{A6CE8FAD-9381-460A-9C83-C42F98E62B87}" type="presParOf" srcId="{F033FAB9-14DB-4FCB-9E27-A242ACFA85AF}" destId="{33A6EE54-2E87-40C3-BCC7-69D566748F3F}" srcOrd="0" destOrd="0" presId="urn:microsoft.com/office/officeart/2008/layout/AlternatingHexagons"/>
    <dgm:cxn modelId="{C59A6334-3A9F-4B81-9E8B-09FBD011BFAC}" type="presParOf" srcId="{F033FAB9-14DB-4FCB-9E27-A242ACFA85AF}" destId="{18FA5724-B5E7-426B-AFDD-718E5E6DC5B8}" srcOrd="1" destOrd="0" presId="urn:microsoft.com/office/officeart/2008/layout/AlternatingHexagons"/>
    <dgm:cxn modelId="{72FB614A-2396-4F68-A61C-F251D1FFF579}" type="presParOf" srcId="{F033FAB9-14DB-4FCB-9E27-A242ACFA85AF}" destId="{04FD5E82-A392-4EA1-9722-AE69C8E2A9A9}" srcOrd="2" destOrd="0" presId="urn:microsoft.com/office/officeart/2008/layout/AlternatingHexagons"/>
    <dgm:cxn modelId="{15B53CC1-ADC6-4874-A9A9-B8AAAB22CBB1}" type="presParOf" srcId="{F033FAB9-14DB-4FCB-9E27-A242ACFA85AF}" destId="{29B8F27D-6381-455A-87B3-9261BB5B4DDF}" srcOrd="3" destOrd="0" presId="urn:microsoft.com/office/officeart/2008/layout/AlternatingHexagons"/>
    <dgm:cxn modelId="{070F090A-092D-46AC-88B5-F4E442DD4ADC}" type="presParOf" srcId="{F033FAB9-14DB-4FCB-9E27-A242ACFA85AF}" destId="{6AE004C8-3CB8-4754-9798-0B7C9DC2CA72}" srcOrd="4" destOrd="0" presId="urn:microsoft.com/office/officeart/2008/layout/AlternatingHexagons"/>
    <dgm:cxn modelId="{82611EC0-1AE5-4074-B1A0-8F3655FEB71C}" type="presParOf" srcId="{B40F47A3-3FB5-4791-B2ED-41A503FEB724}" destId="{3FDDB335-C7FB-492B-93F7-90EEFD2D9295}" srcOrd="9" destOrd="0" presId="urn:microsoft.com/office/officeart/2008/layout/AlternatingHexagons"/>
    <dgm:cxn modelId="{5029BB05-9045-41DD-B279-F9DFE439BE87}" type="presParOf" srcId="{B40F47A3-3FB5-4791-B2ED-41A503FEB724}" destId="{D479CDEC-DE26-448A-A47C-6E3BE29EC0A4}" srcOrd="10" destOrd="0" presId="urn:microsoft.com/office/officeart/2008/layout/AlternatingHexagons"/>
    <dgm:cxn modelId="{C7D8BA98-E353-4498-B444-A1A719329690}" type="presParOf" srcId="{D479CDEC-DE26-448A-A47C-6E3BE29EC0A4}" destId="{991E1B84-B3DB-4563-9A91-205EAEA950A3}" srcOrd="0" destOrd="0" presId="urn:microsoft.com/office/officeart/2008/layout/AlternatingHexagons"/>
    <dgm:cxn modelId="{74E7FCF0-113B-4388-B683-4403D64D258F}" type="presParOf" srcId="{D479CDEC-DE26-448A-A47C-6E3BE29EC0A4}" destId="{C35E15D8-49CC-4B67-AC25-9BC3CB9FE5E4}" srcOrd="1" destOrd="0" presId="urn:microsoft.com/office/officeart/2008/layout/AlternatingHexagons"/>
    <dgm:cxn modelId="{1EC93756-7FAB-4F2E-B445-F5C59FCA7A3B}" type="presParOf" srcId="{D479CDEC-DE26-448A-A47C-6E3BE29EC0A4}" destId="{7D1ADDD9-EA8B-444D-B4D1-9B453CAFBF82}" srcOrd="2" destOrd="0" presId="urn:microsoft.com/office/officeart/2008/layout/AlternatingHexagons"/>
    <dgm:cxn modelId="{D7523A15-AAB1-41BE-AD51-0C85F6B3EBCF}" type="presParOf" srcId="{D479CDEC-DE26-448A-A47C-6E3BE29EC0A4}" destId="{DD582A23-0190-4183-85B0-022A09FDCCC5}" srcOrd="3" destOrd="0" presId="urn:microsoft.com/office/officeart/2008/layout/AlternatingHexagons"/>
    <dgm:cxn modelId="{D805F50D-D11B-41E5-BD85-FF276FF08DA7}" type="presParOf" srcId="{D479CDEC-DE26-448A-A47C-6E3BE29EC0A4}" destId="{F16E870C-2064-44B7-BF4C-B458D842CFD3}" srcOrd="4" destOrd="0" presId="urn:microsoft.com/office/officeart/2008/layout/AlternatingHexagons"/>
    <dgm:cxn modelId="{E9F24806-6B2C-4552-B2F2-8909D1546CA9}" type="presParOf" srcId="{B40F47A3-3FB5-4791-B2ED-41A503FEB724}" destId="{D2D817E6-AE4D-4FF9-B51B-86825B68BC9C}" srcOrd="11" destOrd="0" presId="urn:microsoft.com/office/officeart/2008/layout/AlternatingHexagons"/>
    <dgm:cxn modelId="{2D7C4696-4338-4358-9BEC-1119D3A924AD}" type="presParOf" srcId="{B40F47A3-3FB5-4791-B2ED-41A503FEB724}" destId="{80442D43-26E6-42C6-A5EC-6AB6D73B59E9}" srcOrd="12" destOrd="0" presId="urn:microsoft.com/office/officeart/2008/layout/AlternatingHexagons"/>
    <dgm:cxn modelId="{AFF49149-FC97-4083-A1E7-56D1CEBD850D}" type="presParOf" srcId="{80442D43-26E6-42C6-A5EC-6AB6D73B59E9}" destId="{931F0779-D7BB-4423-84E9-CC70F333B80C}" srcOrd="0" destOrd="0" presId="urn:microsoft.com/office/officeart/2008/layout/AlternatingHexagons"/>
    <dgm:cxn modelId="{05B4AFBC-CE12-4C7C-87E4-FEECF203C132}" type="presParOf" srcId="{80442D43-26E6-42C6-A5EC-6AB6D73B59E9}" destId="{60F070A3-C6BF-41A9-9D8A-44C172DA6FB4}" srcOrd="1" destOrd="0" presId="urn:microsoft.com/office/officeart/2008/layout/AlternatingHexagons"/>
    <dgm:cxn modelId="{757E7879-C31F-4F04-A710-E95B5EE00C0B}" type="presParOf" srcId="{80442D43-26E6-42C6-A5EC-6AB6D73B59E9}" destId="{2E9F17E0-71A6-497B-A786-880AC600A2D6}" srcOrd="2" destOrd="0" presId="urn:microsoft.com/office/officeart/2008/layout/AlternatingHexagons"/>
    <dgm:cxn modelId="{277794F1-3552-41F8-950E-2C433057B416}" type="presParOf" srcId="{80442D43-26E6-42C6-A5EC-6AB6D73B59E9}" destId="{4480D2EE-A95E-4F69-A8E1-67184B75C798}" srcOrd="3" destOrd="0" presId="urn:microsoft.com/office/officeart/2008/layout/AlternatingHexagons"/>
    <dgm:cxn modelId="{5E4C1CE9-CD05-4A4E-978D-D0E8E066F0A4}" type="presParOf" srcId="{80442D43-26E6-42C6-A5EC-6AB6D73B59E9}" destId="{F0FE83B6-B9E5-4C82-8B5A-7E9E0CD6F275}" srcOrd="4" destOrd="0" presId="urn:microsoft.com/office/officeart/2008/layout/AlternatingHexagons"/>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B03571AD-8BB0-4E4B-A912-9D83E59D507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20B686B-C163-47C1-BFA8-02853D39794E}" type="pres">
      <dgm:prSet presAssocID="{B03571AD-8BB0-4E4B-A912-9D83E59D507F}" presName="hierChild1" presStyleCnt="0">
        <dgm:presLayoutVars>
          <dgm:orgChart val="1"/>
          <dgm:chPref val="1"/>
          <dgm:dir/>
          <dgm:animOne val="branch"/>
          <dgm:animLvl val="lvl"/>
          <dgm:resizeHandles/>
        </dgm:presLayoutVars>
      </dgm:prSet>
      <dgm:spPr/>
    </dgm:pt>
  </dgm:ptLst>
  <dgm:cxnLst>
    <dgm:cxn modelId="{5AE3F087-3CCC-4443-A164-BB4D1E3EE98E}" type="presOf" srcId="{B03571AD-8BB0-4E4B-A912-9D83E59D507F}" destId="{420B686B-C163-47C1-BFA8-02853D39794E}" srcOrd="0" destOrd="0" presId="urn:microsoft.com/office/officeart/2005/8/layout/orgChar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461079FB-36D6-4D7B-82BD-9B88D4B21F8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D0B7A617-EE59-44E9-9739-D12EF98850CF}">
      <dgm:prSet phldrT="[Text]"/>
      <dgm:spPr/>
      <dgm:t>
        <a:bodyPr/>
        <a:lstStyle/>
        <a:p>
          <a:r>
            <a:rPr lang="en-US" b="1" dirty="0"/>
            <a:t>1.Solo operators</a:t>
          </a:r>
        </a:p>
        <a:p>
          <a:r>
            <a:rPr lang="en-US" b="1" dirty="0"/>
            <a:t> </a:t>
          </a:r>
          <a:r>
            <a:rPr lang="en-US" dirty="0"/>
            <a:t>are entrepreneurs who work alone, invest their own capital, and typically employ very few if any employees, representing a common starting point for many new business ventures.</a:t>
          </a:r>
          <a:endParaRPr lang="en-IN" dirty="0"/>
        </a:p>
      </dgm:t>
    </dgm:pt>
    <dgm:pt modelId="{87E26CA0-CCF4-4A30-9EF3-CACC2C51D864}" type="parTrans" cxnId="{0BA9C301-9E47-4D41-B25C-B8E452DCB5E2}">
      <dgm:prSet/>
      <dgm:spPr/>
      <dgm:t>
        <a:bodyPr/>
        <a:lstStyle/>
        <a:p>
          <a:endParaRPr lang="en-IN"/>
        </a:p>
      </dgm:t>
    </dgm:pt>
    <dgm:pt modelId="{89BC3F94-E036-47B2-BCD0-A9FFF6EE0157}" type="sibTrans" cxnId="{0BA9C301-9E47-4D41-B25C-B8E452DCB5E2}">
      <dgm:prSet/>
      <dgm:spPr/>
      <dgm:t>
        <a:bodyPr/>
        <a:lstStyle/>
        <a:p>
          <a:endParaRPr lang="en-IN"/>
        </a:p>
      </dgm:t>
    </dgm:pt>
    <dgm:pt modelId="{A0B458AD-69AA-4181-863A-596F50634CCB}">
      <dgm:prSet phldrT="[Text]"/>
      <dgm:spPr/>
      <dgm:t>
        <a:bodyPr/>
        <a:lstStyle/>
        <a:p>
          <a:r>
            <a:rPr lang="en-US" b="1" dirty="0"/>
            <a:t>2.Active partners </a:t>
          </a:r>
          <a:r>
            <a:rPr lang="en-US" dirty="0"/>
            <a:t>actively participate in managing the daily operations and contribute resources, while passive partners only provide funds without involvement in management.</a:t>
          </a:r>
          <a:endParaRPr lang="en-IN" dirty="0"/>
        </a:p>
      </dgm:t>
    </dgm:pt>
    <dgm:pt modelId="{1D3E7FE2-5ECE-4776-AD8C-F72D5C7F9528}" type="parTrans" cxnId="{8EE50B27-D8FC-4D16-8E4C-8126CA744474}">
      <dgm:prSet/>
      <dgm:spPr/>
      <dgm:t>
        <a:bodyPr/>
        <a:lstStyle/>
        <a:p>
          <a:endParaRPr lang="en-IN"/>
        </a:p>
      </dgm:t>
    </dgm:pt>
    <dgm:pt modelId="{E6588D1C-44EA-44EE-9B94-8C7A8FB8DD79}" type="sibTrans" cxnId="{8EE50B27-D8FC-4D16-8E4C-8126CA744474}">
      <dgm:prSet/>
      <dgm:spPr/>
      <dgm:t>
        <a:bodyPr/>
        <a:lstStyle/>
        <a:p>
          <a:endParaRPr lang="en-IN"/>
        </a:p>
      </dgm:t>
    </dgm:pt>
    <dgm:pt modelId="{B69BC1A0-2571-4D98-8306-782D46D85751}">
      <dgm:prSet phldrT="[Text]"/>
      <dgm:spPr/>
      <dgm:t>
        <a:bodyPr/>
        <a:lstStyle/>
        <a:p>
          <a:r>
            <a:rPr lang="en-US" b="1" dirty="0"/>
            <a:t>3.Inventors</a:t>
          </a:r>
        </a:p>
        <a:p>
          <a:r>
            <a:rPr lang="en-US" b="1" dirty="0"/>
            <a:t> </a:t>
          </a:r>
          <a:r>
            <a:rPr lang="en-US" dirty="0"/>
            <a:t>are creative entrepreneurs driven by a passion for research and innovation, finding joy in inventing new products, technologies, and production methods.</a:t>
          </a:r>
          <a:endParaRPr lang="en-IN" dirty="0"/>
        </a:p>
      </dgm:t>
    </dgm:pt>
    <dgm:pt modelId="{8FE5AB74-A404-4A2E-8422-C371BA8D5CDC}" type="parTrans" cxnId="{7B8C7EF1-CB68-4D04-8AA3-78D3A4F9BC65}">
      <dgm:prSet/>
      <dgm:spPr/>
      <dgm:t>
        <a:bodyPr/>
        <a:lstStyle/>
        <a:p>
          <a:endParaRPr lang="en-IN"/>
        </a:p>
      </dgm:t>
    </dgm:pt>
    <dgm:pt modelId="{105923AF-37E0-47F0-BCC3-9F14AFB24D8B}" type="sibTrans" cxnId="{7B8C7EF1-CB68-4D04-8AA3-78D3A4F9BC65}">
      <dgm:prSet/>
      <dgm:spPr/>
      <dgm:t>
        <a:bodyPr/>
        <a:lstStyle/>
        <a:p>
          <a:endParaRPr lang="en-IN"/>
        </a:p>
      </dgm:t>
    </dgm:pt>
    <dgm:pt modelId="{124BF612-221F-4486-8C9F-21B9C7F7099C}">
      <dgm:prSet/>
      <dgm:spPr/>
      <dgm:t>
        <a:bodyPr/>
        <a:lstStyle/>
        <a:p>
          <a:r>
            <a:rPr lang="en-US" b="1" dirty="0"/>
            <a:t>4.Challenges:</a:t>
          </a:r>
        </a:p>
        <a:p>
          <a:r>
            <a:rPr lang="en-US" dirty="0"/>
            <a:t>Entrepreneurs thrive on challenges, turning adversity into opportunity to profit and seek new ones constantly.</a:t>
          </a:r>
          <a:endParaRPr lang="en-IN" dirty="0"/>
        </a:p>
      </dgm:t>
    </dgm:pt>
    <dgm:pt modelId="{D2ED3BA2-060C-4EF1-BA47-DC2395966842}" type="parTrans" cxnId="{8F26BB3B-ABB3-4038-B6CD-B3708AFB1DFD}">
      <dgm:prSet/>
      <dgm:spPr/>
      <dgm:t>
        <a:bodyPr/>
        <a:lstStyle/>
        <a:p>
          <a:endParaRPr lang="en-IN"/>
        </a:p>
      </dgm:t>
    </dgm:pt>
    <dgm:pt modelId="{FC3524C5-7A7A-4519-8E43-35CCE693C66F}" type="sibTrans" cxnId="{8F26BB3B-ABB3-4038-B6CD-B3708AFB1DFD}">
      <dgm:prSet/>
      <dgm:spPr/>
      <dgm:t>
        <a:bodyPr/>
        <a:lstStyle/>
        <a:p>
          <a:endParaRPr lang="en-IN"/>
        </a:p>
      </dgm:t>
    </dgm:pt>
    <dgm:pt modelId="{665B3DFC-E89A-436A-932D-2CCEE283A379}">
      <dgm:prSet/>
      <dgm:spPr/>
      <dgm:t>
        <a:bodyPr/>
        <a:lstStyle/>
        <a:p>
          <a:r>
            <a:rPr lang="en-US" b="1" dirty="0"/>
            <a:t>5.Life timers </a:t>
          </a:r>
        </a:p>
        <a:p>
          <a:r>
            <a:rPr lang="en-US" dirty="0"/>
            <a:t>are entrepreneurs who view business as an essential part of their life, often involving personal skills and family enterprises.</a:t>
          </a:r>
          <a:endParaRPr lang="en-IN" dirty="0"/>
        </a:p>
      </dgm:t>
    </dgm:pt>
    <dgm:pt modelId="{3C39B428-5A46-4006-958E-5A295670B643}" type="parTrans" cxnId="{FA39AE25-7FE0-412B-8BDA-F3D19E8D3AEA}">
      <dgm:prSet/>
      <dgm:spPr/>
      <dgm:t>
        <a:bodyPr/>
        <a:lstStyle/>
        <a:p>
          <a:endParaRPr lang="en-IN"/>
        </a:p>
      </dgm:t>
    </dgm:pt>
    <dgm:pt modelId="{3226CF13-DF05-409F-B2B4-0A5CCFFC9443}" type="sibTrans" cxnId="{FA39AE25-7FE0-412B-8BDA-F3D19E8D3AEA}">
      <dgm:prSet/>
      <dgm:spPr/>
      <dgm:t>
        <a:bodyPr/>
        <a:lstStyle/>
        <a:p>
          <a:endParaRPr lang="en-IN"/>
        </a:p>
      </dgm:t>
    </dgm:pt>
    <dgm:pt modelId="{8B952CC6-B9F1-41AC-BD2B-C32917D00DBB}">
      <dgm:prSet/>
      <dgm:spPr/>
      <dgm:t>
        <a:bodyPr/>
        <a:lstStyle/>
        <a:p>
          <a:r>
            <a:rPr lang="en-US" b="1" dirty="0"/>
            <a:t>6.Buyers </a:t>
          </a:r>
        </a:p>
        <a:p>
          <a:r>
            <a:rPr lang="en-US" dirty="0"/>
            <a:t>are entrepreneurs who purchase existing infrastructure and facilities, relying on their experience to run the enterprise successfully.</a:t>
          </a:r>
          <a:endParaRPr lang="en-IN" dirty="0"/>
        </a:p>
      </dgm:t>
    </dgm:pt>
    <dgm:pt modelId="{9F27A72D-02CA-4F29-9559-AE28B95FDBFB}" type="parTrans" cxnId="{BC215374-43B6-434E-86B3-74984BD0E237}">
      <dgm:prSet/>
      <dgm:spPr/>
      <dgm:t>
        <a:bodyPr/>
        <a:lstStyle/>
        <a:p>
          <a:endParaRPr lang="en-IN"/>
        </a:p>
      </dgm:t>
    </dgm:pt>
    <dgm:pt modelId="{A06664C9-2FD5-4E16-A1B0-7289781FE663}" type="sibTrans" cxnId="{BC215374-43B6-434E-86B3-74984BD0E237}">
      <dgm:prSet/>
      <dgm:spPr/>
      <dgm:t>
        <a:bodyPr/>
        <a:lstStyle/>
        <a:p>
          <a:endParaRPr lang="en-IN"/>
        </a:p>
      </dgm:t>
    </dgm:pt>
    <dgm:pt modelId="{154BC0E7-27F7-40F7-8522-B7A0F98C7879}" type="pres">
      <dgm:prSet presAssocID="{461079FB-36D6-4D7B-82BD-9B88D4B21F8B}" presName="Name0" presStyleCnt="0">
        <dgm:presLayoutVars>
          <dgm:dir/>
          <dgm:resizeHandles val="exact"/>
        </dgm:presLayoutVars>
      </dgm:prSet>
      <dgm:spPr/>
    </dgm:pt>
    <dgm:pt modelId="{7E3CD177-A5B4-4079-9D65-56DF06EECF8E}" type="pres">
      <dgm:prSet presAssocID="{D0B7A617-EE59-44E9-9739-D12EF98850CF}" presName="node" presStyleLbl="node1" presStyleIdx="0" presStyleCnt="6">
        <dgm:presLayoutVars>
          <dgm:bulletEnabled val="1"/>
        </dgm:presLayoutVars>
      </dgm:prSet>
      <dgm:spPr/>
    </dgm:pt>
    <dgm:pt modelId="{2083845C-044D-4010-B484-537BB95194C2}" type="pres">
      <dgm:prSet presAssocID="{89BC3F94-E036-47B2-BCD0-A9FFF6EE0157}" presName="sibTrans" presStyleCnt="0"/>
      <dgm:spPr/>
    </dgm:pt>
    <dgm:pt modelId="{6D637D1C-D479-4FE3-86F9-D6981131909E}" type="pres">
      <dgm:prSet presAssocID="{A0B458AD-69AA-4181-863A-596F50634CCB}" presName="node" presStyleLbl="node1" presStyleIdx="1" presStyleCnt="6">
        <dgm:presLayoutVars>
          <dgm:bulletEnabled val="1"/>
        </dgm:presLayoutVars>
      </dgm:prSet>
      <dgm:spPr/>
    </dgm:pt>
    <dgm:pt modelId="{E0527836-E8FF-4CEA-99ED-150838CC01B5}" type="pres">
      <dgm:prSet presAssocID="{E6588D1C-44EA-44EE-9B94-8C7A8FB8DD79}" presName="sibTrans" presStyleCnt="0"/>
      <dgm:spPr/>
    </dgm:pt>
    <dgm:pt modelId="{A528DC95-8718-476E-B619-4AEC2F772992}" type="pres">
      <dgm:prSet presAssocID="{B69BC1A0-2571-4D98-8306-782D46D85751}" presName="node" presStyleLbl="node1" presStyleIdx="2" presStyleCnt="6">
        <dgm:presLayoutVars>
          <dgm:bulletEnabled val="1"/>
        </dgm:presLayoutVars>
      </dgm:prSet>
      <dgm:spPr/>
    </dgm:pt>
    <dgm:pt modelId="{6A8982BA-48C8-4956-9DE7-4AC6429C6B01}" type="pres">
      <dgm:prSet presAssocID="{105923AF-37E0-47F0-BCC3-9F14AFB24D8B}" presName="sibTrans" presStyleCnt="0"/>
      <dgm:spPr/>
    </dgm:pt>
    <dgm:pt modelId="{D7DDA8E2-7404-45D5-9104-9F3BE22638BF}" type="pres">
      <dgm:prSet presAssocID="{124BF612-221F-4486-8C9F-21B9C7F7099C}" presName="node" presStyleLbl="node1" presStyleIdx="3" presStyleCnt="6">
        <dgm:presLayoutVars>
          <dgm:bulletEnabled val="1"/>
        </dgm:presLayoutVars>
      </dgm:prSet>
      <dgm:spPr/>
    </dgm:pt>
    <dgm:pt modelId="{6EEEA05D-1578-4953-BF7D-C16EE07DE675}" type="pres">
      <dgm:prSet presAssocID="{FC3524C5-7A7A-4519-8E43-35CCE693C66F}" presName="sibTrans" presStyleCnt="0"/>
      <dgm:spPr/>
    </dgm:pt>
    <dgm:pt modelId="{02143675-35F7-4781-BC4A-E407BD16C242}" type="pres">
      <dgm:prSet presAssocID="{665B3DFC-E89A-436A-932D-2CCEE283A379}" presName="node" presStyleLbl="node1" presStyleIdx="4" presStyleCnt="6">
        <dgm:presLayoutVars>
          <dgm:bulletEnabled val="1"/>
        </dgm:presLayoutVars>
      </dgm:prSet>
      <dgm:spPr/>
    </dgm:pt>
    <dgm:pt modelId="{D13C10D3-F385-4CD2-B486-81469B9A1963}" type="pres">
      <dgm:prSet presAssocID="{3226CF13-DF05-409F-B2B4-0A5CCFFC9443}" presName="sibTrans" presStyleCnt="0"/>
      <dgm:spPr/>
    </dgm:pt>
    <dgm:pt modelId="{13BB7ED7-8397-4E8F-AEF3-4F80F6DFEB3A}" type="pres">
      <dgm:prSet presAssocID="{8B952CC6-B9F1-41AC-BD2B-C32917D00DBB}" presName="node" presStyleLbl="node1" presStyleIdx="5" presStyleCnt="6">
        <dgm:presLayoutVars>
          <dgm:bulletEnabled val="1"/>
        </dgm:presLayoutVars>
      </dgm:prSet>
      <dgm:spPr/>
    </dgm:pt>
  </dgm:ptLst>
  <dgm:cxnLst>
    <dgm:cxn modelId="{0BA9C301-9E47-4D41-B25C-B8E452DCB5E2}" srcId="{461079FB-36D6-4D7B-82BD-9B88D4B21F8B}" destId="{D0B7A617-EE59-44E9-9739-D12EF98850CF}" srcOrd="0" destOrd="0" parTransId="{87E26CA0-CCF4-4A30-9EF3-CACC2C51D864}" sibTransId="{89BC3F94-E036-47B2-BCD0-A9FFF6EE0157}"/>
    <dgm:cxn modelId="{56651C03-5F76-41F2-8940-FD6585EF7A3B}" type="presOf" srcId="{B69BC1A0-2571-4D98-8306-782D46D85751}" destId="{A528DC95-8718-476E-B619-4AEC2F772992}" srcOrd="0" destOrd="0" presId="urn:microsoft.com/office/officeart/2005/8/layout/hList6"/>
    <dgm:cxn modelId="{FA39AE25-7FE0-412B-8BDA-F3D19E8D3AEA}" srcId="{461079FB-36D6-4D7B-82BD-9B88D4B21F8B}" destId="{665B3DFC-E89A-436A-932D-2CCEE283A379}" srcOrd="4" destOrd="0" parTransId="{3C39B428-5A46-4006-958E-5A295670B643}" sibTransId="{3226CF13-DF05-409F-B2B4-0A5CCFFC9443}"/>
    <dgm:cxn modelId="{8EE50B27-D8FC-4D16-8E4C-8126CA744474}" srcId="{461079FB-36D6-4D7B-82BD-9B88D4B21F8B}" destId="{A0B458AD-69AA-4181-863A-596F50634CCB}" srcOrd="1" destOrd="0" parTransId="{1D3E7FE2-5ECE-4776-AD8C-F72D5C7F9528}" sibTransId="{E6588D1C-44EA-44EE-9B94-8C7A8FB8DD79}"/>
    <dgm:cxn modelId="{23A4FC2A-1401-4F61-98A0-2CDAC5EE2FDE}" type="presOf" srcId="{8B952CC6-B9F1-41AC-BD2B-C32917D00DBB}" destId="{13BB7ED7-8397-4E8F-AEF3-4F80F6DFEB3A}" srcOrd="0" destOrd="0" presId="urn:microsoft.com/office/officeart/2005/8/layout/hList6"/>
    <dgm:cxn modelId="{8F26BB3B-ABB3-4038-B6CD-B3708AFB1DFD}" srcId="{461079FB-36D6-4D7B-82BD-9B88D4B21F8B}" destId="{124BF612-221F-4486-8C9F-21B9C7F7099C}" srcOrd="3" destOrd="0" parTransId="{D2ED3BA2-060C-4EF1-BA47-DC2395966842}" sibTransId="{FC3524C5-7A7A-4519-8E43-35CCE693C66F}"/>
    <dgm:cxn modelId="{244E6A5C-27EF-43EB-8B8A-CCBCFED9AD65}" type="presOf" srcId="{665B3DFC-E89A-436A-932D-2CCEE283A379}" destId="{02143675-35F7-4781-BC4A-E407BD16C242}" srcOrd="0" destOrd="0" presId="urn:microsoft.com/office/officeart/2005/8/layout/hList6"/>
    <dgm:cxn modelId="{BC215374-43B6-434E-86B3-74984BD0E237}" srcId="{461079FB-36D6-4D7B-82BD-9B88D4B21F8B}" destId="{8B952CC6-B9F1-41AC-BD2B-C32917D00DBB}" srcOrd="5" destOrd="0" parTransId="{9F27A72D-02CA-4F29-9559-AE28B95FDBFB}" sibTransId="{A06664C9-2FD5-4E16-A1B0-7289781FE663}"/>
    <dgm:cxn modelId="{D59A1977-CB82-4407-9C38-61AED93440ED}" type="presOf" srcId="{D0B7A617-EE59-44E9-9739-D12EF98850CF}" destId="{7E3CD177-A5B4-4079-9D65-56DF06EECF8E}" srcOrd="0" destOrd="0" presId="urn:microsoft.com/office/officeart/2005/8/layout/hList6"/>
    <dgm:cxn modelId="{84403597-258B-456E-A79E-9AF69759B8C2}" type="presOf" srcId="{461079FB-36D6-4D7B-82BD-9B88D4B21F8B}" destId="{154BC0E7-27F7-40F7-8522-B7A0F98C7879}" srcOrd="0" destOrd="0" presId="urn:microsoft.com/office/officeart/2005/8/layout/hList6"/>
    <dgm:cxn modelId="{45E7E2C1-8223-402F-9F70-FD52116B5942}" type="presOf" srcId="{124BF612-221F-4486-8C9F-21B9C7F7099C}" destId="{D7DDA8E2-7404-45D5-9104-9F3BE22638BF}" srcOrd="0" destOrd="0" presId="urn:microsoft.com/office/officeart/2005/8/layout/hList6"/>
    <dgm:cxn modelId="{7B8C7EF1-CB68-4D04-8AA3-78D3A4F9BC65}" srcId="{461079FB-36D6-4D7B-82BD-9B88D4B21F8B}" destId="{B69BC1A0-2571-4D98-8306-782D46D85751}" srcOrd="2" destOrd="0" parTransId="{8FE5AB74-A404-4A2E-8422-C371BA8D5CDC}" sibTransId="{105923AF-37E0-47F0-BCC3-9F14AFB24D8B}"/>
    <dgm:cxn modelId="{C80EE1F3-22A6-4B58-84C6-3F6514C17F0B}" type="presOf" srcId="{A0B458AD-69AA-4181-863A-596F50634CCB}" destId="{6D637D1C-D479-4FE3-86F9-D6981131909E}" srcOrd="0" destOrd="0" presId="urn:microsoft.com/office/officeart/2005/8/layout/hList6"/>
    <dgm:cxn modelId="{918BAC26-B76F-4FF4-9474-68F293E24E77}" type="presParOf" srcId="{154BC0E7-27F7-40F7-8522-B7A0F98C7879}" destId="{7E3CD177-A5B4-4079-9D65-56DF06EECF8E}" srcOrd="0" destOrd="0" presId="urn:microsoft.com/office/officeart/2005/8/layout/hList6"/>
    <dgm:cxn modelId="{7BB04B41-3FB7-41ED-9690-45E15C17BC83}" type="presParOf" srcId="{154BC0E7-27F7-40F7-8522-B7A0F98C7879}" destId="{2083845C-044D-4010-B484-537BB95194C2}" srcOrd="1" destOrd="0" presId="urn:microsoft.com/office/officeart/2005/8/layout/hList6"/>
    <dgm:cxn modelId="{D2BCE920-A795-4152-869D-67AFC4A246DC}" type="presParOf" srcId="{154BC0E7-27F7-40F7-8522-B7A0F98C7879}" destId="{6D637D1C-D479-4FE3-86F9-D6981131909E}" srcOrd="2" destOrd="0" presId="urn:microsoft.com/office/officeart/2005/8/layout/hList6"/>
    <dgm:cxn modelId="{C6C72B62-AA5E-4453-A1A9-0E210FAB6BC9}" type="presParOf" srcId="{154BC0E7-27F7-40F7-8522-B7A0F98C7879}" destId="{E0527836-E8FF-4CEA-99ED-150838CC01B5}" srcOrd="3" destOrd="0" presId="urn:microsoft.com/office/officeart/2005/8/layout/hList6"/>
    <dgm:cxn modelId="{64A60FD0-03A8-4370-8E38-E5F996564835}" type="presParOf" srcId="{154BC0E7-27F7-40F7-8522-B7A0F98C7879}" destId="{A528DC95-8718-476E-B619-4AEC2F772992}" srcOrd="4" destOrd="0" presId="urn:microsoft.com/office/officeart/2005/8/layout/hList6"/>
    <dgm:cxn modelId="{8999D243-3E26-4C99-AA0F-C140E93B07AF}" type="presParOf" srcId="{154BC0E7-27F7-40F7-8522-B7A0F98C7879}" destId="{6A8982BA-48C8-4956-9DE7-4AC6429C6B01}" srcOrd="5" destOrd="0" presId="urn:microsoft.com/office/officeart/2005/8/layout/hList6"/>
    <dgm:cxn modelId="{196CCFD7-E2CC-4AF8-9997-0609F438165E}" type="presParOf" srcId="{154BC0E7-27F7-40F7-8522-B7A0F98C7879}" destId="{D7DDA8E2-7404-45D5-9104-9F3BE22638BF}" srcOrd="6" destOrd="0" presId="urn:microsoft.com/office/officeart/2005/8/layout/hList6"/>
    <dgm:cxn modelId="{3E60550A-9156-4A3E-B4A7-3B2013E32563}" type="presParOf" srcId="{154BC0E7-27F7-40F7-8522-B7A0F98C7879}" destId="{6EEEA05D-1578-4953-BF7D-C16EE07DE675}" srcOrd="7" destOrd="0" presId="urn:microsoft.com/office/officeart/2005/8/layout/hList6"/>
    <dgm:cxn modelId="{BB5F3271-200D-40BE-A748-4559B4C0A54D}" type="presParOf" srcId="{154BC0E7-27F7-40F7-8522-B7A0F98C7879}" destId="{02143675-35F7-4781-BC4A-E407BD16C242}" srcOrd="8" destOrd="0" presId="urn:microsoft.com/office/officeart/2005/8/layout/hList6"/>
    <dgm:cxn modelId="{9AE46BB2-6578-45B3-B01D-6E3D563A7388}" type="presParOf" srcId="{154BC0E7-27F7-40F7-8522-B7A0F98C7879}" destId="{D13C10D3-F385-4CD2-B486-81469B9A1963}" srcOrd="9" destOrd="0" presId="urn:microsoft.com/office/officeart/2005/8/layout/hList6"/>
    <dgm:cxn modelId="{58D56D73-AD81-430B-A737-31B9796545F8}" type="presParOf" srcId="{154BC0E7-27F7-40F7-8522-B7A0F98C7879}" destId="{13BB7ED7-8397-4E8F-AEF3-4F80F6DFEB3A}" srcOrd="10" destOrd="0" presId="urn:microsoft.com/office/officeart/2005/8/layout/hList6"/>
  </dgm:cxnLst>
  <dgm:bg/>
  <dgm:whole/>
  <dgm:extLst>
    <a:ext uri="http://schemas.microsoft.com/office/drawing/2008/diagram">
      <dsp:dataModelExt xmlns:dsp="http://schemas.microsoft.com/office/drawing/2008/diagram" relId="rId54"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Lst>
  <dgm:cxnLst>
    <dgm:cxn modelId="{2EA28029-9BEC-4F81-AA97-2B31FDAB38C1}" type="presOf" srcId="{2ED6131D-7E92-437B-990C-C33CAB435703}" destId="{61DA928F-C245-4ECD-8B0E-A0521FF09B8C}"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B03571AD-8BB0-4E4B-A912-9D83E59D507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20B686B-C163-47C1-BFA8-02853D39794E}" type="pres">
      <dgm:prSet presAssocID="{B03571AD-8BB0-4E4B-A912-9D83E59D507F}" presName="hierChild1" presStyleCnt="0">
        <dgm:presLayoutVars>
          <dgm:orgChart val="1"/>
          <dgm:chPref val="1"/>
          <dgm:dir/>
          <dgm:animOne val="branch"/>
          <dgm:animLvl val="lvl"/>
          <dgm:resizeHandles/>
        </dgm:presLayoutVars>
      </dgm:prSet>
      <dgm:spPr/>
    </dgm:pt>
  </dgm:ptLst>
  <dgm:cxnLst>
    <dgm:cxn modelId="{5AE3F087-3CCC-4443-A164-BB4D1E3EE98E}" type="presOf" srcId="{B03571AD-8BB0-4E4B-A912-9D83E59D507F}" destId="{420B686B-C163-47C1-BFA8-02853D39794E}" srcOrd="0" destOrd="0" presId="urn:microsoft.com/office/officeart/2005/8/layout/orgChar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461079FB-36D6-4D7B-82BD-9B88D4B21F8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D0B7A617-EE59-44E9-9739-D12EF98850CF}">
      <dgm:prSet phldrT="[Text]"/>
      <dgm:spPr/>
      <dgm:t>
        <a:bodyPr/>
        <a:lstStyle/>
        <a:p>
          <a:r>
            <a:rPr lang="en-US" b="1" i="0" dirty="0"/>
            <a:t>7.</a:t>
          </a:r>
          <a:r>
            <a:rPr lang="en-US" b="0" i="0" dirty="0"/>
            <a:t> </a:t>
          </a:r>
          <a:r>
            <a:rPr lang="en-US" b="1" i="0" dirty="0"/>
            <a:t>Industrial entrepreneurs: </a:t>
          </a:r>
          <a:r>
            <a:rPr lang="en-US" b="0" i="0" dirty="0"/>
            <a:t>Such entrepreneurs engage in manufacturing and selling products</a:t>
          </a:r>
          <a:endParaRPr lang="en-IN" dirty="0"/>
        </a:p>
      </dgm:t>
    </dgm:pt>
    <dgm:pt modelId="{87E26CA0-CCF4-4A30-9EF3-CACC2C51D864}" type="parTrans" cxnId="{0BA9C301-9E47-4D41-B25C-B8E452DCB5E2}">
      <dgm:prSet/>
      <dgm:spPr/>
      <dgm:t>
        <a:bodyPr/>
        <a:lstStyle/>
        <a:p>
          <a:endParaRPr lang="en-IN"/>
        </a:p>
      </dgm:t>
    </dgm:pt>
    <dgm:pt modelId="{89BC3F94-E036-47B2-BCD0-A9FFF6EE0157}" type="sibTrans" cxnId="{0BA9C301-9E47-4D41-B25C-B8E452DCB5E2}">
      <dgm:prSet/>
      <dgm:spPr/>
      <dgm:t>
        <a:bodyPr/>
        <a:lstStyle/>
        <a:p>
          <a:endParaRPr lang="en-IN"/>
        </a:p>
      </dgm:t>
    </dgm:pt>
    <dgm:pt modelId="{A0B458AD-69AA-4181-863A-596F50634CCB}">
      <dgm:prSet phldrT="[Text]"/>
      <dgm:spPr/>
      <dgm:t>
        <a:bodyPr/>
        <a:lstStyle/>
        <a:p>
          <a:r>
            <a:rPr lang="en-US" b="1" dirty="0"/>
            <a:t>8.Service entrepreneurs </a:t>
          </a:r>
          <a:r>
            <a:rPr lang="en-US" dirty="0"/>
            <a:t>provide various services such as repair, consultancy, and beauty treatments to customers.</a:t>
          </a:r>
          <a:endParaRPr lang="en-IN" dirty="0"/>
        </a:p>
      </dgm:t>
    </dgm:pt>
    <dgm:pt modelId="{1D3E7FE2-5ECE-4776-AD8C-F72D5C7F9528}" type="parTrans" cxnId="{8EE50B27-D8FC-4D16-8E4C-8126CA744474}">
      <dgm:prSet/>
      <dgm:spPr/>
      <dgm:t>
        <a:bodyPr/>
        <a:lstStyle/>
        <a:p>
          <a:endParaRPr lang="en-IN"/>
        </a:p>
      </dgm:t>
    </dgm:pt>
    <dgm:pt modelId="{E6588D1C-44EA-44EE-9B94-8C7A8FB8DD79}" type="sibTrans" cxnId="{8EE50B27-D8FC-4D16-8E4C-8126CA744474}">
      <dgm:prSet/>
      <dgm:spPr/>
      <dgm:t>
        <a:bodyPr/>
        <a:lstStyle/>
        <a:p>
          <a:endParaRPr lang="en-IN"/>
        </a:p>
      </dgm:t>
    </dgm:pt>
    <dgm:pt modelId="{B69BC1A0-2571-4D98-8306-782D46D85751}">
      <dgm:prSet phldrT="[Text]"/>
      <dgm:spPr/>
      <dgm:t>
        <a:bodyPr/>
        <a:lstStyle/>
        <a:p>
          <a:r>
            <a:rPr lang="en-US" b="1" dirty="0"/>
            <a:t>9.Agricultural entrepreneurs </a:t>
          </a:r>
          <a:r>
            <a:rPr lang="en-US" dirty="0"/>
            <a:t>specialize in various agricultural activities such as horticulture, floriculture, animal husbandry, and poultry farming.</a:t>
          </a:r>
          <a:endParaRPr lang="en-IN" dirty="0"/>
        </a:p>
      </dgm:t>
    </dgm:pt>
    <dgm:pt modelId="{8FE5AB74-A404-4A2E-8422-C371BA8D5CDC}" type="parTrans" cxnId="{7B8C7EF1-CB68-4D04-8AA3-78D3A4F9BC65}">
      <dgm:prSet/>
      <dgm:spPr/>
      <dgm:t>
        <a:bodyPr/>
        <a:lstStyle/>
        <a:p>
          <a:endParaRPr lang="en-IN"/>
        </a:p>
      </dgm:t>
    </dgm:pt>
    <dgm:pt modelId="{105923AF-37E0-47F0-BCC3-9F14AFB24D8B}" type="sibTrans" cxnId="{7B8C7EF1-CB68-4D04-8AA3-78D3A4F9BC65}">
      <dgm:prSet/>
      <dgm:spPr/>
      <dgm:t>
        <a:bodyPr/>
        <a:lstStyle/>
        <a:p>
          <a:endParaRPr lang="en-IN"/>
        </a:p>
      </dgm:t>
    </dgm:pt>
    <dgm:pt modelId="{124BF612-221F-4486-8C9F-21B9C7F7099C}">
      <dgm:prSet/>
      <dgm:spPr/>
      <dgm:t>
        <a:bodyPr/>
        <a:lstStyle/>
        <a:p>
          <a:r>
            <a:rPr lang="en-US" b="1" dirty="0"/>
            <a:t>11.Corporate entrepreneurs </a:t>
          </a:r>
          <a:r>
            <a:rPr lang="en-US" dirty="0"/>
            <a:t>operate within legally registered companies or trusts to conduct their business activities.</a:t>
          </a:r>
          <a:endParaRPr lang="en-IN" dirty="0"/>
        </a:p>
      </dgm:t>
    </dgm:pt>
    <dgm:pt modelId="{D2ED3BA2-060C-4EF1-BA47-DC2395966842}" type="parTrans" cxnId="{8F26BB3B-ABB3-4038-B6CD-B3708AFB1DFD}">
      <dgm:prSet/>
      <dgm:spPr/>
      <dgm:t>
        <a:bodyPr/>
        <a:lstStyle/>
        <a:p>
          <a:endParaRPr lang="en-IN"/>
        </a:p>
      </dgm:t>
    </dgm:pt>
    <dgm:pt modelId="{FC3524C5-7A7A-4519-8E43-35CCE693C66F}" type="sibTrans" cxnId="{8F26BB3B-ABB3-4038-B6CD-B3708AFB1DFD}">
      <dgm:prSet/>
      <dgm:spPr/>
      <dgm:t>
        <a:bodyPr/>
        <a:lstStyle/>
        <a:p>
          <a:endParaRPr lang="en-IN"/>
        </a:p>
      </dgm:t>
    </dgm:pt>
    <dgm:pt modelId="{665B3DFC-E89A-436A-932D-2CCEE283A379}">
      <dgm:prSet/>
      <dgm:spPr/>
      <dgm:t>
        <a:bodyPr/>
        <a:lstStyle/>
        <a:p>
          <a:r>
            <a:rPr lang="en-US" b="1" dirty="0"/>
            <a:t>12.Rural entrepreneurs </a:t>
          </a:r>
          <a:r>
            <a:rPr lang="en-US" dirty="0"/>
            <a:t>focus on rural-based industrial opportunities in sectors such as khadi or village industries, as defined by the KVIC, typically with limited fixed investments and small-scale production.</a:t>
          </a:r>
          <a:endParaRPr lang="en-IN" dirty="0"/>
        </a:p>
      </dgm:t>
    </dgm:pt>
    <dgm:pt modelId="{3C39B428-5A46-4006-958E-5A295670B643}" type="parTrans" cxnId="{FA39AE25-7FE0-412B-8BDA-F3D19E8D3AEA}">
      <dgm:prSet/>
      <dgm:spPr/>
      <dgm:t>
        <a:bodyPr/>
        <a:lstStyle/>
        <a:p>
          <a:endParaRPr lang="en-IN"/>
        </a:p>
      </dgm:t>
    </dgm:pt>
    <dgm:pt modelId="{3226CF13-DF05-409F-B2B4-0A5CCFFC9443}" type="sibTrans" cxnId="{FA39AE25-7FE0-412B-8BDA-F3D19E8D3AEA}">
      <dgm:prSet/>
      <dgm:spPr/>
      <dgm:t>
        <a:bodyPr/>
        <a:lstStyle/>
        <a:p>
          <a:endParaRPr lang="en-IN"/>
        </a:p>
      </dgm:t>
    </dgm:pt>
    <dgm:pt modelId="{8B952CC6-B9F1-41AC-BD2B-C32917D00DBB}">
      <dgm:prSet/>
      <dgm:spPr/>
      <dgm:t>
        <a:bodyPr/>
        <a:lstStyle/>
        <a:p>
          <a:r>
            <a:rPr lang="en-US" b="1" dirty="0"/>
            <a:t>13.Women entrepreneurs</a:t>
          </a:r>
          <a:r>
            <a:rPr lang="en-US" dirty="0"/>
            <a:t>, as per the Government of India, own and control enterprises with at least 51% financial interest and employment, significantly impacting rural economies.</a:t>
          </a:r>
          <a:endParaRPr lang="en-IN" dirty="0"/>
        </a:p>
      </dgm:t>
    </dgm:pt>
    <dgm:pt modelId="{9F27A72D-02CA-4F29-9559-AE28B95FDBFB}" type="parTrans" cxnId="{BC215374-43B6-434E-86B3-74984BD0E237}">
      <dgm:prSet/>
      <dgm:spPr/>
      <dgm:t>
        <a:bodyPr/>
        <a:lstStyle/>
        <a:p>
          <a:endParaRPr lang="en-IN"/>
        </a:p>
      </dgm:t>
    </dgm:pt>
    <dgm:pt modelId="{A06664C9-2FD5-4E16-A1B0-7289781FE663}" type="sibTrans" cxnId="{BC215374-43B6-434E-86B3-74984BD0E237}">
      <dgm:prSet/>
      <dgm:spPr/>
      <dgm:t>
        <a:bodyPr/>
        <a:lstStyle/>
        <a:p>
          <a:endParaRPr lang="en-IN"/>
        </a:p>
      </dgm:t>
    </dgm:pt>
    <dgm:pt modelId="{852FD7FA-D996-48E8-976A-F3C154F7A39D}">
      <dgm:prSet/>
      <dgm:spPr/>
      <dgm:t>
        <a:bodyPr/>
        <a:lstStyle/>
        <a:p>
          <a:r>
            <a:rPr lang="en-US" b="1" dirty="0"/>
            <a:t>10.Business entrepreneurs</a:t>
          </a:r>
          <a:r>
            <a:rPr lang="en-US" dirty="0"/>
            <a:t>, also known as trading entrepreneurs, engage in the buying and selling of goods.</a:t>
          </a:r>
          <a:endParaRPr lang="en-IN" dirty="0"/>
        </a:p>
      </dgm:t>
    </dgm:pt>
    <dgm:pt modelId="{C79BE881-9CE1-41AA-9C40-7CAE245F52F1}" type="parTrans" cxnId="{9A1A5DBC-6627-43E3-8576-D0467504EEA3}">
      <dgm:prSet/>
      <dgm:spPr/>
      <dgm:t>
        <a:bodyPr/>
        <a:lstStyle/>
        <a:p>
          <a:endParaRPr lang="en-IN"/>
        </a:p>
      </dgm:t>
    </dgm:pt>
    <dgm:pt modelId="{305E4EED-1BED-4555-91C3-39B8E6113D87}" type="sibTrans" cxnId="{9A1A5DBC-6627-43E3-8576-D0467504EEA3}">
      <dgm:prSet/>
      <dgm:spPr/>
      <dgm:t>
        <a:bodyPr/>
        <a:lstStyle/>
        <a:p>
          <a:endParaRPr lang="en-IN"/>
        </a:p>
      </dgm:t>
    </dgm:pt>
    <dgm:pt modelId="{154BC0E7-27F7-40F7-8522-B7A0F98C7879}" type="pres">
      <dgm:prSet presAssocID="{461079FB-36D6-4D7B-82BD-9B88D4B21F8B}" presName="Name0" presStyleCnt="0">
        <dgm:presLayoutVars>
          <dgm:dir/>
          <dgm:resizeHandles val="exact"/>
        </dgm:presLayoutVars>
      </dgm:prSet>
      <dgm:spPr/>
    </dgm:pt>
    <dgm:pt modelId="{7E3CD177-A5B4-4079-9D65-56DF06EECF8E}" type="pres">
      <dgm:prSet presAssocID="{D0B7A617-EE59-44E9-9739-D12EF98850CF}" presName="node" presStyleLbl="node1" presStyleIdx="0" presStyleCnt="7">
        <dgm:presLayoutVars>
          <dgm:bulletEnabled val="1"/>
        </dgm:presLayoutVars>
      </dgm:prSet>
      <dgm:spPr/>
    </dgm:pt>
    <dgm:pt modelId="{2083845C-044D-4010-B484-537BB95194C2}" type="pres">
      <dgm:prSet presAssocID="{89BC3F94-E036-47B2-BCD0-A9FFF6EE0157}" presName="sibTrans" presStyleCnt="0"/>
      <dgm:spPr/>
    </dgm:pt>
    <dgm:pt modelId="{6D637D1C-D479-4FE3-86F9-D6981131909E}" type="pres">
      <dgm:prSet presAssocID="{A0B458AD-69AA-4181-863A-596F50634CCB}" presName="node" presStyleLbl="node1" presStyleIdx="1" presStyleCnt="7">
        <dgm:presLayoutVars>
          <dgm:bulletEnabled val="1"/>
        </dgm:presLayoutVars>
      </dgm:prSet>
      <dgm:spPr/>
    </dgm:pt>
    <dgm:pt modelId="{E0527836-E8FF-4CEA-99ED-150838CC01B5}" type="pres">
      <dgm:prSet presAssocID="{E6588D1C-44EA-44EE-9B94-8C7A8FB8DD79}" presName="sibTrans" presStyleCnt="0"/>
      <dgm:spPr/>
    </dgm:pt>
    <dgm:pt modelId="{A528DC95-8718-476E-B619-4AEC2F772992}" type="pres">
      <dgm:prSet presAssocID="{B69BC1A0-2571-4D98-8306-782D46D85751}" presName="node" presStyleLbl="node1" presStyleIdx="2" presStyleCnt="7">
        <dgm:presLayoutVars>
          <dgm:bulletEnabled val="1"/>
        </dgm:presLayoutVars>
      </dgm:prSet>
      <dgm:spPr/>
    </dgm:pt>
    <dgm:pt modelId="{6A8982BA-48C8-4956-9DE7-4AC6429C6B01}" type="pres">
      <dgm:prSet presAssocID="{105923AF-37E0-47F0-BCC3-9F14AFB24D8B}" presName="sibTrans" presStyleCnt="0"/>
      <dgm:spPr/>
    </dgm:pt>
    <dgm:pt modelId="{75E22F7E-9EB3-4361-A455-0A43F0DE7713}" type="pres">
      <dgm:prSet presAssocID="{852FD7FA-D996-48E8-976A-F3C154F7A39D}" presName="node" presStyleLbl="node1" presStyleIdx="3" presStyleCnt="7">
        <dgm:presLayoutVars>
          <dgm:bulletEnabled val="1"/>
        </dgm:presLayoutVars>
      </dgm:prSet>
      <dgm:spPr/>
    </dgm:pt>
    <dgm:pt modelId="{E83AB4C1-1CE0-4740-B0F0-8854F6EA1FF7}" type="pres">
      <dgm:prSet presAssocID="{305E4EED-1BED-4555-91C3-39B8E6113D87}" presName="sibTrans" presStyleCnt="0"/>
      <dgm:spPr/>
    </dgm:pt>
    <dgm:pt modelId="{D7DDA8E2-7404-45D5-9104-9F3BE22638BF}" type="pres">
      <dgm:prSet presAssocID="{124BF612-221F-4486-8C9F-21B9C7F7099C}" presName="node" presStyleLbl="node1" presStyleIdx="4" presStyleCnt="7">
        <dgm:presLayoutVars>
          <dgm:bulletEnabled val="1"/>
        </dgm:presLayoutVars>
      </dgm:prSet>
      <dgm:spPr/>
    </dgm:pt>
    <dgm:pt modelId="{6EEEA05D-1578-4953-BF7D-C16EE07DE675}" type="pres">
      <dgm:prSet presAssocID="{FC3524C5-7A7A-4519-8E43-35CCE693C66F}" presName="sibTrans" presStyleCnt="0"/>
      <dgm:spPr/>
    </dgm:pt>
    <dgm:pt modelId="{02143675-35F7-4781-BC4A-E407BD16C242}" type="pres">
      <dgm:prSet presAssocID="{665B3DFC-E89A-436A-932D-2CCEE283A379}" presName="node" presStyleLbl="node1" presStyleIdx="5" presStyleCnt="7">
        <dgm:presLayoutVars>
          <dgm:bulletEnabled val="1"/>
        </dgm:presLayoutVars>
      </dgm:prSet>
      <dgm:spPr/>
    </dgm:pt>
    <dgm:pt modelId="{D13C10D3-F385-4CD2-B486-81469B9A1963}" type="pres">
      <dgm:prSet presAssocID="{3226CF13-DF05-409F-B2B4-0A5CCFFC9443}" presName="sibTrans" presStyleCnt="0"/>
      <dgm:spPr/>
    </dgm:pt>
    <dgm:pt modelId="{13BB7ED7-8397-4E8F-AEF3-4F80F6DFEB3A}" type="pres">
      <dgm:prSet presAssocID="{8B952CC6-B9F1-41AC-BD2B-C32917D00DBB}" presName="node" presStyleLbl="node1" presStyleIdx="6" presStyleCnt="7">
        <dgm:presLayoutVars>
          <dgm:bulletEnabled val="1"/>
        </dgm:presLayoutVars>
      </dgm:prSet>
      <dgm:spPr/>
    </dgm:pt>
  </dgm:ptLst>
  <dgm:cxnLst>
    <dgm:cxn modelId="{0BA9C301-9E47-4D41-B25C-B8E452DCB5E2}" srcId="{461079FB-36D6-4D7B-82BD-9B88D4B21F8B}" destId="{D0B7A617-EE59-44E9-9739-D12EF98850CF}" srcOrd="0" destOrd="0" parTransId="{87E26CA0-CCF4-4A30-9EF3-CACC2C51D864}" sibTransId="{89BC3F94-E036-47B2-BCD0-A9FFF6EE0157}"/>
    <dgm:cxn modelId="{56651C03-5F76-41F2-8940-FD6585EF7A3B}" type="presOf" srcId="{B69BC1A0-2571-4D98-8306-782D46D85751}" destId="{A528DC95-8718-476E-B619-4AEC2F772992}" srcOrd="0" destOrd="0" presId="urn:microsoft.com/office/officeart/2005/8/layout/hList6"/>
    <dgm:cxn modelId="{B61F3624-01DC-4BF8-BD28-82BC1F026952}" type="presOf" srcId="{852FD7FA-D996-48E8-976A-F3C154F7A39D}" destId="{75E22F7E-9EB3-4361-A455-0A43F0DE7713}" srcOrd="0" destOrd="0" presId="urn:microsoft.com/office/officeart/2005/8/layout/hList6"/>
    <dgm:cxn modelId="{FA39AE25-7FE0-412B-8BDA-F3D19E8D3AEA}" srcId="{461079FB-36D6-4D7B-82BD-9B88D4B21F8B}" destId="{665B3DFC-E89A-436A-932D-2CCEE283A379}" srcOrd="5" destOrd="0" parTransId="{3C39B428-5A46-4006-958E-5A295670B643}" sibTransId="{3226CF13-DF05-409F-B2B4-0A5CCFFC9443}"/>
    <dgm:cxn modelId="{8EE50B27-D8FC-4D16-8E4C-8126CA744474}" srcId="{461079FB-36D6-4D7B-82BD-9B88D4B21F8B}" destId="{A0B458AD-69AA-4181-863A-596F50634CCB}" srcOrd="1" destOrd="0" parTransId="{1D3E7FE2-5ECE-4776-AD8C-F72D5C7F9528}" sibTransId="{E6588D1C-44EA-44EE-9B94-8C7A8FB8DD79}"/>
    <dgm:cxn modelId="{23A4FC2A-1401-4F61-98A0-2CDAC5EE2FDE}" type="presOf" srcId="{8B952CC6-B9F1-41AC-BD2B-C32917D00DBB}" destId="{13BB7ED7-8397-4E8F-AEF3-4F80F6DFEB3A}" srcOrd="0" destOrd="0" presId="urn:microsoft.com/office/officeart/2005/8/layout/hList6"/>
    <dgm:cxn modelId="{8F26BB3B-ABB3-4038-B6CD-B3708AFB1DFD}" srcId="{461079FB-36D6-4D7B-82BD-9B88D4B21F8B}" destId="{124BF612-221F-4486-8C9F-21B9C7F7099C}" srcOrd="4" destOrd="0" parTransId="{D2ED3BA2-060C-4EF1-BA47-DC2395966842}" sibTransId="{FC3524C5-7A7A-4519-8E43-35CCE693C66F}"/>
    <dgm:cxn modelId="{244E6A5C-27EF-43EB-8B8A-CCBCFED9AD65}" type="presOf" srcId="{665B3DFC-E89A-436A-932D-2CCEE283A379}" destId="{02143675-35F7-4781-BC4A-E407BD16C242}" srcOrd="0" destOrd="0" presId="urn:microsoft.com/office/officeart/2005/8/layout/hList6"/>
    <dgm:cxn modelId="{BC215374-43B6-434E-86B3-74984BD0E237}" srcId="{461079FB-36D6-4D7B-82BD-9B88D4B21F8B}" destId="{8B952CC6-B9F1-41AC-BD2B-C32917D00DBB}" srcOrd="6" destOrd="0" parTransId="{9F27A72D-02CA-4F29-9559-AE28B95FDBFB}" sibTransId="{A06664C9-2FD5-4E16-A1B0-7289781FE663}"/>
    <dgm:cxn modelId="{D59A1977-CB82-4407-9C38-61AED93440ED}" type="presOf" srcId="{D0B7A617-EE59-44E9-9739-D12EF98850CF}" destId="{7E3CD177-A5B4-4079-9D65-56DF06EECF8E}" srcOrd="0" destOrd="0" presId="urn:microsoft.com/office/officeart/2005/8/layout/hList6"/>
    <dgm:cxn modelId="{84403597-258B-456E-A79E-9AF69759B8C2}" type="presOf" srcId="{461079FB-36D6-4D7B-82BD-9B88D4B21F8B}" destId="{154BC0E7-27F7-40F7-8522-B7A0F98C7879}" srcOrd="0" destOrd="0" presId="urn:microsoft.com/office/officeart/2005/8/layout/hList6"/>
    <dgm:cxn modelId="{9A1A5DBC-6627-43E3-8576-D0467504EEA3}" srcId="{461079FB-36D6-4D7B-82BD-9B88D4B21F8B}" destId="{852FD7FA-D996-48E8-976A-F3C154F7A39D}" srcOrd="3" destOrd="0" parTransId="{C79BE881-9CE1-41AA-9C40-7CAE245F52F1}" sibTransId="{305E4EED-1BED-4555-91C3-39B8E6113D87}"/>
    <dgm:cxn modelId="{45E7E2C1-8223-402F-9F70-FD52116B5942}" type="presOf" srcId="{124BF612-221F-4486-8C9F-21B9C7F7099C}" destId="{D7DDA8E2-7404-45D5-9104-9F3BE22638BF}" srcOrd="0" destOrd="0" presId="urn:microsoft.com/office/officeart/2005/8/layout/hList6"/>
    <dgm:cxn modelId="{7B8C7EF1-CB68-4D04-8AA3-78D3A4F9BC65}" srcId="{461079FB-36D6-4D7B-82BD-9B88D4B21F8B}" destId="{B69BC1A0-2571-4D98-8306-782D46D85751}" srcOrd="2" destOrd="0" parTransId="{8FE5AB74-A404-4A2E-8422-C371BA8D5CDC}" sibTransId="{105923AF-37E0-47F0-BCC3-9F14AFB24D8B}"/>
    <dgm:cxn modelId="{C80EE1F3-22A6-4B58-84C6-3F6514C17F0B}" type="presOf" srcId="{A0B458AD-69AA-4181-863A-596F50634CCB}" destId="{6D637D1C-D479-4FE3-86F9-D6981131909E}" srcOrd="0" destOrd="0" presId="urn:microsoft.com/office/officeart/2005/8/layout/hList6"/>
    <dgm:cxn modelId="{918BAC26-B76F-4FF4-9474-68F293E24E77}" type="presParOf" srcId="{154BC0E7-27F7-40F7-8522-B7A0F98C7879}" destId="{7E3CD177-A5B4-4079-9D65-56DF06EECF8E}" srcOrd="0" destOrd="0" presId="urn:microsoft.com/office/officeart/2005/8/layout/hList6"/>
    <dgm:cxn modelId="{7BB04B41-3FB7-41ED-9690-45E15C17BC83}" type="presParOf" srcId="{154BC0E7-27F7-40F7-8522-B7A0F98C7879}" destId="{2083845C-044D-4010-B484-537BB95194C2}" srcOrd="1" destOrd="0" presId="urn:microsoft.com/office/officeart/2005/8/layout/hList6"/>
    <dgm:cxn modelId="{D2BCE920-A795-4152-869D-67AFC4A246DC}" type="presParOf" srcId="{154BC0E7-27F7-40F7-8522-B7A0F98C7879}" destId="{6D637D1C-D479-4FE3-86F9-D6981131909E}" srcOrd="2" destOrd="0" presId="urn:microsoft.com/office/officeart/2005/8/layout/hList6"/>
    <dgm:cxn modelId="{C6C72B62-AA5E-4453-A1A9-0E210FAB6BC9}" type="presParOf" srcId="{154BC0E7-27F7-40F7-8522-B7A0F98C7879}" destId="{E0527836-E8FF-4CEA-99ED-150838CC01B5}" srcOrd="3" destOrd="0" presId="urn:microsoft.com/office/officeart/2005/8/layout/hList6"/>
    <dgm:cxn modelId="{64A60FD0-03A8-4370-8E38-E5F996564835}" type="presParOf" srcId="{154BC0E7-27F7-40F7-8522-B7A0F98C7879}" destId="{A528DC95-8718-476E-B619-4AEC2F772992}" srcOrd="4" destOrd="0" presId="urn:microsoft.com/office/officeart/2005/8/layout/hList6"/>
    <dgm:cxn modelId="{8999D243-3E26-4C99-AA0F-C140E93B07AF}" type="presParOf" srcId="{154BC0E7-27F7-40F7-8522-B7A0F98C7879}" destId="{6A8982BA-48C8-4956-9DE7-4AC6429C6B01}" srcOrd="5" destOrd="0" presId="urn:microsoft.com/office/officeart/2005/8/layout/hList6"/>
    <dgm:cxn modelId="{20D37866-927D-4514-A878-63578777A632}" type="presParOf" srcId="{154BC0E7-27F7-40F7-8522-B7A0F98C7879}" destId="{75E22F7E-9EB3-4361-A455-0A43F0DE7713}" srcOrd="6" destOrd="0" presId="urn:microsoft.com/office/officeart/2005/8/layout/hList6"/>
    <dgm:cxn modelId="{A310612C-5E4E-4741-BAC2-DDF98BD52D3E}" type="presParOf" srcId="{154BC0E7-27F7-40F7-8522-B7A0F98C7879}" destId="{E83AB4C1-1CE0-4740-B0F0-8854F6EA1FF7}" srcOrd="7" destOrd="0" presId="urn:microsoft.com/office/officeart/2005/8/layout/hList6"/>
    <dgm:cxn modelId="{196CCFD7-E2CC-4AF8-9997-0609F438165E}" type="presParOf" srcId="{154BC0E7-27F7-40F7-8522-B7A0F98C7879}" destId="{D7DDA8E2-7404-45D5-9104-9F3BE22638BF}" srcOrd="8" destOrd="0" presId="urn:microsoft.com/office/officeart/2005/8/layout/hList6"/>
    <dgm:cxn modelId="{3E60550A-9156-4A3E-B4A7-3B2013E32563}" type="presParOf" srcId="{154BC0E7-27F7-40F7-8522-B7A0F98C7879}" destId="{6EEEA05D-1578-4953-BF7D-C16EE07DE675}" srcOrd="9" destOrd="0" presId="urn:microsoft.com/office/officeart/2005/8/layout/hList6"/>
    <dgm:cxn modelId="{BB5F3271-200D-40BE-A748-4559B4C0A54D}" type="presParOf" srcId="{154BC0E7-27F7-40F7-8522-B7A0F98C7879}" destId="{02143675-35F7-4781-BC4A-E407BD16C242}" srcOrd="10" destOrd="0" presId="urn:microsoft.com/office/officeart/2005/8/layout/hList6"/>
    <dgm:cxn modelId="{9AE46BB2-6578-45B3-B01D-6E3D563A7388}" type="presParOf" srcId="{154BC0E7-27F7-40F7-8522-B7A0F98C7879}" destId="{D13C10D3-F385-4CD2-B486-81469B9A1963}" srcOrd="11" destOrd="0" presId="urn:microsoft.com/office/officeart/2005/8/layout/hList6"/>
    <dgm:cxn modelId="{58D56D73-AD81-430B-A737-31B9796545F8}" type="presParOf" srcId="{154BC0E7-27F7-40F7-8522-B7A0F98C7879}" destId="{13BB7ED7-8397-4E8F-AEF3-4F80F6DFEB3A}" srcOrd="12" destOrd="0" presId="urn:microsoft.com/office/officeart/2005/8/layout/hList6"/>
  </dgm:cxnLst>
  <dgm:bg/>
  <dgm:whole/>
  <dgm:extLst>
    <a:ext uri="http://schemas.microsoft.com/office/drawing/2008/diagram">
      <dsp:dataModelExt xmlns:dsp="http://schemas.microsoft.com/office/drawing/2008/diagram" relId="rId5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D6131D-7E92-437B-990C-C33CAB43570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IN"/>
        </a:p>
      </dgm:t>
    </dgm:pt>
    <dgm:pt modelId="{ED244F43-25D9-460E-B037-6F21F6544865}">
      <dgm:prSet phldrT="[Text]" custT="1"/>
      <dgm:spPr/>
      <dgm:t>
        <a:bodyPr/>
        <a:lstStyle/>
        <a:p>
          <a:r>
            <a:rPr lang="en-IN" sz="2400" b="1" dirty="0">
              <a:latin typeface="Arial Black" panose="020B0A04020102020204" pitchFamily="34" charset="0"/>
            </a:rPr>
            <a:t>Idea generation</a:t>
          </a:r>
        </a:p>
        <a:p>
          <a:r>
            <a:rPr lang="en-US" sz="2400" dirty="0"/>
            <a:t>The primary role of an entrepreneur is to generate ideas through vision, insight, observation, education, experience, and market research for product selection and project identification.</a:t>
          </a:r>
          <a:endParaRPr lang="en-IN" sz="2400" dirty="0"/>
        </a:p>
      </dgm:t>
    </dgm:pt>
    <dgm:pt modelId="{ECED9309-F8A6-4CB2-B34A-F5E541C59DEC}" type="parTrans" cxnId="{1D43A609-9A39-4CA4-B010-C6D8CA230C49}">
      <dgm:prSet/>
      <dgm:spPr/>
      <dgm:t>
        <a:bodyPr/>
        <a:lstStyle/>
        <a:p>
          <a:endParaRPr lang="en-IN"/>
        </a:p>
      </dgm:t>
    </dgm:pt>
    <dgm:pt modelId="{AB54CA64-8092-46EA-85AC-BA8F17025961}" type="sibTrans" cxnId="{1D43A609-9A39-4CA4-B010-C6D8CA230C49}">
      <dgm:prSet/>
      <dgm:spPr/>
      <dgm:t>
        <a:bodyPr/>
        <a:lstStyle/>
        <a:p>
          <a:endParaRPr lang="en-IN"/>
        </a:p>
      </dgm:t>
    </dgm:pt>
    <dgm:pt modelId="{40693BA4-FFEF-41E5-B878-543A88658218}">
      <dgm:prSet phldrT="[Text]"/>
      <dgm:spPr/>
      <dgm:t>
        <a:bodyPr/>
        <a:lstStyle/>
        <a:p>
          <a:r>
            <a:rPr lang="en-IN" b="1" dirty="0">
              <a:latin typeface="Arial Black" panose="020B0A04020102020204" pitchFamily="34" charset="0"/>
            </a:rPr>
            <a:t>Determination of business objectives</a:t>
          </a:r>
        </a:p>
        <a:p>
          <a:r>
            <a:rPr lang="en-US" dirty="0"/>
            <a:t>Entrepreneurs must clearly articulate business objectives aligned with the nature of their venture (e.g., manufacturing, service, or trading) to effectively guide their operations.</a:t>
          </a:r>
          <a:endParaRPr lang="en-IN" dirty="0"/>
        </a:p>
      </dgm:t>
    </dgm:pt>
    <dgm:pt modelId="{D2E867B4-4084-40DA-BCF3-565FC35CAD53}" type="parTrans" cxnId="{ECDA07AD-8A79-4F5B-B221-2FBE57C2330F}">
      <dgm:prSet/>
      <dgm:spPr/>
      <dgm:t>
        <a:bodyPr/>
        <a:lstStyle/>
        <a:p>
          <a:endParaRPr lang="en-IN"/>
        </a:p>
      </dgm:t>
    </dgm:pt>
    <dgm:pt modelId="{957C450C-68C2-4062-82D4-DF0B5D5137A1}" type="sibTrans" cxnId="{ECDA07AD-8A79-4F5B-B221-2FBE57C2330F}">
      <dgm:prSet/>
      <dgm:spPr/>
      <dgm:t>
        <a:bodyPr/>
        <a:lstStyle/>
        <a:p>
          <a:endParaRPr lang="en-IN"/>
        </a:p>
      </dgm:t>
    </dgm:pt>
    <dgm:pt modelId="{61DA928F-C245-4ECD-8B0E-A0521FF09B8C}" type="pres">
      <dgm:prSet presAssocID="{2ED6131D-7E92-437B-990C-C33CAB435703}" presName="diagram" presStyleCnt="0">
        <dgm:presLayoutVars>
          <dgm:dir/>
          <dgm:resizeHandles val="exact"/>
        </dgm:presLayoutVars>
      </dgm:prSet>
      <dgm:spPr/>
    </dgm:pt>
    <dgm:pt modelId="{71037B91-A3A7-4054-8B98-A61FF7BD621C}" type="pres">
      <dgm:prSet presAssocID="{ED244F43-25D9-460E-B037-6F21F6544865}" presName="node" presStyleLbl="node1" presStyleIdx="0" presStyleCnt="2" custLinFactNeighborX="-3082" custLinFactNeighborY="15010">
        <dgm:presLayoutVars>
          <dgm:bulletEnabled val="1"/>
        </dgm:presLayoutVars>
      </dgm:prSet>
      <dgm:spPr/>
    </dgm:pt>
    <dgm:pt modelId="{EABD41A7-7D62-4DCF-8813-4E159649A00B}" type="pres">
      <dgm:prSet presAssocID="{AB54CA64-8092-46EA-85AC-BA8F17025961}" presName="sibTrans" presStyleCnt="0"/>
      <dgm:spPr/>
    </dgm:pt>
    <dgm:pt modelId="{178A0E7B-9EA6-4736-A66D-8B2F6C017928}" type="pres">
      <dgm:prSet presAssocID="{40693BA4-FFEF-41E5-B878-543A88658218}" presName="node" presStyleLbl="node1" presStyleIdx="1" presStyleCnt="2" custLinFactNeighborX="57" custLinFactNeighborY="15011">
        <dgm:presLayoutVars>
          <dgm:bulletEnabled val="1"/>
        </dgm:presLayoutVars>
      </dgm:prSet>
      <dgm:spPr/>
    </dgm:pt>
  </dgm:ptLst>
  <dgm:cxnLst>
    <dgm:cxn modelId="{1D43A609-9A39-4CA4-B010-C6D8CA230C49}" srcId="{2ED6131D-7E92-437B-990C-C33CAB435703}" destId="{ED244F43-25D9-460E-B037-6F21F6544865}" srcOrd="0" destOrd="0" parTransId="{ECED9309-F8A6-4CB2-B34A-F5E541C59DEC}" sibTransId="{AB54CA64-8092-46EA-85AC-BA8F17025961}"/>
    <dgm:cxn modelId="{2EA28029-9BEC-4F81-AA97-2B31FDAB38C1}" type="presOf" srcId="{2ED6131D-7E92-437B-990C-C33CAB435703}" destId="{61DA928F-C245-4ECD-8B0E-A0521FF09B8C}" srcOrd="0" destOrd="0" presId="urn:microsoft.com/office/officeart/2005/8/layout/default"/>
    <dgm:cxn modelId="{D73D4247-43A9-4D86-81E8-964493762FA8}" type="presOf" srcId="{40693BA4-FFEF-41E5-B878-543A88658218}" destId="{178A0E7B-9EA6-4736-A66D-8B2F6C017928}" srcOrd="0" destOrd="0" presId="urn:microsoft.com/office/officeart/2005/8/layout/default"/>
    <dgm:cxn modelId="{E4378DAA-1E89-422B-9161-7B8BDEA7B504}" type="presOf" srcId="{ED244F43-25D9-460E-B037-6F21F6544865}" destId="{71037B91-A3A7-4054-8B98-A61FF7BD621C}" srcOrd="0" destOrd="0" presId="urn:microsoft.com/office/officeart/2005/8/layout/default"/>
    <dgm:cxn modelId="{ECDA07AD-8A79-4F5B-B221-2FBE57C2330F}" srcId="{2ED6131D-7E92-437B-990C-C33CAB435703}" destId="{40693BA4-FFEF-41E5-B878-543A88658218}" srcOrd="1" destOrd="0" parTransId="{D2E867B4-4084-40DA-BCF3-565FC35CAD53}" sibTransId="{957C450C-68C2-4062-82D4-DF0B5D5137A1}"/>
    <dgm:cxn modelId="{503D8DC7-CCB2-4E1F-AD1A-6F9260BA1102}" type="presParOf" srcId="{61DA928F-C245-4ECD-8B0E-A0521FF09B8C}" destId="{71037B91-A3A7-4054-8B98-A61FF7BD621C}" srcOrd="0" destOrd="0" presId="urn:microsoft.com/office/officeart/2005/8/layout/default"/>
    <dgm:cxn modelId="{11428EDA-75B7-45A0-B709-C14663B907A1}" type="presParOf" srcId="{61DA928F-C245-4ECD-8B0E-A0521FF09B8C}" destId="{EABD41A7-7D62-4DCF-8813-4E159649A00B}" srcOrd="1" destOrd="0" presId="urn:microsoft.com/office/officeart/2005/8/layout/default"/>
    <dgm:cxn modelId="{50AFF54B-9C97-4449-96CF-1D688569E617}" type="presParOf" srcId="{61DA928F-C245-4ECD-8B0E-A0521FF09B8C}" destId="{178A0E7B-9EA6-4736-A66D-8B2F6C017928}" srcOrd="2"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BCE116-EF41-42B8-A826-3270B6AC0755}" type="doc">
      <dgm:prSet loTypeId="urn:microsoft.com/office/officeart/2005/8/layout/vList3" loCatId="list" qsTypeId="urn:microsoft.com/office/officeart/2005/8/quickstyle/simple1" qsCatId="simple" csTypeId="urn:microsoft.com/office/officeart/2005/8/colors/accent1_2" csCatId="accent1" phldr="1"/>
      <dgm:spPr/>
    </dgm:pt>
    <dgm:pt modelId="{F1C84982-F922-4E78-8E1F-61746C19E62D}" type="pres">
      <dgm:prSet presAssocID="{6DBCE116-EF41-42B8-A826-3270B6AC0755}" presName="linearFlow" presStyleCnt="0">
        <dgm:presLayoutVars>
          <dgm:dir/>
          <dgm:resizeHandles val="exact"/>
        </dgm:presLayoutVars>
      </dgm:prSet>
      <dgm:spPr/>
    </dgm:pt>
  </dgm:ptLst>
  <dgm:cxnLst>
    <dgm:cxn modelId="{3C99025F-55B6-46B0-86FB-1236900E36A4}" type="presOf" srcId="{6DBCE116-EF41-42B8-A826-3270B6AC0755}" destId="{F1C84982-F922-4E78-8E1F-61746C19E62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983C6D-0D8F-42E8-9B27-0ACB12B72BEB}" type="doc">
      <dgm:prSet loTypeId="urn:microsoft.com/office/officeart/2005/8/layout/vList3" loCatId="list" qsTypeId="urn:microsoft.com/office/officeart/2005/8/quickstyle/simple1" qsCatId="simple" csTypeId="urn:microsoft.com/office/officeart/2005/8/colors/accent1_2" csCatId="accent1" phldr="1"/>
      <dgm:spPr/>
    </dgm:pt>
    <dgm:pt modelId="{E422C090-7A98-4DFA-A94B-45E0D2B44E31}" type="pres">
      <dgm:prSet presAssocID="{C8983C6D-0D8F-42E8-9B27-0ACB12B72BEB}" presName="linearFlow" presStyleCnt="0">
        <dgm:presLayoutVars>
          <dgm:dir/>
          <dgm:resizeHandles val="exact"/>
        </dgm:presLayoutVars>
      </dgm:prSet>
      <dgm:spPr/>
    </dgm:pt>
  </dgm:ptLst>
  <dgm:cxnLst>
    <dgm:cxn modelId="{7A46606C-1630-4051-8378-6E151A16A0C2}" type="presOf" srcId="{C8983C6D-0D8F-42E8-9B27-0ACB12B72BEB}" destId="{E422C090-7A98-4DFA-A94B-45E0D2B44E31}"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37B91-A3A7-4054-8B98-A61FF7BD621C}">
      <dsp:nvSpPr>
        <dsp:cNvPr id="0" name=""/>
        <dsp:cNvSpPr/>
      </dsp:nvSpPr>
      <dsp:spPr>
        <a:xfrm>
          <a:off x="0" y="615594"/>
          <a:ext cx="5189070" cy="31134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latin typeface="Arial Black" panose="020B0A04020102020204" pitchFamily="34" charset="0"/>
            </a:rPr>
            <a:t>Rising of funds</a:t>
          </a:r>
        </a:p>
        <a:p>
          <a:pPr marL="0" lvl="0" indent="0" algn="ctr" defTabSz="1022350">
            <a:lnSpc>
              <a:spcPct val="90000"/>
            </a:lnSpc>
            <a:spcBef>
              <a:spcPct val="0"/>
            </a:spcBef>
            <a:spcAft>
              <a:spcPct val="35000"/>
            </a:spcAft>
            <a:buNone/>
          </a:pPr>
          <a:r>
            <a:rPr lang="en-US" sz="2300" kern="1200" dirty="0"/>
            <a:t>An entrepreneur must adeptly raise funds from internal and external sources, including government-sponsored schemes like PMRY, SASY, and REAP, to ensure the smooth functioning of their business activities.</a:t>
          </a:r>
          <a:endParaRPr lang="en-IN" sz="2300" kern="1200" dirty="0"/>
        </a:p>
      </dsp:txBody>
      <dsp:txXfrm>
        <a:off x="0" y="615594"/>
        <a:ext cx="5189070" cy="3113442"/>
      </dsp:txXfrm>
    </dsp:sp>
    <dsp:sp modelId="{178A0E7B-9EA6-4736-A66D-8B2F6C017928}">
      <dsp:nvSpPr>
        <dsp:cNvPr id="0" name=""/>
        <dsp:cNvSpPr/>
      </dsp:nvSpPr>
      <dsp:spPr>
        <a:xfrm>
          <a:off x="5710639" y="615594"/>
          <a:ext cx="5189070" cy="31134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latin typeface="Arial Black" panose="020B0A04020102020204" pitchFamily="34" charset="0"/>
            </a:rPr>
            <a:t>Procurement of machines and materials</a:t>
          </a:r>
        </a:p>
        <a:p>
          <a:pPr marL="0" lvl="0" indent="0" algn="ctr" defTabSz="1022350">
            <a:lnSpc>
              <a:spcPct val="90000"/>
            </a:lnSpc>
            <a:spcBef>
              <a:spcPct val="0"/>
            </a:spcBef>
            <a:spcAft>
              <a:spcPct val="35000"/>
            </a:spcAft>
            <a:buNone/>
          </a:pPr>
          <a:r>
            <a:rPr lang="en-US" sz="2300" kern="1200" dirty="0"/>
            <a:t>An entrepreneur must effectively source raw materials and machines to reduce production costs and remain competitive, considering factors such as technical specifications, warranty, and after-sales service.</a:t>
          </a:r>
          <a:endParaRPr lang="en-IN" sz="2300" kern="1200" dirty="0"/>
        </a:p>
      </dsp:txBody>
      <dsp:txXfrm>
        <a:off x="5710639" y="615594"/>
        <a:ext cx="5189070" cy="31134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37B91-A3A7-4054-8B98-A61FF7BD621C}">
      <dsp:nvSpPr>
        <dsp:cNvPr id="0" name=""/>
        <dsp:cNvSpPr/>
      </dsp:nvSpPr>
      <dsp:spPr>
        <a:xfrm>
          <a:off x="0" y="695321"/>
          <a:ext cx="5189070" cy="31134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Arial Black" panose="020B0A04020102020204" pitchFamily="34" charset="0"/>
            </a:rPr>
            <a:t>Market research</a:t>
          </a:r>
        </a:p>
        <a:p>
          <a:pPr marL="0" lvl="0" indent="0" algn="ctr" defTabSz="977900">
            <a:lnSpc>
              <a:spcPct val="90000"/>
            </a:lnSpc>
            <a:spcBef>
              <a:spcPct val="0"/>
            </a:spcBef>
            <a:spcAft>
              <a:spcPct val="35000"/>
            </a:spcAft>
            <a:buNone/>
          </a:pPr>
          <a:r>
            <a:rPr lang="en-US" sz="2200" kern="1200" dirty="0"/>
            <a:t>Market research involves systematically collecting data on product demand, market size, competition, and pricing to inform entrepreneurial decisions.</a:t>
          </a:r>
          <a:endParaRPr lang="en-IN" sz="2200" kern="1200" dirty="0"/>
        </a:p>
      </dsp:txBody>
      <dsp:txXfrm>
        <a:off x="0" y="695321"/>
        <a:ext cx="5189070" cy="3113442"/>
      </dsp:txXfrm>
    </dsp:sp>
    <dsp:sp modelId="{178A0E7B-9EA6-4736-A66D-8B2F6C017928}">
      <dsp:nvSpPr>
        <dsp:cNvPr id="0" name=""/>
        <dsp:cNvSpPr/>
      </dsp:nvSpPr>
      <dsp:spPr>
        <a:xfrm>
          <a:off x="5710639" y="695321"/>
          <a:ext cx="5189070" cy="31134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Arial Black" panose="020B0A04020102020204" pitchFamily="34" charset="0"/>
            </a:rPr>
            <a:t>Determining form of enterprise</a:t>
          </a:r>
        </a:p>
        <a:p>
          <a:pPr marL="0" lvl="0" indent="0" algn="ctr" defTabSz="977900">
            <a:lnSpc>
              <a:spcPct val="90000"/>
            </a:lnSpc>
            <a:spcBef>
              <a:spcPct val="0"/>
            </a:spcBef>
            <a:spcAft>
              <a:spcPct val="35000"/>
            </a:spcAft>
            <a:buNone/>
          </a:pPr>
          <a:r>
            <a:rPr lang="en-US" sz="2200" kern="1200" dirty="0"/>
            <a:t>Entrepreneurs must choose the appropriate form of enterprise, considering factors such as product nature and investment volume, among options like sole proprietorship, partnership, joint stock company, or cooperative society, to establish legal ownership rights to assets.</a:t>
          </a:r>
          <a:endParaRPr lang="en-IN" sz="2200" kern="1200" dirty="0"/>
        </a:p>
      </dsp:txBody>
      <dsp:txXfrm>
        <a:off x="5710639" y="695321"/>
        <a:ext cx="5189070" cy="31134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37B91-A3A7-4054-8B98-A61FF7BD621C}">
      <dsp:nvSpPr>
        <dsp:cNvPr id="0" name=""/>
        <dsp:cNvSpPr/>
      </dsp:nvSpPr>
      <dsp:spPr>
        <a:xfrm>
          <a:off x="0" y="896873"/>
          <a:ext cx="5189070" cy="31134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latin typeface="Arial Black" panose="020B0A04020102020204" pitchFamily="34" charset="0"/>
            </a:rPr>
            <a:t>Recruitment of manpower</a:t>
          </a:r>
        </a:p>
        <a:p>
          <a:pPr marL="0" lvl="0" indent="0" algn="ctr" defTabSz="1022350">
            <a:lnSpc>
              <a:spcPct val="90000"/>
            </a:lnSpc>
            <a:spcBef>
              <a:spcPct val="0"/>
            </a:spcBef>
            <a:spcAft>
              <a:spcPct val="35000"/>
            </a:spcAft>
            <a:buNone/>
          </a:pPr>
          <a:r>
            <a:rPr lang="en-US" sz="2300" kern="1200" dirty="0"/>
            <a:t>The entrepreneur must undertake activities such as estimating manpower needs, establishing selection procedures, designing compensation schemes, setting service rules, and creating training and development mechanisms for recruitment of manpower.</a:t>
          </a:r>
          <a:endParaRPr lang="en-IN" sz="2300" kern="1200" dirty="0"/>
        </a:p>
      </dsp:txBody>
      <dsp:txXfrm>
        <a:off x="0" y="896873"/>
        <a:ext cx="5189070" cy="3113442"/>
      </dsp:txXfrm>
    </dsp:sp>
    <dsp:sp modelId="{178A0E7B-9EA6-4736-A66D-8B2F6C017928}">
      <dsp:nvSpPr>
        <dsp:cNvPr id="0" name=""/>
        <dsp:cNvSpPr/>
      </dsp:nvSpPr>
      <dsp:spPr>
        <a:xfrm>
          <a:off x="5710639" y="896873"/>
          <a:ext cx="5189070" cy="31134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latin typeface="Arial Black" panose="020B0A04020102020204" pitchFamily="34" charset="0"/>
            </a:rPr>
            <a:t>Implementation of the project</a:t>
          </a:r>
        </a:p>
        <a:p>
          <a:pPr marL="0" lvl="0" indent="0" algn="ctr" defTabSz="1022350">
            <a:lnSpc>
              <a:spcPct val="90000"/>
            </a:lnSpc>
            <a:spcBef>
              <a:spcPct val="0"/>
            </a:spcBef>
            <a:spcAft>
              <a:spcPct val="35000"/>
            </a:spcAft>
            <a:buNone/>
          </a:pPr>
          <a:r>
            <a:rPr lang="en-US" sz="2300" kern="1200" dirty="0"/>
            <a:t>The entrepreneur must create and adhere to a time-bound action plan to efficiently implement the project, coordinating resources and activities to prevent cost and time overruns.</a:t>
          </a:r>
          <a:endParaRPr lang="en-IN" sz="2300" kern="1200" dirty="0"/>
        </a:p>
      </dsp:txBody>
      <dsp:txXfrm>
        <a:off x="5710639" y="896873"/>
        <a:ext cx="5189070" cy="311344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E975C-9EF9-4C84-ACC6-DBBD4888097D}">
      <dsp:nvSpPr>
        <dsp:cNvPr id="0" name=""/>
        <dsp:cNvSpPr/>
      </dsp:nvSpPr>
      <dsp:spPr>
        <a:xfrm rot="10800000">
          <a:off x="1772100" y="0"/>
          <a:ext cx="6695169" cy="4842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61"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Idea generation</a:t>
          </a:r>
        </a:p>
      </dsp:txBody>
      <dsp:txXfrm rot="10800000">
        <a:off x="1893174" y="0"/>
        <a:ext cx="6574095" cy="484296"/>
      </dsp:txXfrm>
    </dsp:sp>
    <dsp:sp modelId="{68359906-6806-4913-B33E-848AD2A2919B}">
      <dsp:nvSpPr>
        <dsp:cNvPr id="0" name=""/>
        <dsp:cNvSpPr/>
      </dsp:nvSpPr>
      <dsp:spPr>
        <a:xfrm>
          <a:off x="1565303" y="206"/>
          <a:ext cx="484296" cy="48429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1E8517-5206-42A4-8F84-25452D97BEE6}">
      <dsp:nvSpPr>
        <dsp:cNvPr id="0" name=""/>
        <dsp:cNvSpPr/>
      </dsp:nvSpPr>
      <dsp:spPr>
        <a:xfrm rot="10800000">
          <a:off x="1807451" y="605576"/>
          <a:ext cx="6695169" cy="4842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61"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Determination of business objectives</a:t>
          </a:r>
        </a:p>
      </dsp:txBody>
      <dsp:txXfrm rot="10800000">
        <a:off x="1928525" y="605576"/>
        <a:ext cx="6574095" cy="484296"/>
      </dsp:txXfrm>
    </dsp:sp>
    <dsp:sp modelId="{2468B500-2248-46B3-820B-A2659B02EB77}">
      <dsp:nvSpPr>
        <dsp:cNvPr id="0" name=""/>
        <dsp:cNvSpPr/>
      </dsp:nvSpPr>
      <dsp:spPr>
        <a:xfrm>
          <a:off x="1565303" y="605576"/>
          <a:ext cx="484296" cy="48429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274F25-3E26-4397-8422-4C15039E5DE2}">
      <dsp:nvSpPr>
        <dsp:cNvPr id="0" name=""/>
        <dsp:cNvSpPr/>
      </dsp:nvSpPr>
      <dsp:spPr>
        <a:xfrm rot="10800000">
          <a:off x="1807451" y="1210947"/>
          <a:ext cx="6695169" cy="4842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61"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Rising of funds</a:t>
          </a:r>
        </a:p>
      </dsp:txBody>
      <dsp:txXfrm rot="10800000">
        <a:off x="1928525" y="1210947"/>
        <a:ext cx="6574095" cy="484296"/>
      </dsp:txXfrm>
    </dsp:sp>
    <dsp:sp modelId="{B8FD60EE-01E5-427F-86F2-B0382E0A0811}">
      <dsp:nvSpPr>
        <dsp:cNvPr id="0" name=""/>
        <dsp:cNvSpPr/>
      </dsp:nvSpPr>
      <dsp:spPr>
        <a:xfrm>
          <a:off x="1565303" y="1210947"/>
          <a:ext cx="484296" cy="48429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1810A-D3EC-4E3C-8B5A-4441068B394F}">
      <dsp:nvSpPr>
        <dsp:cNvPr id="0" name=""/>
        <dsp:cNvSpPr/>
      </dsp:nvSpPr>
      <dsp:spPr>
        <a:xfrm>
          <a:off x="5386096" y="1925012"/>
          <a:ext cx="4218423" cy="488082"/>
        </a:xfrm>
        <a:custGeom>
          <a:avLst/>
          <a:gdLst/>
          <a:ahLst/>
          <a:cxnLst/>
          <a:rect l="0" t="0" r="0" b="0"/>
          <a:pathLst>
            <a:path>
              <a:moveTo>
                <a:pt x="0" y="0"/>
              </a:moveTo>
              <a:lnTo>
                <a:pt x="0" y="244041"/>
              </a:lnTo>
              <a:lnTo>
                <a:pt x="4218423" y="244041"/>
              </a:lnTo>
              <a:lnTo>
                <a:pt x="4218423" y="4880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0F84F3-FC04-4B2D-9497-1F2621E6A985}">
      <dsp:nvSpPr>
        <dsp:cNvPr id="0" name=""/>
        <dsp:cNvSpPr/>
      </dsp:nvSpPr>
      <dsp:spPr>
        <a:xfrm>
          <a:off x="5386096" y="1925012"/>
          <a:ext cx="1406141" cy="488082"/>
        </a:xfrm>
        <a:custGeom>
          <a:avLst/>
          <a:gdLst/>
          <a:ahLst/>
          <a:cxnLst/>
          <a:rect l="0" t="0" r="0" b="0"/>
          <a:pathLst>
            <a:path>
              <a:moveTo>
                <a:pt x="0" y="0"/>
              </a:moveTo>
              <a:lnTo>
                <a:pt x="0" y="244041"/>
              </a:lnTo>
              <a:lnTo>
                <a:pt x="1406141" y="244041"/>
              </a:lnTo>
              <a:lnTo>
                <a:pt x="1406141" y="4880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794704-712E-4EF4-A062-958677B1E2C5}">
      <dsp:nvSpPr>
        <dsp:cNvPr id="0" name=""/>
        <dsp:cNvSpPr/>
      </dsp:nvSpPr>
      <dsp:spPr>
        <a:xfrm>
          <a:off x="3979954" y="1925012"/>
          <a:ext cx="1406141" cy="488082"/>
        </a:xfrm>
        <a:custGeom>
          <a:avLst/>
          <a:gdLst/>
          <a:ahLst/>
          <a:cxnLst/>
          <a:rect l="0" t="0" r="0" b="0"/>
          <a:pathLst>
            <a:path>
              <a:moveTo>
                <a:pt x="1406141" y="0"/>
              </a:moveTo>
              <a:lnTo>
                <a:pt x="1406141" y="244041"/>
              </a:lnTo>
              <a:lnTo>
                <a:pt x="0" y="244041"/>
              </a:lnTo>
              <a:lnTo>
                <a:pt x="0" y="4880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4241C4-390C-4A16-B00B-D8EE725A2B61}">
      <dsp:nvSpPr>
        <dsp:cNvPr id="0" name=""/>
        <dsp:cNvSpPr/>
      </dsp:nvSpPr>
      <dsp:spPr>
        <a:xfrm>
          <a:off x="1167672" y="1925012"/>
          <a:ext cx="4218423" cy="488082"/>
        </a:xfrm>
        <a:custGeom>
          <a:avLst/>
          <a:gdLst/>
          <a:ahLst/>
          <a:cxnLst/>
          <a:rect l="0" t="0" r="0" b="0"/>
          <a:pathLst>
            <a:path>
              <a:moveTo>
                <a:pt x="4218423" y="0"/>
              </a:moveTo>
              <a:lnTo>
                <a:pt x="4218423" y="244041"/>
              </a:lnTo>
              <a:lnTo>
                <a:pt x="0" y="244041"/>
              </a:lnTo>
              <a:lnTo>
                <a:pt x="0" y="4880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2EBAD5-571E-4E7D-88A9-A9EB84FA1C49}">
      <dsp:nvSpPr>
        <dsp:cNvPr id="0" name=""/>
        <dsp:cNvSpPr/>
      </dsp:nvSpPr>
      <dsp:spPr>
        <a:xfrm>
          <a:off x="4223995" y="762912"/>
          <a:ext cx="2324200" cy="1162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b="1" kern="1200" dirty="0"/>
            <a:t>CLEARANCE DANHOLF’S CLASSIFICATION</a:t>
          </a:r>
        </a:p>
      </dsp:txBody>
      <dsp:txXfrm>
        <a:off x="4223995" y="762912"/>
        <a:ext cx="2324200" cy="1162100"/>
      </dsp:txXfrm>
    </dsp:sp>
    <dsp:sp modelId="{ABE4C5E9-8EFE-48EB-B283-A76B6796DFF7}">
      <dsp:nvSpPr>
        <dsp:cNvPr id="0" name=""/>
        <dsp:cNvSpPr/>
      </dsp:nvSpPr>
      <dsp:spPr>
        <a:xfrm>
          <a:off x="5572" y="2413095"/>
          <a:ext cx="2324200" cy="1162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Innovative Entrepreneur</a:t>
          </a:r>
        </a:p>
      </dsp:txBody>
      <dsp:txXfrm>
        <a:off x="5572" y="2413095"/>
        <a:ext cx="2324200" cy="1162100"/>
      </dsp:txXfrm>
    </dsp:sp>
    <dsp:sp modelId="{FE4A5274-37F0-4A36-A383-64950DCE3CBD}">
      <dsp:nvSpPr>
        <dsp:cNvPr id="0" name=""/>
        <dsp:cNvSpPr/>
      </dsp:nvSpPr>
      <dsp:spPr>
        <a:xfrm>
          <a:off x="2817854" y="2413095"/>
          <a:ext cx="2324200" cy="1162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Adoptive or Imitative Entrepreneur</a:t>
          </a:r>
        </a:p>
      </dsp:txBody>
      <dsp:txXfrm>
        <a:off x="2817854" y="2413095"/>
        <a:ext cx="2324200" cy="1162100"/>
      </dsp:txXfrm>
    </dsp:sp>
    <dsp:sp modelId="{3CBD869B-C7E9-4C95-898A-3FDFEB1BF9E0}">
      <dsp:nvSpPr>
        <dsp:cNvPr id="0" name=""/>
        <dsp:cNvSpPr/>
      </dsp:nvSpPr>
      <dsp:spPr>
        <a:xfrm>
          <a:off x="5630137" y="2413095"/>
          <a:ext cx="2324200" cy="1162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Fabian Entrepreneur</a:t>
          </a:r>
        </a:p>
      </dsp:txBody>
      <dsp:txXfrm>
        <a:off x="5630137" y="2413095"/>
        <a:ext cx="2324200" cy="1162100"/>
      </dsp:txXfrm>
    </dsp:sp>
    <dsp:sp modelId="{D67E4ABD-D6A8-4276-9B96-EC8875B2EAC4}">
      <dsp:nvSpPr>
        <dsp:cNvPr id="0" name=""/>
        <dsp:cNvSpPr/>
      </dsp:nvSpPr>
      <dsp:spPr>
        <a:xfrm>
          <a:off x="8442419" y="2413095"/>
          <a:ext cx="2324200" cy="1162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Drone Entrepreneurs</a:t>
          </a:r>
        </a:p>
      </dsp:txBody>
      <dsp:txXfrm>
        <a:off x="8442419" y="2413095"/>
        <a:ext cx="2324200" cy="11621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BC772-E707-46B3-891D-13BA835F5A89}">
      <dsp:nvSpPr>
        <dsp:cNvPr id="0" name=""/>
        <dsp:cNvSpPr/>
      </dsp:nvSpPr>
      <dsp:spPr>
        <a:xfrm rot="10800000">
          <a:off x="1826596" y="206"/>
          <a:ext cx="6771179" cy="4842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61"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Procurement of machines and materials</a:t>
          </a:r>
        </a:p>
      </dsp:txBody>
      <dsp:txXfrm rot="10800000">
        <a:off x="1947670" y="206"/>
        <a:ext cx="6650105" cy="484296"/>
      </dsp:txXfrm>
    </dsp:sp>
    <dsp:sp modelId="{124B9521-735D-4963-9EF3-DEE0CC437D22}">
      <dsp:nvSpPr>
        <dsp:cNvPr id="0" name=""/>
        <dsp:cNvSpPr/>
      </dsp:nvSpPr>
      <dsp:spPr>
        <a:xfrm>
          <a:off x="1584448" y="206"/>
          <a:ext cx="484296" cy="48429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17AAEF-6B31-4982-97EB-FF4A90C157B7}">
      <dsp:nvSpPr>
        <dsp:cNvPr id="0" name=""/>
        <dsp:cNvSpPr/>
      </dsp:nvSpPr>
      <dsp:spPr>
        <a:xfrm rot="10800000">
          <a:off x="1826596" y="605576"/>
          <a:ext cx="6771179" cy="4842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61"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Market research</a:t>
          </a:r>
        </a:p>
      </dsp:txBody>
      <dsp:txXfrm rot="10800000">
        <a:off x="1947670" y="605576"/>
        <a:ext cx="6650105" cy="484296"/>
      </dsp:txXfrm>
    </dsp:sp>
    <dsp:sp modelId="{7FFA0151-F94A-41E0-AD4C-C5E051F1E461}">
      <dsp:nvSpPr>
        <dsp:cNvPr id="0" name=""/>
        <dsp:cNvSpPr/>
      </dsp:nvSpPr>
      <dsp:spPr>
        <a:xfrm>
          <a:off x="1584448" y="605576"/>
          <a:ext cx="484296" cy="48429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3300E1-D007-4C65-AC4A-BF86B7F23FA7}">
      <dsp:nvSpPr>
        <dsp:cNvPr id="0" name=""/>
        <dsp:cNvSpPr/>
      </dsp:nvSpPr>
      <dsp:spPr>
        <a:xfrm rot="10800000">
          <a:off x="1826596" y="1210947"/>
          <a:ext cx="6771179" cy="4842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61"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Determining form of enterprise</a:t>
          </a:r>
        </a:p>
      </dsp:txBody>
      <dsp:txXfrm rot="10800000">
        <a:off x="1947670" y="1210947"/>
        <a:ext cx="6650105" cy="484296"/>
      </dsp:txXfrm>
    </dsp:sp>
    <dsp:sp modelId="{D539454D-760F-4C42-B43A-62744E121ED4}">
      <dsp:nvSpPr>
        <dsp:cNvPr id="0" name=""/>
        <dsp:cNvSpPr/>
      </dsp:nvSpPr>
      <dsp:spPr>
        <a:xfrm>
          <a:off x="1584448" y="1210947"/>
          <a:ext cx="484296" cy="48429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B09BB-3013-44A0-93DA-88040174D84A}">
      <dsp:nvSpPr>
        <dsp:cNvPr id="0" name=""/>
        <dsp:cNvSpPr/>
      </dsp:nvSpPr>
      <dsp:spPr>
        <a:xfrm>
          <a:off x="1875047" y="2266"/>
          <a:ext cx="3703936" cy="2222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Innovative entrepreneurs </a:t>
          </a:r>
        </a:p>
        <a:p>
          <a:pPr marL="0" lvl="0" indent="0" algn="ctr" defTabSz="889000">
            <a:lnSpc>
              <a:spcPct val="90000"/>
            </a:lnSpc>
            <a:spcBef>
              <a:spcPct val="0"/>
            </a:spcBef>
            <a:spcAft>
              <a:spcPct val="35000"/>
            </a:spcAft>
            <a:buNone/>
          </a:pPr>
          <a:r>
            <a:rPr lang="en-US" sz="2000" kern="1200" dirty="0"/>
            <a:t>thrive on introducing new ideas, technologies, and markets, catalyzing societal transformation and progress.</a:t>
          </a:r>
          <a:endParaRPr lang="en-IN" sz="2000" kern="1200" dirty="0"/>
        </a:p>
      </dsp:txBody>
      <dsp:txXfrm>
        <a:off x="1875047" y="2266"/>
        <a:ext cx="3703936" cy="2222361"/>
      </dsp:txXfrm>
    </dsp:sp>
    <dsp:sp modelId="{65994AF0-04F8-4FEC-8D76-D5A45347ED3B}">
      <dsp:nvSpPr>
        <dsp:cNvPr id="0" name=""/>
        <dsp:cNvSpPr/>
      </dsp:nvSpPr>
      <dsp:spPr>
        <a:xfrm>
          <a:off x="5949377" y="2266"/>
          <a:ext cx="3703936" cy="2222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Imitative entrepreneurs </a:t>
          </a:r>
        </a:p>
        <a:p>
          <a:pPr marL="0" lvl="0" indent="0" algn="ctr" defTabSz="889000">
            <a:lnSpc>
              <a:spcPct val="90000"/>
            </a:lnSpc>
            <a:spcBef>
              <a:spcPct val="0"/>
            </a:spcBef>
            <a:spcAft>
              <a:spcPct val="35000"/>
            </a:spcAft>
            <a:buNone/>
          </a:pPr>
          <a:r>
            <a:rPr lang="en-US" sz="2000" kern="1200" dirty="0"/>
            <a:t>replicate existing business models and technologies without innovating, making them suitable for underdeveloped countries seeking to adopt proven methods from developed nations.</a:t>
          </a:r>
          <a:endParaRPr lang="en-IN" sz="2000" kern="1200" dirty="0"/>
        </a:p>
      </dsp:txBody>
      <dsp:txXfrm>
        <a:off x="5949377" y="2266"/>
        <a:ext cx="3703936" cy="2222361"/>
      </dsp:txXfrm>
    </dsp:sp>
    <dsp:sp modelId="{0A7A8526-C934-43D7-B168-B11053E8EF53}">
      <dsp:nvSpPr>
        <dsp:cNvPr id="0" name=""/>
        <dsp:cNvSpPr/>
      </dsp:nvSpPr>
      <dsp:spPr>
        <a:xfrm>
          <a:off x="1875047" y="2595021"/>
          <a:ext cx="3703936" cy="2222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Fabian entrepreneurs </a:t>
          </a:r>
        </a:p>
        <a:p>
          <a:pPr marL="0" lvl="0" indent="0" algn="ctr" defTabSz="889000">
            <a:lnSpc>
              <a:spcPct val="90000"/>
            </a:lnSpc>
            <a:spcBef>
              <a:spcPct val="0"/>
            </a:spcBef>
            <a:spcAft>
              <a:spcPct val="35000"/>
            </a:spcAft>
            <a:buNone/>
          </a:pPr>
          <a:r>
            <a:rPr lang="en-US" sz="2000" kern="1200" dirty="0"/>
            <a:t>cautiously adopt change only when failure to do so threatens their relative position in the enterprise.</a:t>
          </a:r>
          <a:endParaRPr lang="en-IN" sz="2000" kern="1200" dirty="0"/>
        </a:p>
      </dsp:txBody>
      <dsp:txXfrm>
        <a:off x="1875047" y="2595021"/>
        <a:ext cx="3703936" cy="2222361"/>
      </dsp:txXfrm>
    </dsp:sp>
    <dsp:sp modelId="{19983683-5885-42D7-BBBD-D821524AEE10}">
      <dsp:nvSpPr>
        <dsp:cNvPr id="0" name=""/>
        <dsp:cNvSpPr/>
      </dsp:nvSpPr>
      <dsp:spPr>
        <a:xfrm>
          <a:off x="5949377" y="2595021"/>
          <a:ext cx="3703936" cy="2222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Drone entrepreneurs </a:t>
          </a:r>
        </a:p>
        <a:p>
          <a:pPr marL="0" lvl="0" indent="0" algn="ctr" defTabSz="889000">
            <a:lnSpc>
              <a:spcPct val="90000"/>
            </a:lnSpc>
            <a:spcBef>
              <a:spcPct val="0"/>
            </a:spcBef>
            <a:spcAft>
              <a:spcPct val="35000"/>
            </a:spcAft>
            <a:buNone/>
          </a:pPr>
          <a:r>
            <a:rPr lang="en-US" sz="2000" kern="1200" dirty="0"/>
            <a:t>tend to cling to traditional methods and technologies, resisting advancements despite potential benefits.</a:t>
          </a:r>
          <a:endParaRPr lang="en-IN" sz="2000" kern="1200" dirty="0"/>
        </a:p>
      </dsp:txBody>
      <dsp:txXfrm>
        <a:off x="5949377" y="2595021"/>
        <a:ext cx="3703936" cy="22223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F84F3-FC04-4B2D-9497-1F2621E6A985}">
      <dsp:nvSpPr>
        <dsp:cNvPr id="0" name=""/>
        <dsp:cNvSpPr/>
      </dsp:nvSpPr>
      <dsp:spPr>
        <a:xfrm>
          <a:off x="5386096" y="1838373"/>
          <a:ext cx="3810702" cy="661361"/>
        </a:xfrm>
        <a:custGeom>
          <a:avLst/>
          <a:gdLst/>
          <a:ahLst/>
          <a:cxnLst/>
          <a:rect l="0" t="0" r="0" b="0"/>
          <a:pathLst>
            <a:path>
              <a:moveTo>
                <a:pt x="0" y="0"/>
              </a:moveTo>
              <a:lnTo>
                <a:pt x="0" y="330680"/>
              </a:lnTo>
              <a:lnTo>
                <a:pt x="3810702" y="330680"/>
              </a:lnTo>
              <a:lnTo>
                <a:pt x="3810702" y="661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794704-712E-4EF4-A062-958677B1E2C5}">
      <dsp:nvSpPr>
        <dsp:cNvPr id="0" name=""/>
        <dsp:cNvSpPr/>
      </dsp:nvSpPr>
      <dsp:spPr>
        <a:xfrm>
          <a:off x="5340376" y="1838373"/>
          <a:ext cx="91440" cy="661361"/>
        </a:xfrm>
        <a:custGeom>
          <a:avLst/>
          <a:gdLst/>
          <a:ahLst/>
          <a:cxnLst/>
          <a:rect l="0" t="0" r="0" b="0"/>
          <a:pathLst>
            <a:path>
              <a:moveTo>
                <a:pt x="45720" y="0"/>
              </a:moveTo>
              <a:lnTo>
                <a:pt x="45720" y="661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4241C4-390C-4A16-B00B-D8EE725A2B61}">
      <dsp:nvSpPr>
        <dsp:cNvPr id="0" name=""/>
        <dsp:cNvSpPr/>
      </dsp:nvSpPr>
      <dsp:spPr>
        <a:xfrm>
          <a:off x="1575393" y="1838373"/>
          <a:ext cx="3810702" cy="661361"/>
        </a:xfrm>
        <a:custGeom>
          <a:avLst/>
          <a:gdLst/>
          <a:ahLst/>
          <a:cxnLst/>
          <a:rect l="0" t="0" r="0" b="0"/>
          <a:pathLst>
            <a:path>
              <a:moveTo>
                <a:pt x="3810702" y="0"/>
              </a:moveTo>
              <a:lnTo>
                <a:pt x="3810702" y="330680"/>
              </a:lnTo>
              <a:lnTo>
                <a:pt x="0" y="330680"/>
              </a:lnTo>
              <a:lnTo>
                <a:pt x="0" y="661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2EBAD5-571E-4E7D-88A9-A9EB84FA1C49}">
      <dsp:nvSpPr>
        <dsp:cNvPr id="0" name=""/>
        <dsp:cNvSpPr/>
      </dsp:nvSpPr>
      <dsp:spPr>
        <a:xfrm>
          <a:off x="3811425" y="263702"/>
          <a:ext cx="3149340" cy="15746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IN" sz="4300" b="1" kern="1200" dirty="0"/>
            <a:t>Arthur H Cole Classification</a:t>
          </a:r>
        </a:p>
      </dsp:txBody>
      <dsp:txXfrm>
        <a:off x="3811425" y="263702"/>
        <a:ext cx="3149340" cy="1574670"/>
      </dsp:txXfrm>
    </dsp:sp>
    <dsp:sp modelId="{ABE4C5E9-8EFE-48EB-B283-A76B6796DFF7}">
      <dsp:nvSpPr>
        <dsp:cNvPr id="0" name=""/>
        <dsp:cNvSpPr/>
      </dsp:nvSpPr>
      <dsp:spPr>
        <a:xfrm>
          <a:off x="723" y="2499734"/>
          <a:ext cx="3149340" cy="15746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IN" sz="4300" kern="1200" dirty="0"/>
            <a:t>Empirical</a:t>
          </a:r>
        </a:p>
      </dsp:txBody>
      <dsp:txXfrm>
        <a:off x="723" y="2499734"/>
        <a:ext cx="3149340" cy="1574670"/>
      </dsp:txXfrm>
    </dsp:sp>
    <dsp:sp modelId="{FE4A5274-37F0-4A36-A383-64950DCE3CBD}">
      <dsp:nvSpPr>
        <dsp:cNvPr id="0" name=""/>
        <dsp:cNvSpPr/>
      </dsp:nvSpPr>
      <dsp:spPr>
        <a:xfrm>
          <a:off x="3811425" y="2499734"/>
          <a:ext cx="3149340" cy="15746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IN" sz="4300" kern="1200" dirty="0"/>
            <a:t>Rational</a:t>
          </a:r>
        </a:p>
      </dsp:txBody>
      <dsp:txXfrm>
        <a:off x="3811425" y="2499734"/>
        <a:ext cx="3149340" cy="1574670"/>
      </dsp:txXfrm>
    </dsp:sp>
    <dsp:sp modelId="{3CBD869B-C7E9-4C95-898A-3FDFEB1BF9E0}">
      <dsp:nvSpPr>
        <dsp:cNvPr id="0" name=""/>
        <dsp:cNvSpPr/>
      </dsp:nvSpPr>
      <dsp:spPr>
        <a:xfrm>
          <a:off x="7622127" y="2499734"/>
          <a:ext cx="3149340" cy="15746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IN" sz="4300" kern="1200" dirty="0"/>
            <a:t>Cognitive</a:t>
          </a:r>
        </a:p>
      </dsp:txBody>
      <dsp:txXfrm>
        <a:off x="7622127" y="2499734"/>
        <a:ext cx="3149340" cy="157467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B09BB-3013-44A0-93DA-88040174D84A}">
      <dsp:nvSpPr>
        <dsp:cNvPr id="0" name=""/>
        <dsp:cNvSpPr/>
      </dsp:nvSpPr>
      <dsp:spPr>
        <a:xfrm>
          <a:off x="1875047" y="2266"/>
          <a:ext cx="3703936" cy="2222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1" kern="1200" dirty="0"/>
            <a:t>Empirical</a:t>
          </a:r>
        </a:p>
        <a:p>
          <a:pPr marL="0" lvl="0" indent="0" algn="ctr" defTabSz="844550">
            <a:lnSpc>
              <a:spcPct val="90000"/>
            </a:lnSpc>
            <a:spcBef>
              <a:spcPct val="0"/>
            </a:spcBef>
            <a:spcAft>
              <a:spcPct val="35000"/>
            </a:spcAft>
            <a:buNone/>
          </a:pPr>
          <a:r>
            <a:rPr lang="en-US" sz="1900" kern="1200" dirty="0"/>
            <a:t>The entrepreneur lacks innovation and relies on conventional methods.</a:t>
          </a:r>
          <a:endParaRPr lang="en-IN" sz="1900" kern="1200" dirty="0"/>
        </a:p>
        <a:p>
          <a:pPr marL="0" lvl="0" indent="0" algn="ctr" defTabSz="844550">
            <a:lnSpc>
              <a:spcPct val="90000"/>
            </a:lnSpc>
            <a:spcBef>
              <a:spcPct val="0"/>
            </a:spcBef>
            <a:spcAft>
              <a:spcPct val="35000"/>
            </a:spcAft>
            <a:buNone/>
          </a:pPr>
          <a:endParaRPr lang="en-IN" sz="1900" kern="1200" dirty="0"/>
        </a:p>
      </dsp:txBody>
      <dsp:txXfrm>
        <a:off x="1875047" y="2266"/>
        <a:ext cx="3703936" cy="2222361"/>
      </dsp:txXfrm>
    </dsp:sp>
    <dsp:sp modelId="{65994AF0-04F8-4FEC-8D76-D5A45347ED3B}">
      <dsp:nvSpPr>
        <dsp:cNvPr id="0" name=""/>
        <dsp:cNvSpPr/>
      </dsp:nvSpPr>
      <dsp:spPr>
        <a:xfrm>
          <a:off x="5949377" y="2266"/>
          <a:ext cx="3703936" cy="2222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1" kern="1200" dirty="0"/>
            <a:t>Rational</a:t>
          </a:r>
        </a:p>
        <a:p>
          <a:pPr marL="0" lvl="0" indent="0" algn="ctr" defTabSz="844550">
            <a:lnSpc>
              <a:spcPct val="90000"/>
            </a:lnSpc>
            <a:spcBef>
              <a:spcPct val="0"/>
            </a:spcBef>
            <a:spcAft>
              <a:spcPct val="35000"/>
            </a:spcAft>
            <a:buNone/>
          </a:pPr>
          <a:r>
            <a:rPr lang="en-US" sz="1900" kern="1200" dirty="0"/>
            <a:t>The rational entrepreneur innovates based on thorough economic knowledge, often introducing revolutionary changes.</a:t>
          </a:r>
          <a:endParaRPr lang="en-IN" sz="1900" kern="1200" dirty="0"/>
        </a:p>
      </dsp:txBody>
      <dsp:txXfrm>
        <a:off x="5949377" y="2266"/>
        <a:ext cx="3703936" cy="2222361"/>
      </dsp:txXfrm>
    </dsp:sp>
    <dsp:sp modelId="{0A7A8526-C934-43D7-B168-B11053E8EF53}">
      <dsp:nvSpPr>
        <dsp:cNvPr id="0" name=""/>
        <dsp:cNvSpPr/>
      </dsp:nvSpPr>
      <dsp:spPr>
        <a:xfrm>
          <a:off x="3912212" y="2595021"/>
          <a:ext cx="3703936" cy="22223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1" kern="1200" dirty="0"/>
            <a:t>Cognitive</a:t>
          </a:r>
        </a:p>
        <a:p>
          <a:pPr marL="0" lvl="0" indent="0" algn="ctr" defTabSz="844550">
            <a:lnSpc>
              <a:spcPct val="90000"/>
            </a:lnSpc>
            <a:spcBef>
              <a:spcPct val="0"/>
            </a:spcBef>
            <a:spcAft>
              <a:spcPct val="35000"/>
            </a:spcAft>
            <a:buNone/>
          </a:pPr>
          <a:r>
            <a:rPr lang="en-US" sz="1900" kern="1200" dirty="0"/>
            <a:t>A cognitive entrepreneur is highly informed, consults experts, and implements innovative changes that fundamentally diverge from conventional business models.</a:t>
          </a:r>
          <a:endParaRPr lang="en-IN" sz="1900" kern="1200" dirty="0"/>
        </a:p>
        <a:p>
          <a:pPr marL="0" lvl="0" indent="0" algn="ctr" defTabSz="844550">
            <a:lnSpc>
              <a:spcPct val="90000"/>
            </a:lnSpc>
            <a:spcBef>
              <a:spcPct val="0"/>
            </a:spcBef>
            <a:spcAft>
              <a:spcPct val="35000"/>
            </a:spcAft>
            <a:buNone/>
          </a:pPr>
          <a:endParaRPr lang="en-IN" sz="1900" kern="1200" dirty="0"/>
        </a:p>
      </dsp:txBody>
      <dsp:txXfrm>
        <a:off x="3912212" y="2595021"/>
        <a:ext cx="3703936" cy="222236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B0491-EB57-4FA9-8377-E08928E58D90}">
      <dsp:nvSpPr>
        <dsp:cNvPr id="0" name=""/>
        <dsp:cNvSpPr/>
      </dsp:nvSpPr>
      <dsp:spPr>
        <a:xfrm rot="10800000">
          <a:off x="1773947" y="206"/>
          <a:ext cx="6562153" cy="4842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61"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Recruitment of manpower</a:t>
          </a:r>
        </a:p>
      </dsp:txBody>
      <dsp:txXfrm rot="10800000">
        <a:off x="1895021" y="206"/>
        <a:ext cx="6441079" cy="484296"/>
      </dsp:txXfrm>
    </dsp:sp>
    <dsp:sp modelId="{A5977DBF-7187-4A85-A3BE-A005D91D43EF}">
      <dsp:nvSpPr>
        <dsp:cNvPr id="0" name=""/>
        <dsp:cNvSpPr/>
      </dsp:nvSpPr>
      <dsp:spPr>
        <a:xfrm>
          <a:off x="1531799" y="206"/>
          <a:ext cx="484296" cy="48429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D0D34A-B01D-457A-B3DB-09CBBE895F12}">
      <dsp:nvSpPr>
        <dsp:cNvPr id="0" name=""/>
        <dsp:cNvSpPr/>
      </dsp:nvSpPr>
      <dsp:spPr>
        <a:xfrm rot="10800000">
          <a:off x="1773947" y="605576"/>
          <a:ext cx="6562153" cy="4842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61"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Implementation of the project</a:t>
          </a:r>
        </a:p>
      </dsp:txBody>
      <dsp:txXfrm rot="10800000">
        <a:off x="1895021" y="605576"/>
        <a:ext cx="6441079" cy="484296"/>
      </dsp:txXfrm>
    </dsp:sp>
    <dsp:sp modelId="{B87ACE87-D394-486C-A2CD-83BFAB5B0F40}">
      <dsp:nvSpPr>
        <dsp:cNvPr id="0" name=""/>
        <dsp:cNvSpPr/>
      </dsp:nvSpPr>
      <dsp:spPr>
        <a:xfrm>
          <a:off x="1531799" y="605576"/>
          <a:ext cx="484296" cy="48429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EBFFE9-6739-430A-8E3F-FBAD0F22E4CE}">
      <dsp:nvSpPr>
        <dsp:cNvPr id="0" name=""/>
        <dsp:cNvSpPr/>
      </dsp:nvSpPr>
      <dsp:spPr>
        <a:xfrm rot="10800000">
          <a:off x="1773947" y="1210947"/>
          <a:ext cx="6562153" cy="4842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61" tIns="83820" rIns="156464" bIns="8382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1895021" y="1210947"/>
        <a:ext cx="6441079" cy="484296"/>
      </dsp:txXfrm>
    </dsp:sp>
    <dsp:sp modelId="{912BA145-E346-49F9-90BE-0454BFEB4FFB}">
      <dsp:nvSpPr>
        <dsp:cNvPr id="0" name=""/>
        <dsp:cNvSpPr/>
      </dsp:nvSpPr>
      <dsp:spPr>
        <a:xfrm>
          <a:off x="1531799" y="1210947"/>
          <a:ext cx="484296" cy="48429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94704-712E-4EF4-A062-958677B1E2C5}">
      <dsp:nvSpPr>
        <dsp:cNvPr id="0" name=""/>
        <dsp:cNvSpPr/>
      </dsp:nvSpPr>
      <dsp:spPr>
        <a:xfrm>
          <a:off x="5386096" y="1792809"/>
          <a:ext cx="2167883" cy="752488"/>
        </a:xfrm>
        <a:custGeom>
          <a:avLst/>
          <a:gdLst/>
          <a:ahLst/>
          <a:cxnLst/>
          <a:rect l="0" t="0" r="0" b="0"/>
          <a:pathLst>
            <a:path>
              <a:moveTo>
                <a:pt x="0" y="0"/>
              </a:moveTo>
              <a:lnTo>
                <a:pt x="0" y="376244"/>
              </a:lnTo>
              <a:lnTo>
                <a:pt x="2167883" y="376244"/>
              </a:lnTo>
              <a:lnTo>
                <a:pt x="2167883" y="7524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4241C4-390C-4A16-B00B-D8EE725A2B61}">
      <dsp:nvSpPr>
        <dsp:cNvPr id="0" name=""/>
        <dsp:cNvSpPr/>
      </dsp:nvSpPr>
      <dsp:spPr>
        <a:xfrm>
          <a:off x="3218212" y="1792809"/>
          <a:ext cx="2167883" cy="752488"/>
        </a:xfrm>
        <a:custGeom>
          <a:avLst/>
          <a:gdLst/>
          <a:ahLst/>
          <a:cxnLst/>
          <a:rect l="0" t="0" r="0" b="0"/>
          <a:pathLst>
            <a:path>
              <a:moveTo>
                <a:pt x="2167883" y="0"/>
              </a:moveTo>
              <a:lnTo>
                <a:pt x="2167883" y="376244"/>
              </a:lnTo>
              <a:lnTo>
                <a:pt x="0" y="376244"/>
              </a:lnTo>
              <a:lnTo>
                <a:pt x="0" y="7524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2EBAD5-571E-4E7D-88A9-A9EB84FA1C49}">
      <dsp:nvSpPr>
        <dsp:cNvPr id="0" name=""/>
        <dsp:cNvSpPr/>
      </dsp:nvSpPr>
      <dsp:spPr>
        <a:xfrm>
          <a:off x="3594456" y="1170"/>
          <a:ext cx="3583279" cy="17916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Classification Based on the Scale of Enterprise </a:t>
          </a:r>
          <a:endParaRPr lang="en-IN" sz="3600" b="1" kern="1200" dirty="0"/>
        </a:p>
      </dsp:txBody>
      <dsp:txXfrm>
        <a:off x="3594456" y="1170"/>
        <a:ext cx="3583279" cy="1791639"/>
      </dsp:txXfrm>
    </dsp:sp>
    <dsp:sp modelId="{ABE4C5E9-8EFE-48EB-B283-A76B6796DFF7}">
      <dsp:nvSpPr>
        <dsp:cNvPr id="0" name=""/>
        <dsp:cNvSpPr/>
      </dsp:nvSpPr>
      <dsp:spPr>
        <a:xfrm>
          <a:off x="1426572" y="2545298"/>
          <a:ext cx="3583279" cy="17916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IN" sz="3600" kern="1200" dirty="0"/>
            <a:t>Large Scale</a:t>
          </a:r>
        </a:p>
      </dsp:txBody>
      <dsp:txXfrm>
        <a:off x="1426572" y="2545298"/>
        <a:ext cx="3583279" cy="1791639"/>
      </dsp:txXfrm>
    </dsp:sp>
    <dsp:sp modelId="{FE4A5274-37F0-4A36-A383-64950DCE3CBD}">
      <dsp:nvSpPr>
        <dsp:cNvPr id="0" name=""/>
        <dsp:cNvSpPr/>
      </dsp:nvSpPr>
      <dsp:spPr>
        <a:xfrm>
          <a:off x="5762340" y="2545298"/>
          <a:ext cx="3583279" cy="17916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IN" sz="3600" kern="1200" dirty="0"/>
            <a:t>Small Scale</a:t>
          </a:r>
        </a:p>
      </dsp:txBody>
      <dsp:txXfrm>
        <a:off x="5762340" y="2545298"/>
        <a:ext cx="3583279" cy="1791639"/>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B09BB-3013-44A0-93DA-88040174D84A}">
      <dsp:nvSpPr>
        <dsp:cNvPr id="0" name=""/>
        <dsp:cNvSpPr/>
      </dsp:nvSpPr>
      <dsp:spPr>
        <a:xfrm>
          <a:off x="1407" y="763318"/>
          <a:ext cx="5488355" cy="32930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t>Small-scale entrepreneurs </a:t>
          </a:r>
          <a:r>
            <a:rPr lang="en-US" sz="3600" b="0" kern="1200" dirty="0"/>
            <a:t>lack the skills and resources for large-scale production and revolutionary technological change.</a:t>
          </a:r>
          <a:endParaRPr lang="en-IN" sz="3600" b="0" kern="1200" dirty="0"/>
        </a:p>
      </dsp:txBody>
      <dsp:txXfrm>
        <a:off x="1407" y="763318"/>
        <a:ext cx="5488355" cy="3293013"/>
      </dsp:txXfrm>
    </dsp:sp>
    <dsp:sp modelId="{65994AF0-04F8-4FEC-8D76-D5A45347ED3B}">
      <dsp:nvSpPr>
        <dsp:cNvPr id="0" name=""/>
        <dsp:cNvSpPr/>
      </dsp:nvSpPr>
      <dsp:spPr>
        <a:xfrm>
          <a:off x="6038598" y="763318"/>
          <a:ext cx="5488355" cy="32930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t>Large-scale </a:t>
          </a:r>
          <a:r>
            <a:rPr lang="en-US" sz="3600" kern="1200" dirty="0"/>
            <a:t>entities have the financial resources, talent, and R&amp;D facilities to drive technological innovation.</a:t>
          </a:r>
          <a:endParaRPr lang="en-IN" sz="3600" kern="1200" dirty="0"/>
        </a:p>
      </dsp:txBody>
      <dsp:txXfrm>
        <a:off x="6038598" y="763318"/>
        <a:ext cx="5488355" cy="3293013"/>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E70B1-9C12-4D3F-A5C7-8283F91558D3}">
      <dsp:nvSpPr>
        <dsp:cNvPr id="0" name=""/>
        <dsp:cNvSpPr/>
      </dsp:nvSpPr>
      <dsp:spPr>
        <a:xfrm rot="5400000">
          <a:off x="5849355" y="60671"/>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Active partners</a:t>
          </a:r>
        </a:p>
      </dsp:txBody>
      <dsp:txXfrm rot="-5400000">
        <a:off x="6026076" y="140701"/>
        <a:ext cx="527628" cy="606470"/>
      </dsp:txXfrm>
    </dsp:sp>
    <dsp:sp modelId="{9815D4CF-FC06-4428-BF25-BCDBABBCECEA}">
      <dsp:nvSpPr>
        <dsp:cNvPr id="0" name=""/>
        <dsp:cNvSpPr/>
      </dsp:nvSpPr>
      <dsp:spPr>
        <a:xfrm>
          <a:off x="6696416" y="179616"/>
          <a:ext cx="983274" cy="52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266700">
            <a:lnSpc>
              <a:spcPct val="90000"/>
            </a:lnSpc>
            <a:spcBef>
              <a:spcPct val="0"/>
            </a:spcBef>
            <a:spcAft>
              <a:spcPct val="35000"/>
            </a:spcAft>
            <a:buNone/>
          </a:pPr>
          <a:endParaRPr lang="en-IN" sz="600" kern="1200"/>
        </a:p>
      </dsp:txBody>
      <dsp:txXfrm>
        <a:off x="6696416" y="179616"/>
        <a:ext cx="983274" cy="528642"/>
      </dsp:txXfrm>
    </dsp:sp>
    <dsp:sp modelId="{98873F89-6568-455C-9B62-9DFAC712E0FF}">
      <dsp:nvSpPr>
        <dsp:cNvPr id="0" name=""/>
        <dsp:cNvSpPr/>
      </dsp:nvSpPr>
      <dsp:spPr>
        <a:xfrm rot="5400000">
          <a:off x="5021502" y="60671"/>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IN" sz="900" kern="1200" dirty="0"/>
            <a:t>Solo Operations</a:t>
          </a:r>
        </a:p>
      </dsp:txBody>
      <dsp:txXfrm rot="-5400000">
        <a:off x="5198223" y="140701"/>
        <a:ext cx="527628" cy="606470"/>
      </dsp:txXfrm>
    </dsp:sp>
    <dsp:sp modelId="{E629319A-2612-4DCB-A83D-0C867E8CD4A7}">
      <dsp:nvSpPr>
        <dsp:cNvPr id="0" name=""/>
        <dsp:cNvSpPr/>
      </dsp:nvSpPr>
      <dsp:spPr>
        <a:xfrm rot="5400000">
          <a:off x="5433843" y="808524"/>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Inventors</a:t>
          </a:r>
        </a:p>
      </dsp:txBody>
      <dsp:txXfrm rot="-5400000">
        <a:off x="5610564" y="888554"/>
        <a:ext cx="527628" cy="606470"/>
      </dsp:txXfrm>
    </dsp:sp>
    <dsp:sp modelId="{BCA51C34-5DFB-471F-83A3-E6A7F380313E}">
      <dsp:nvSpPr>
        <dsp:cNvPr id="0" name=""/>
        <dsp:cNvSpPr/>
      </dsp:nvSpPr>
      <dsp:spPr>
        <a:xfrm>
          <a:off x="4507838" y="927468"/>
          <a:ext cx="951555" cy="528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r" defTabSz="266700">
            <a:lnSpc>
              <a:spcPct val="90000"/>
            </a:lnSpc>
            <a:spcBef>
              <a:spcPct val="0"/>
            </a:spcBef>
            <a:spcAft>
              <a:spcPct val="35000"/>
            </a:spcAft>
            <a:buNone/>
          </a:pPr>
          <a:endParaRPr lang="en-IN" sz="600" kern="1200"/>
        </a:p>
      </dsp:txBody>
      <dsp:txXfrm>
        <a:off x="4507838" y="927468"/>
        <a:ext cx="951555" cy="528642"/>
      </dsp:txXfrm>
    </dsp:sp>
    <dsp:sp modelId="{C01A8470-4C7E-4082-B531-72A188A504CD}">
      <dsp:nvSpPr>
        <dsp:cNvPr id="0" name=""/>
        <dsp:cNvSpPr/>
      </dsp:nvSpPr>
      <dsp:spPr>
        <a:xfrm rot="5400000">
          <a:off x="6261696" y="808524"/>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IN" sz="1000" kern="1200" dirty="0" err="1"/>
            <a:t>Challeges</a:t>
          </a:r>
          <a:endParaRPr lang="en-IN" sz="1000" kern="1200" dirty="0"/>
        </a:p>
      </dsp:txBody>
      <dsp:txXfrm rot="-5400000">
        <a:off x="6438417" y="888554"/>
        <a:ext cx="527628" cy="606470"/>
      </dsp:txXfrm>
    </dsp:sp>
    <dsp:sp modelId="{BC938E02-01BB-4056-B6E3-B90CF5079D44}">
      <dsp:nvSpPr>
        <dsp:cNvPr id="0" name=""/>
        <dsp:cNvSpPr/>
      </dsp:nvSpPr>
      <dsp:spPr>
        <a:xfrm rot="5400000">
          <a:off x="5849355" y="1556376"/>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Life timers</a:t>
          </a:r>
        </a:p>
      </dsp:txBody>
      <dsp:txXfrm rot="-5400000">
        <a:off x="6026076" y="1636406"/>
        <a:ext cx="527628" cy="606470"/>
      </dsp:txXfrm>
    </dsp:sp>
    <dsp:sp modelId="{5D4B4C8E-225D-4F7E-B467-2C541A4E9D6C}">
      <dsp:nvSpPr>
        <dsp:cNvPr id="0" name=""/>
        <dsp:cNvSpPr/>
      </dsp:nvSpPr>
      <dsp:spPr>
        <a:xfrm>
          <a:off x="6696416" y="1675320"/>
          <a:ext cx="983274" cy="528642"/>
        </a:xfrm>
        <a:prstGeom prst="rect">
          <a:avLst/>
        </a:prstGeom>
        <a:noFill/>
        <a:ln>
          <a:noFill/>
        </a:ln>
        <a:effectLst/>
      </dsp:spPr>
      <dsp:style>
        <a:lnRef idx="0">
          <a:scrgbClr r="0" g="0" b="0"/>
        </a:lnRef>
        <a:fillRef idx="0">
          <a:scrgbClr r="0" g="0" b="0"/>
        </a:fillRef>
        <a:effectRef idx="0">
          <a:scrgbClr r="0" g="0" b="0"/>
        </a:effectRef>
        <a:fontRef idx="minor"/>
      </dsp:style>
    </dsp:sp>
    <dsp:sp modelId="{93926710-D828-4321-A32F-E5A8192D0338}">
      <dsp:nvSpPr>
        <dsp:cNvPr id="0" name=""/>
        <dsp:cNvSpPr/>
      </dsp:nvSpPr>
      <dsp:spPr>
        <a:xfrm rot="5400000">
          <a:off x="5021502" y="1556376"/>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Buyers</a:t>
          </a:r>
        </a:p>
      </dsp:txBody>
      <dsp:txXfrm rot="-5400000">
        <a:off x="5198223" y="1636406"/>
        <a:ext cx="527628" cy="606470"/>
      </dsp:txXfrm>
    </dsp:sp>
    <dsp:sp modelId="{D8B25F42-AB05-45DC-9CF0-7E26A1DC8C3F}">
      <dsp:nvSpPr>
        <dsp:cNvPr id="0" name=""/>
        <dsp:cNvSpPr/>
      </dsp:nvSpPr>
      <dsp:spPr>
        <a:xfrm rot="5400000">
          <a:off x="5433843" y="2304228"/>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Industrial entrepreneurs</a:t>
          </a:r>
        </a:p>
      </dsp:txBody>
      <dsp:txXfrm rot="-5400000">
        <a:off x="5610564" y="2384258"/>
        <a:ext cx="527628" cy="606470"/>
      </dsp:txXfrm>
    </dsp:sp>
    <dsp:sp modelId="{976C19EE-74ED-4100-BCF3-1F8D75642017}">
      <dsp:nvSpPr>
        <dsp:cNvPr id="0" name=""/>
        <dsp:cNvSpPr/>
      </dsp:nvSpPr>
      <dsp:spPr>
        <a:xfrm>
          <a:off x="4507838" y="2423172"/>
          <a:ext cx="951555" cy="528642"/>
        </a:xfrm>
        <a:prstGeom prst="rect">
          <a:avLst/>
        </a:prstGeom>
        <a:noFill/>
        <a:ln>
          <a:noFill/>
        </a:ln>
        <a:effectLst/>
      </dsp:spPr>
      <dsp:style>
        <a:lnRef idx="0">
          <a:scrgbClr r="0" g="0" b="0"/>
        </a:lnRef>
        <a:fillRef idx="0">
          <a:scrgbClr r="0" g="0" b="0"/>
        </a:fillRef>
        <a:effectRef idx="0">
          <a:scrgbClr r="0" g="0" b="0"/>
        </a:effectRef>
        <a:fontRef idx="minor"/>
      </dsp:style>
    </dsp:sp>
    <dsp:sp modelId="{772F65EC-575D-4906-8056-00A946650A68}">
      <dsp:nvSpPr>
        <dsp:cNvPr id="0" name=""/>
        <dsp:cNvSpPr/>
      </dsp:nvSpPr>
      <dsp:spPr>
        <a:xfrm rot="5400000">
          <a:off x="6253287" y="2359780"/>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IN" sz="700" kern="1200" dirty="0"/>
            <a:t>Service entrepreneurs</a:t>
          </a:r>
        </a:p>
      </dsp:txBody>
      <dsp:txXfrm rot="-5400000">
        <a:off x="6430008" y="2439810"/>
        <a:ext cx="527628" cy="606470"/>
      </dsp:txXfrm>
    </dsp:sp>
    <dsp:sp modelId="{33A6EE54-2E87-40C3-BCC7-69D566748F3F}">
      <dsp:nvSpPr>
        <dsp:cNvPr id="0" name=""/>
        <dsp:cNvSpPr/>
      </dsp:nvSpPr>
      <dsp:spPr>
        <a:xfrm rot="5400000">
          <a:off x="5849355" y="3052080"/>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Agricultural entrepreneurs</a:t>
          </a:r>
        </a:p>
      </dsp:txBody>
      <dsp:txXfrm rot="-5400000">
        <a:off x="6026076" y="3132110"/>
        <a:ext cx="527628" cy="606470"/>
      </dsp:txXfrm>
    </dsp:sp>
    <dsp:sp modelId="{18FA5724-B5E7-426B-AFDD-718E5E6DC5B8}">
      <dsp:nvSpPr>
        <dsp:cNvPr id="0" name=""/>
        <dsp:cNvSpPr/>
      </dsp:nvSpPr>
      <dsp:spPr>
        <a:xfrm>
          <a:off x="6696416" y="3171025"/>
          <a:ext cx="983274" cy="528642"/>
        </a:xfrm>
        <a:prstGeom prst="rect">
          <a:avLst/>
        </a:prstGeom>
        <a:noFill/>
        <a:ln>
          <a:noFill/>
        </a:ln>
        <a:effectLst/>
      </dsp:spPr>
      <dsp:style>
        <a:lnRef idx="0">
          <a:scrgbClr r="0" g="0" b="0"/>
        </a:lnRef>
        <a:fillRef idx="0">
          <a:scrgbClr r="0" g="0" b="0"/>
        </a:fillRef>
        <a:effectRef idx="0">
          <a:scrgbClr r="0" g="0" b="0"/>
        </a:effectRef>
        <a:fontRef idx="minor"/>
      </dsp:style>
    </dsp:sp>
    <dsp:sp modelId="{6AE004C8-3CB8-4754-9798-0B7C9DC2CA72}">
      <dsp:nvSpPr>
        <dsp:cNvPr id="0" name=""/>
        <dsp:cNvSpPr/>
      </dsp:nvSpPr>
      <dsp:spPr>
        <a:xfrm rot="5400000">
          <a:off x="5021502" y="3052080"/>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IN" sz="700" kern="1200" dirty="0"/>
            <a:t>Business entrepreneurs</a:t>
          </a:r>
        </a:p>
      </dsp:txBody>
      <dsp:txXfrm rot="-5400000">
        <a:off x="5198223" y="3132110"/>
        <a:ext cx="527628" cy="606470"/>
      </dsp:txXfrm>
    </dsp:sp>
    <dsp:sp modelId="{991E1B84-B3DB-4563-9A91-205EAEA950A3}">
      <dsp:nvSpPr>
        <dsp:cNvPr id="0" name=""/>
        <dsp:cNvSpPr/>
      </dsp:nvSpPr>
      <dsp:spPr>
        <a:xfrm rot="5400000">
          <a:off x="5433843" y="3799932"/>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Corporate entrepreneurs</a:t>
          </a:r>
        </a:p>
      </dsp:txBody>
      <dsp:txXfrm rot="-5400000">
        <a:off x="5610564" y="3879962"/>
        <a:ext cx="527628" cy="606470"/>
      </dsp:txXfrm>
    </dsp:sp>
    <dsp:sp modelId="{C35E15D8-49CC-4B67-AC25-9BC3CB9FE5E4}">
      <dsp:nvSpPr>
        <dsp:cNvPr id="0" name=""/>
        <dsp:cNvSpPr/>
      </dsp:nvSpPr>
      <dsp:spPr>
        <a:xfrm>
          <a:off x="4507838" y="3918877"/>
          <a:ext cx="951555" cy="528642"/>
        </a:xfrm>
        <a:prstGeom prst="rect">
          <a:avLst/>
        </a:prstGeom>
        <a:noFill/>
        <a:ln>
          <a:noFill/>
        </a:ln>
        <a:effectLst/>
      </dsp:spPr>
      <dsp:style>
        <a:lnRef idx="0">
          <a:scrgbClr r="0" g="0" b="0"/>
        </a:lnRef>
        <a:fillRef idx="0">
          <a:scrgbClr r="0" g="0" b="0"/>
        </a:fillRef>
        <a:effectRef idx="0">
          <a:scrgbClr r="0" g="0" b="0"/>
        </a:effectRef>
        <a:fontRef idx="minor"/>
      </dsp:style>
    </dsp:sp>
    <dsp:sp modelId="{F16E870C-2064-44B7-BF4C-B458D842CFD3}">
      <dsp:nvSpPr>
        <dsp:cNvPr id="0" name=""/>
        <dsp:cNvSpPr/>
      </dsp:nvSpPr>
      <dsp:spPr>
        <a:xfrm rot="5400000">
          <a:off x="6261696" y="3799932"/>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IN" sz="700" kern="1200" dirty="0"/>
            <a:t>Rural entrepreneurs</a:t>
          </a:r>
        </a:p>
      </dsp:txBody>
      <dsp:txXfrm rot="-5400000">
        <a:off x="6438417" y="3879962"/>
        <a:ext cx="527628" cy="606470"/>
      </dsp:txXfrm>
    </dsp:sp>
    <dsp:sp modelId="{931F0779-D7BB-4423-84E9-CC70F333B80C}">
      <dsp:nvSpPr>
        <dsp:cNvPr id="0" name=""/>
        <dsp:cNvSpPr/>
      </dsp:nvSpPr>
      <dsp:spPr>
        <a:xfrm rot="5400000">
          <a:off x="5849355" y="4547785"/>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Women Entrepreneur</a:t>
          </a:r>
        </a:p>
      </dsp:txBody>
      <dsp:txXfrm rot="-5400000">
        <a:off x="6026076" y="4627815"/>
        <a:ext cx="527628" cy="606470"/>
      </dsp:txXfrm>
    </dsp:sp>
    <dsp:sp modelId="{60F070A3-C6BF-41A9-9D8A-44C172DA6FB4}">
      <dsp:nvSpPr>
        <dsp:cNvPr id="0" name=""/>
        <dsp:cNvSpPr/>
      </dsp:nvSpPr>
      <dsp:spPr>
        <a:xfrm>
          <a:off x="6696416" y="4666729"/>
          <a:ext cx="983274" cy="528642"/>
        </a:xfrm>
        <a:prstGeom prst="rect">
          <a:avLst/>
        </a:prstGeom>
        <a:noFill/>
        <a:ln>
          <a:noFill/>
        </a:ln>
        <a:effectLst/>
      </dsp:spPr>
      <dsp:style>
        <a:lnRef idx="0">
          <a:scrgbClr r="0" g="0" b="0"/>
        </a:lnRef>
        <a:fillRef idx="0">
          <a:scrgbClr r="0" g="0" b="0"/>
        </a:fillRef>
        <a:effectRef idx="0">
          <a:scrgbClr r="0" g="0" b="0"/>
        </a:effectRef>
        <a:fontRef idx="minor"/>
      </dsp:style>
    </dsp:sp>
    <dsp:sp modelId="{F0FE83B6-B9E5-4C82-8B5A-7E9E0CD6F275}">
      <dsp:nvSpPr>
        <dsp:cNvPr id="0" name=""/>
        <dsp:cNvSpPr/>
      </dsp:nvSpPr>
      <dsp:spPr>
        <a:xfrm rot="5400000">
          <a:off x="5021502" y="4547785"/>
          <a:ext cx="881070" cy="7665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5198223" y="4627815"/>
        <a:ext cx="527628" cy="606470"/>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CD177-A5B4-4079-9D65-56DF06EECF8E}">
      <dsp:nvSpPr>
        <dsp:cNvPr id="0" name=""/>
        <dsp:cNvSpPr/>
      </dsp:nvSpPr>
      <dsp:spPr>
        <a:xfrm rot="16200000">
          <a:off x="-1685206" y="1689935"/>
          <a:ext cx="5248275" cy="1868404"/>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2443" bIns="0" numCol="1" spcCol="1270" anchor="ctr" anchorCtr="0">
          <a:noAutofit/>
        </a:bodyPr>
        <a:lstStyle/>
        <a:p>
          <a:pPr marL="0" lvl="0" indent="0" algn="ctr" defTabSz="711200">
            <a:lnSpc>
              <a:spcPct val="90000"/>
            </a:lnSpc>
            <a:spcBef>
              <a:spcPct val="0"/>
            </a:spcBef>
            <a:spcAft>
              <a:spcPct val="35000"/>
            </a:spcAft>
            <a:buNone/>
          </a:pPr>
          <a:r>
            <a:rPr lang="en-US" sz="1600" b="1" kern="1200" dirty="0"/>
            <a:t>1.Solo operators</a:t>
          </a:r>
        </a:p>
        <a:p>
          <a:pPr marL="0" lvl="0" indent="0" algn="ctr" defTabSz="711200">
            <a:lnSpc>
              <a:spcPct val="90000"/>
            </a:lnSpc>
            <a:spcBef>
              <a:spcPct val="0"/>
            </a:spcBef>
            <a:spcAft>
              <a:spcPct val="35000"/>
            </a:spcAft>
            <a:buNone/>
          </a:pPr>
          <a:r>
            <a:rPr lang="en-US" sz="1600" b="1" kern="1200" dirty="0"/>
            <a:t> </a:t>
          </a:r>
          <a:r>
            <a:rPr lang="en-US" sz="1600" kern="1200" dirty="0"/>
            <a:t>are entrepreneurs who work alone, invest their own capital, and typically employ very few if any employees, representing a common starting point for many new business ventures.</a:t>
          </a:r>
          <a:endParaRPr lang="en-IN" sz="1600" kern="1200" dirty="0"/>
        </a:p>
      </dsp:txBody>
      <dsp:txXfrm rot="5400000">
        <a:off x="4729" y="1049655"/>
        <a:ext cx="1868404" cy="3148965"/>
      </dsp:txXfrm>
    </dsp:sp>
    <dsp:sp modelId="{6D637D1C-D479-4FE3-86F9-D6981131909E}">
      <dsp:nvSpPr>
        <dsp:cNvPr id="0" name=""/>
        <dsp:cNvSpPr/>
      </dsp:nvSpPr>
      <dsp:spPr>
        <a:xfrm rot="16200000">
          <a:off x="323328" y="1689935"/>
          <a:ext cx="5248275" cy="1868404"/>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2443" bIns="0" numCol="1" spcCol="1270" anchor="ctr" anchorCtr="0">
          <a:noAutofit/>
        </a:bodyPr>
        <a:lstStyle/>
        <a:p>
          <a:pPr marL="0" lvl="0" indent="0" algn="ctr" defTabSz="711200">
            <a:lnSpc>
              <a:spcPct val="90000"/>
            </a:lnSpc>
            <a:spcBef>
              <a:spcPct val="0"/>
            </a:spcBef>
            <a:spcAft>
              <a:spcPct val="35000"/>
            </a:spcAft>
            <a:buNone/>
          </a:pPr>
          <a:r>
            <a:rPr lang="en-US" sz="1600" b="1" kern="1200" dirty="0"/>
            <a:t>2.Active partners </a:t>
          </a:r>
          <a:r>
            <a:rPr lang="en-US" sz="1600" kern="1200" dirty="0"/>
            <a:t>actively participate in managing the daily operations and contribute resources, while passive partners only provide funds without involvement in management.</a:t>
          </a:r>
          <a:endParaRPr lang="en-IN" sz="1600" kern="1200" dirty="0"/>
        </a:p>
      </dsp:txBody>
      <dsp:txXfrm rot="5400000">
        <a:off x="2013263" y="1049655"/>
        <a:ext cx="1868404" cy="3148965"/>
      </dsp:txXfrm>
    </dsp:sp>
    <dsp:sp modelId="{A528DC95-8718-476E-B619-4AEC2F772992}">
      <dsp:nvSpPr>
        <dsp:cNvPr id="0" name=""/>
        <dsp:cNvSpPr/>
      </dsp:nvSpPr>
      <dsp:spPr>
        <a:xfrm rot="16200000">
          <a:off x="2331863" y="1689935"/>
          <a:ext cx="5248275" cy="1868404"/>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2443" bIns="0" numCol="1" spcCol="1270" anchor="ctr" anchorCtr="0">
          <a:noAutofit/>
        </a:bodyPr>
        <a:lstStyle/>
        <a:p>
          <a:pPr marL="0" lvl="0" indent="0" algn="ctr" defTabSz="711200">
            <a:lnSpc>
              <a:spcPct val="90000"/>
            </a:lnSpc>
            <a:spcBef>
              <a:spcPct val="0"/>
            </a:spcBef>
            <a:spcAft>
              <a:spcPct val="35000"/>
            </a:spcAft>
            <a:buNone/>
          </a:pPr>
          <a:r>
            <a:rPr lang="en-US" sz="1600" b="1" kern="1200" dirty="0"/>
            <a:t>3.Inventors</a:t>
          </a:r>
        </a:p>
        <a:p>
          <a:pPr marL="0" lvl="0" indent="0" algn="ctr" defTabSz="711200">
            <a:lnSpc>
              <a:spcPct val="90000"/>
            </a:lnSpc>
            <a:spcBef>
              <a:spcPct val="0"/>
            </a:spcBef>
            <a:spcAft>
              <a:spcPct val="35000"/>
            </a:spcAft>
            <a:buNone/>
          </a:pPr>
          <a:r>
            <a:rPr lang="en-US" sz="1600" b="1" kern="1200" dirty="0"/>
            <a:t> </a:t>
          </a:r>
          <a:r>
            <a:rPr lang="en-US" sz="1600" kern="1200" dirty="0"/>
            <a:t>are creative entrepreneurs driven by a passion for research and innovation, finding joy in inventing new products, technologies, and production methods.</a:t>
          </a:r>
          <a:endParaRPr lang="en-IN" sz="1600" kern="1200" dirty="0"/>
        </a:p>
      </dsp:txBody>
      <dsp:txXfrm rot="5400000">
        <a:off x="4021798" y="1049655"/>
        <a:ext cx="1868404" cy="3148965"/>
      </dsp:txXfrm>
    </dsp:sp>
    <dsp:sp modelId="{D7DDA8E2-7404-45D5-9104-9F3BE22638BF}">
      <dsp:nvSpPr>
        <dsp:cNvPr id="0" name=""/>
        <dsp:cNvSpPr/>
      </dsp:nvSpPr>
      <dsp:spPr>
        <a:xfrm rot="16200000">
          <a:off x="4340398" y="1689935"/>
          <a:ext cx="5248275" cy="1868404"/>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2443" bIns="0" numCol="1" spcCol="1270" anchor="ctr" anchorCtr="0">
          <a:noAutofit/>
        </a:bodyPr>
        <a:lstStyle/>
        <a:p>
          <a:pPr marL="0" lvl="0" indent="0" algn="ctr" defTabSz="711200">
            <a:lnSpc>
              <a:spcPct val="90000"/>
            </a:lnSpc>
            <a:spcBef>
              <a:spcPct val="0"/>
            </a:spcBef>
            <a:spcAft>
              <a:spcPct val="35000"/>
            </a:spcAft>
            <a:buNone/>
          </a:pPr>
          <a:r>
            <a:rPr lang="en-US" sz="1600" b="1" kern="1200" dirty="0"/>
            <a:t>4.Challenges:</a:t>
          </a:r>
        </a:p>
        <a:p>
          <a:pPr marL="0" lvl="0" indent="0" algn="ctr" defTabSz="711200">
            <a:lnSpc>
              <a:spcPct val="90000"/>
            </a:lnSpc>
            <a:spcBef>
              <a:spcPct val="0"/>
            </a:spcBef>
            <a:spcAft>
              <a:spcPct val="35000"/>
            </a:spcAft>
            <a:buNone/>
          </a:pPr>
          <a:r>
            <a:rPr lang="en-US" sz="1600" kern="1200" dirty="0"/>
            <a:t>Entrepreneurs thrive on challenges, turning adversity into opportunity to profit and seek new ones constantly.</a:t>
          </a:r>
          <a:endParaRPr lang="en-IN" sz="1600" kern="1200" dirty="0"/>
        </a:p>
      </dsp:txBody>
      <dsp:txXfrm rot="5400000">
        <a:off x="6030333" y="1049655"/>
        <a:ext cx="1868404" cy="3148965"/>
      </dsp:txXfrm>
    </dsp:sp>
    <dsp:sp modelId="{02143675-35F7-4781-BC4A-E407BD16C242}">
      <dsp:nvSpPr>
        <dsp:cNvPr id="0" name=""/>
        <dsp:cNvSpPr/>
      </dsp:nvSpPr>
      <dsp:spPr>
        <a:xfrm rot="16200000">
          <a:off x="6348933" y="1689935"/>
          <a:ext cx="5248275" cy="1868404"/>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2443" bIns="0" numCol="1" spcCol="1270" anchor="ctr" anchorCtr="0">
          <a:noAutofit/>
        </a:bodyPr>
        <a:lstStyle/>
        <a:p>
          <a:pPr marL="0" lvl="0" indent="0" algn="ctr" defTabSz="711200">
            <a:lnSpc>
              <a:spcPct val="90000"/>
            </a:lnSpc>
            <a:spcBef>
              <a:spcPct val="0"/>
            </a:spcBef>
            <a:spcAft>
              <a:spcPct val="35000"/>
            </a:spcAft>
            <a:buNone/>
          </a:pPr>
          <a:r>
            <a:rPr lang="en-US" sz="1600" b="1" kern="1200" dirty="0"/>
            <a:t>5.Life timers </a:t>
          </a:r>
        </a:p>
        <a:p>
          <a:pPr marL="0" lvl="0" indent="0" algn="ctr" defTabSz="711200">
            <a:lnSpc>
              <a:spcPct val="90000"/>
            </a:lnSpc>
            <a:spcBef>
              <a:spcPct val="0"/>
            </a:spcBef>
            <a:spcAft>
              <a:spcPct val="35000"/>
            </a:spcAft>
            <a:buNone/>
          </a:pPr>
          <a:r>
            <a:rPr lang="en-US" sz="1600" kern="1200" dirty="0"/>
            <a:t>are entrepreneurs who view business as an essential part of their life, often involving personal skills and family enterprises.</a:t>
          </a:r>
          <a:endParaRPr lang="en-IN" sz="1600" kern="1200" dirty="0"/>
        </a:p>
      </dsp:txBody>
      <dsp:txXfrm rot="5400000">
        <a:off x="8038868" y="1049655"/>
        <a:ext cx="1868404" cy="3148965"/>
      </dsp:txXfrm>
    </dsp:sp>
    <dsp:sp modelId="{13BB7ED7-8397-4E8F-AEF3-4F80F6DFEB3A}">
      <dsp:nvSpPr>
        <dsp:cNvPr id="0" name=""/>
        <dsp:cNvSpPr/>
      </dsp:nvSpPr>
      <dsp:spPr>
        <a:xfrm rot="16200000">
          <a:off x="8357468" y="1689935"/>
          <a:ext cx="5248275" cy="1868404"/>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2443" bIns="0" numCol="1" spcCol="1270" anchor="ctr" anchorCtr="0">
          <a:noAutofit/>
        </a:bodyPr>
        <a:lstStyle/>
        <a:p>
          <a:pPr marL="0" lvl="0" indent="0" algn="ctr" defTabSz="711200">
            <a:lnSpc>
              <a:spcPct val="90000"/>
            </a:lnSpc>
            <a:spcBef>
              <a:spcPct val="0"/>
            </a:spcBef>
            <a:spcAft>
              <a:spcPct val="35000"/>
            </a:spcAft>
            <a:buNone/>
          </a:pPr>
          <a:r>
            <a:rPr lang="en-US" sz="1600" b="1" kern="1200" dirty="0"/>
            <a:t>6.Buyers </a:t>
          </a:r>
        </a:p>
        <a:p>
          <a:pPr marL="0" lvl="0" indent="0" algn="ctr" defTabSz="711200">
            <a:lnSpc>
              <a:spcPct val="90000"/>
            </a:lnSpc>
            <a:spcBef>
              <a:spcPct val="0"/>
            </a:spcBef>
            <a:spcAft>
              <a:spcPct val="35000"/>
            </a:spcAft>
            <a:buNone/>
          </a:pPr>
          <a:r>
            <a:rPr lang="en-US" sz="1600" kern="1200" dirty="0"/>
            <a:t>are entrepreneurs who purchase existing infrastructure and facilities, relying on their experience to run the enterprise successfully.</a:t>
          </a:r>
          <a:endParaRPr lang="en-IN" sz="1600" kern="1200" dirty="0"/>
        </a:p>
      </dsp:txBody>
      <dsp:txXfrm rot="5400000">
        <a:off x="10047403" y="1049655"/>
        <a:ext cx="1868404" cy="3148965"/>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CD177-A5B4-4079-9D65-56DF06EECF8E}">
      <dsp:nvSpPr>
        <dsp:cNvPr id="0" name=""/>
        <dsp:cNvSpPr/>
      </dsp:nvSpPr>
      <dsp:spPr>
        <a:xfrm rot="16200000">
          <a:off x="-1816605" y="1825263"/>
          <a:ext cx="5248275" cy="159774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6222" bIns="0" numCol="1" spcCol="1270" anchor="ctr" anchorCtr="0">
          <a:noAutofit/>
        </a:bodyPr>
        <a:lstStyle/>
        <a:p>
          <a:pPr marL="0" lvl="0" indent="0" algn="ctr" defTabSz="666750">
            <a:lnSpc>
              <a:spcPct val="90000"/>
            </a:lnSpc>
            <a:spcBef>
              <a:spcPct val="0"/>
            </a:spcBef>
            <a:spcAft>
              <a:spcPct val="35000"/>
            </a:spcAft>
            <a:buNone/>
          </a:pPr>
          <a:r>
            <a:rPr lang="en-US" sz="1500" b="1" i="0" kern="1200" dirty="0"/>
            <a:t>7.</a:t>
          </a:r>
          <a:r>
            <a:rPr lang="en-US" sz="1500" b="0" i="0" kern="1200" dirty="0"/>
            <a:t> </a:t>
          </a:r>
          <a:r>
            <a:rPr lang="en-US" sz="1500" b="1" i="0" kern="1200" dirty="0"/>
            <a:t>Industrial entrepreneurs: </a:t>
          </a:r>
          <a:r>
            <a:rPr lang="en-US" sz="1500" b="0" i="0" kern="1200" dirty="0"/>
            <a:t>Such entrepreneurs engage in manufacturing and selling products</a:t>
          </a:r>
          <a:endParaRPr lang="en-IN" sz="1500" kern="1200" dirty="0"/>
        </a:p>
      </dsp:txBody>
      <dsp:txXfrm rot="5400000">
        <a:off x="8659" y="1049654"/>
        <a:ext cx="1597747" cy="3148965"/>
      </dsp:txXfrm>
    </dsp:sp>
    <dsp:sp modelId="{6D637D1C-D479-4FE3-86F9-D6981131909E}">
      <dsp:nvSpPr>
        <dsp:cNvPr id="0" name=""/>
        <dsp:cNvSpPr/>
      </dsp:nvSpPr>
      <dsp:spPr>
        <a:xfrm rot="16200000">
          <a:off x="-99026" y="1825263"/>
          <a:ext cx="5248275" cy="159774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6222" bIns="0" numCol="1" spcCol="1270" anchor="ctr" anchorCtr="0">
          <a:noAutofit/>
        </a:bodyPr>
        <a:lstStyle/>
        <a:p>
          <a:pPr marL="0" lvl="0" indent="0" algn="ctr" defTabSz="666750">
            <a:lnSpc>
              <a:spcPct val="90000"/>
            </a:lnSpc>
            <a:spcBef>
              <a:spcPct val="0"/>
            </a:spcBef>
            <a:spcAft>
              <a:spcPct val="35000"/>
            </a:spcAft>
            <a:buNone/>
          </a:pPr>
          <a:r>
            <a:rPr lang="en-US" sz="1500" b="1" kern="1200" dirty="0"/>
            <a:t>8.Service entrepreneurs </a:t>
          </a:r>
          <a:r>
            <a:rPr lang="en-US" sz="1500" kern="1200" dirty="0"/>
            <a:t>provide various services such as repair, consultancy, and beauty treatments to customers.</a:t>
          </a:r>
          <a:endParaRPr lang="en-IN" sz="1500" kern="1200" dirty="0"/>
        </a:p>
      </dsp:txBody>
      <dsp:txXfrm rot="5400000">
        <a:off x="1726238" y="1049654"/>
        <a:ext cx="1597747" cy="3148965"/>
      </dsp:txXfrm>
    </dsp:sp>
    <dsp:sp modelId="{A528DC95-8718-476E-B619-4AEC2F772992}">
      <dsp:nvSpPr>
        <dsp:cNvPr id="0" name=""/>
        <dsp:cNvSpPr/>
      </dsp:nvSpPr>
      <dsp:spPr>
        <a:xfrm rot="16200000">
          <a:off x="1618552" y="1825263"/>
          <a:ext cx="5248275" cy="159774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6222" bIns="0" numCol="1" spcCol="1270" anchor="ctr" anchorCtr="0">
          <a:noAutofit/>
        </a:bodyPr>
        <a:lstStyle/>
        <a:p>
          <a:pPr marL="0" lvl="0" indent="0" algn="ctr" defTabSz="666750">
            <a:lnSpc>
              <a:spcPct val="90000"/>
            </a:lnSpc>
            <a:spcBef>
              <a:spcPct val="0"/>
            </a:spcBef>
            <a:spcAft>
              <a:spcPct val="35000"/>
            </a:spcAft>
            <a:buNone/>
          </a:pPr>
          <a:r>
            <a:rPr lang="en-US" sz="1500" b="1" kern="1200" dirty="0"/>
            <a:t>9.Agricultural entrepreneurs </a:t>
          </a:r>
          <a:r>
            <a:rPr lang="en-US" sz="1500" kern="1200" dirty="0"/>
            <a:t>specialize in various agricultural activities such as horticulture, floriculture, animal husbandry, and poultry farming.</a:t>
          </a:r>
          <a:endParaRPr lang="en-IN" sz="1500" kern="1200" dirty="0"/>
        </a:p>
      </dsp:txBody>
      <dsp:txXfrm rot="5400000">
        <a:off x="3443816" y="1049654"/>
        <a:ext cx="1597747" cy="3148965"/>
      </dsp:txXfrm>
    </dsp:sp>
    <dsp:sp modelId="{75E22F7E-9EB3-4361-A455-0A43F0DE7713}">
      <dsp:nvSpPr>
        <dsp:cNvPr id="0" name=""/>
        <dsp:cNvSpPr/>
      </dsp:nvSpPr>
      <dsp:spPr>
        <a:xfrm rot="16200000">
          <a:off x="3336131" y="1825263"/>
          <a:ext cx="5248275" cy="159774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6222" bIns="0" numCol="1" spcCol="1270" anchor="ctr" anchorCtr="0">
          <a:noAutofit/>
        </a:bodyPr>
        <a:lstStyle/>
        <a:p>
          <a:pPr marL="0" lvl="0" indent="0" algn="ctr" defTabSz="666750">
            <a:lnSpc>
              <a:spcPct val="90000"/>
            </a:lnSpc>
            <a:spcBef>
              <a:spcPct val="0"/>
            </a:spcBef>
            <a:spcAft>
              <a:spcPct val="35000"/>
            </a:spcAft>
            <a:buNone/>
          </a:pPr>
          <a:r>
            <a:rPr lang="en-US" sz="1500" b="1" kern="1200" dirty="0"/>
            <a:t>10.Business entrepreneurs</a:t>
          </a:r>
          <a:r>
            <a:rPr lang="en-US" sz="1500" kern="1200" dirty="0"/>
            <a:t>, also known as trading entrepreneurs, engage in the buying and selling of goods.</a:t>
          </a:r>
          <a:endParaRPr lang="en-IN" sz="1500" kern="1200" dirty="0"/>
        </a:p>
      </dsp:txBody>
      <dsp:txXfrm rot="5400000">
        <a:off x="5161395" y="1049654"/>
        <a:ext cx="1597747" cy="3148965"/>
      </dsp:txXfrm>
    </dsp:sp>
    <dsp:sp modelId="{D7DDA8E2-7404-45D5-9104-9F3BE22638BF}">
      <dsp:nvSpPr>
        <dsp:cNvPr id="0" name=""/>
        <dsp:cNvSpPr/>
      </dsp:nvSpPr>
      <dsp:spPr>
        <a:xfrm rot="16200000">
          <a:off x="5053709" y="1825263"/>
          <a:ext cx="5248275" cy="159774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6222" bIns="0" numCol="1" spcCol="1270" anchor="ctr" anchorCtr="0">
          <a:noAutofit/>
        </a:bodyPr>
        <a:lstStyle/>
        <a:p>
          <a:pPr marL="0" lvl="0" indent="0" algn="ctr" defTabSz="666750">
            <a:lnSpc>
              <a:spcPct val="90000"/>
            </a:lnSpc>
            <a:spcBef>
              <a:spcPct val="0"/>
            </a:spcBef>
            <a:spcAft>
              <a:spcPct val="35000"/>
            </a:spcAft>
            <a:buNone/>
          </a:pPr>
          <a:r>
            <a:rPr lang="en-US" sz="1500" b="1" kern="1200" dirty="0"/>
            <a:t>11.Corporate entrepreneurs </a:t>
          </a:r>
          <a:r>
            <a:rPr lang="en-US" sz="1500" kern="1200" dirty="0"/>
            <a:t>operate within legally registered companies or trusts to conduct their business activities.</a:t>
          </a:r>
          <a:endParaRPr lang="en-IN" sz="1500" kern="1200" dirty="0"/>
        </a:p>
      </dsp:txBody>
      <dsp:txXfrm rot="5400000">
        <a:off x="6878973" y="1049654"/>
        <a:ext cx="1597747" cy="3148965"/>
      </dsp:txXfrm>
    </dsp:sp>
    <dsp:sp modelId="{02143675-35F7-4781-BC4A-E407BD16C242}">
      <dsp:nvSpPr>
        <dsp:cNvPr id="0" name=""/>
        <dsp:cNvSpPr/>
      </dsp:nvSpPr>
      <dsp:spPr>
        <a:xfrm rot="16200000">
          <a:off x="6771288" y="1825263"/>
          <a:ext cx="5248275" cy="159774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6222" bIns="0" numCol="1" spcCol="1270" anchor="ctr" anchorCtr="0">
          <a:noAutofit/>
        </a:bodyPr>
        <a:lstStyle/>
        <a:p>
          <a:pPr marL="0" lvl="0" indent="0" algn="ctr" defTabSz="666750">
            <a:lnSpc>
              <a:spcPct val="90000"/>
            </a:lnSpc>
            <a:spcBef>
              <a:spcPct val="0"/>
            </a:spcBef>
            <a:spcAft>
              <a:spcPct val="35000"/>
            </a:spcAft>
            <a:buNone/>
          </a:pPr>
          <a:r>
            <a:rPr lang="en-US" sz="1500" b="1" kern="1200" dirty="0"/>
            <a:t>12.Rural entrepreneurs </a:t>
          </a:r>
          <a:r>
            <a:rPr lang="en-US" sz="1500" kern="1200" dirty="0"/>
            <a:t>focus on rural-based industrial opportunities in sectors such as khadi or village industries, as defined by the KVIC, typically with limited fixed investments and small-scale production.</a:t>
          </a:r>
          <a:endParaRPr lang="en-IN" sz="1500" kern="1200" dirty="0"/>
        </a:p>
      </dsp:txBody>
      <dsp:txXfrm rot="5400000">
        <a:off x="8596552" y="1049654"/>
        <a:ext cx="1597747" cy="3148965"/>
      </dsp:txXfrm>
    </dsp:sp>
    <dsp:sp modelId="{13BB7ED7-8397-4E8F-AEF3-4F80F6DFEB3A}">
      <dsp:nvSpPr>
        <dsp:cNvPr id="0" name=""/>
        <dsp:cNvSpPr/>
      </dsp:nvSpPr>
      <dsp:spPr>
        <a:xfrm rot="16200000">
          <a:off x="8488867" y="1825263"/>
          <a:ext cx="5248275" cy="159774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6222" bIns="0" numCol="1" spcCol="1270" anchor="ctr" anchorCtr="0">
          <a:noAutofit/>
        </a:bodyPr>
        <a:lstStyle/>
        <a:p>
          <a:pPr marL="0" lvl="0" indent="0" algn="ctr" defTabSz="666750">
            <a:lnSpc>
              <a:spcPct val="90000"/>
            </a:lnSpc>
            <a:spcBef>
              <a:spcPct val="0"/>
            </a:spcBef>
            <a:spcAft>
              <a:spcPct val="35000"/>
            </a:spcAft>
            <a:buNone/>
          </a:pPr>
          <a:r>
            <a:rPr lang="en-US" sz="1500" b="1" kern="1200" dirty="0"/>
            <a:t>13.Women entrepreneurs</a:t>
          </a:r>
          <a:r>
            <a:rPr lang="en-US" sz="1500" kern="1200" dirty="0"/>
            <a:t>, as per the Government of India, own and control enterprises with at least 51% financial interest and employment, significantly impacting rural economies.</a:t>
          </a:r>
          <a:endParaRPr lang="en-IN" sz="1500" kern="1200" dirty="0"/>
        </a:p>
      </dsp:txBody>
      <dsp:txXfrm rot="5400000">
        <a:off x="10314131" y="1049654"/>
        <a:ext cx="1597747" cy="31489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37B91-A3A7-4054-8B98-A61FF7BD621C}">
      <dsp:nvSpPr>
        <dsp:cNvPr id="0" name=""/>
        <dsp:cNvSpPr/>
      </dsp:nvSpPr>
      <dsp:spPr>
        <a:xfrm>
          <a:off x="0" y="900594"/>
          <a:ext cx="5189070" cy="31134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Arial Black" panose="020B0A04020102020204" pitchFamily="34" charset="0"/>
            </a:rPr>
            <a:t>Idea generation</a:t>
          </a:r>
        </a:p>
        <a:p>
          <a:pPr marL="0" lvl="0" indent="0" algn="ctr" defTabSz="1066800">
            <a:lnSpc>
              <a:spcPct val="90000"/>
            </a:lnSpc>
            <a:spcBef>
              <a:spcPct val="0"/>
            </a:spcBef>
            <a:spcAft>
              <a:spcPct val="35000"/>
            </a:spcAft>
            <a:buNone/>
          </a:pPr>
          <a:r>
            <a:rPr lang="en-US" sz="2400" kern="1200" dirty="0"/>
            <a:t>The primary role of an entrepreneur is to generate ideas through vision, insight, observation, education, experience, and market research for product selection and project identification.</a:t>
          </a:r>
          <a:endParaRPr lang="en-IN" sz="2400" kern="1200" dirty="0"/>
        </a:p>
      </dsp:txBody>
      <dsp:txXfrm>
        <a:off x="0" y="900594"/>
        <a:ext cx="5189070" cy="3113442"/>
      </dsp:txXfrm>
    </dsp:sp>
    <dsp:sp modelId="{178A0E7B-9EA6-4736-A66D-8B2F6C017928}">
      <dsp:nvSpPr>
        <dsp:cNvPr id="0" name=""/>
        <dsp:cNvSpPr/>
      </dsp:nvSpPr>
      <dsp:spPr>
        <a:xfrm>
          <a:off x="5710639" y="900594"/>
          <a:ext cx="5189070" cy="31134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kern="1200" dirty="0">
              <a:latin typeface="Arial Black" panose="020B0A04020102020204" pitchFamily="34" charset="0"/>
            </a:rPr>
            <a:t>Determination of business objectives</a:t>
          </a:r>
        </a:p>
        <a:p>
          <a:pPr marL="0" lvl="0" indent="0" algn="ctr" defTabSz="1155700">
            <a:lnSpc>
              <a:spcPct val="90000"/>
            </a:lnSpc>
            <a:spcBef>
              <a:spcPct val="0"/>
            </a:spcBef>
            <a:spcAft>
              <a:spcPct val="35000"/>
            </a:spcAft>
            <a:buNone/>
          </a:pPr>
          <a:r>
            <a:rPr lang="en-US" sz="2600" kern="1200" dirty="0"/>
            <a:t>Entrepreneurs must clearly articulate business objectives aligned with the nature of their venture (e.g., manufacturing, service, or trading) to effectively guide their operations.</a:t>
          </a:r>
          <a:endParaRPr lang="en-IN" sz="2600" kern="1200" dirty="0"/>
        </a:p>
      </dsp:txBody>
      <dsp:txXfrm>
        <a:off x="5710639" y="900594"/>
        <a:ext cx="5189070" cy="31134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3:52.159"/>
    </inkml:context>
    <inkml:brush xml:id="br0">
      <inkml:brushProperty name="width" value="0.35" units="cm"/>
      <inkml:brushProperty name="height" value="0.35" units="cm"/>
      <inkml:brushProperty name="color" value="#FFFFFF"/>
    </inkml:brush>
  </inkml:definitions>
  <inkml:trace contextRef="#ctx0" brushRef="#br0">60 666 24575,'0'-14'0,"4"-96"0,-2 95 0,1 1 0,0 0 0,1 0 0,0 0 0,10-22 0,-9 24 0,-1 0 0,-1-1 0,0 0 0,0 0 0,-1 0 0,-1 0 0,-1 0 0,0-20 0,1-23 0,-1 53 0,0 1 0,1-1 0,-1 1 0,1-1 0,0 0 0,0 1 0,0-1 0,0 1 0,0 0 0,0-1 0,1 1 0,-1 0 0,1 0 0,0 0 0,-1 0 0,1 0 0,0 0 0,0 0 0,0 0 0,0 1 0,1-1 0,-1 1 0,0 0 0,1 0 0,-1 0 0,1 0 0,-1 0 0,1 0 0,0 1 0,4-1 0,8-1 0,1 0 0,-1 2 0,1 0 0,19 3 0,-6-1 0,-11-1 0,-9 0 0,-1 0 0,1-1 0,0 0 0,0 0 0,-1-1 0,1 0 0,0 0 0,-1-1 0,1 0 0,-1-1 0,0 0 0,11-5 0,3-4 0,0 1 0,0 0 0,41-11 0,-4 1 0,-52 17 0,0 1 0,-1-1 0,1-1 0,-1 1 0,11-11 0,-11 9 0,1 1 0,0-1 0,0 1 0,0 1 0,8-5 0,-2 4 0,0 1 0,0 0 0,0 1 0,0 1 0,0 0 0,16 0 0,86 3 0,-48 2 0,16-4 0,72 3 0,-144 0 0,-1 0 0,1 1 0,-1 1 0,1 0 0,-1 0 0,0 1 0,-1 0 0,1 1 0,11 8 0,8 4 0,-22-13 0,-1 0 0,1 1 0,-1 0 0,0 0 0,-1 0 0,10 13 0,-12-14 0,1 0 0,-1 0 0,1-1 0,0 1 0,0-1 0,1 0 0,-1 0 0,1 0 0,0 0 0,0-1 0,0 0 0,1 0 0,-1 0 0,8 2 0,-2-4 0,1 1 0,-1-1 0,0-1 0,13 0 0,-14-1 0,-1 1 0,1 0 0,-1 0 0,1 1 0,-1 0 0,13 4 0,-20-4 0,0 0 0,0 0 0,0 1 0,0-1 0,0 0 0,0 1 0,0-1 0,-1 1 0,1-1 0,0 1 0,-1 0 0,1 0 0,-1 0 0,0 0 0,0 0 0,0 0 0,0 0 0,1 4 0,9 46 0,-5-17 0,-1-19 0,2-1 0,-1 0 0,2 0 0,12 18 0,-10-16 0,0 0 0,9 24 0,-16-34 0,1 0 0,-1 0 0,1 0 0,0 0 0,1-1 0,8 10 0,-12-14 0,0-1 0,0 0 0,0 0 0,0 0 0,0 0 0,0 0 0,1 0 0,-1 0 0,0 0 0,1 0 0,-1 0 0,0-1 0,1 1 0,-1-1 0,1 1 0,-1-1 0,1 1 0,-1-1 0,1 0 0,-1 0 0,1 0 0,0 0 0,-1 0 0,1 0 0,-1 0 0,1 0 0,-1-1 0,1 1 0,-1-1 0,1 1 0,-1-1 0,1 1 0,-1-1 0,0 0 0,1 0 0,-1 0 0,0 0 0,0 0 0,1 0 0,0-1 0,1-3 0,0-1 0,0 1 0,0 0 0,-1-1 0,0 0 0,0 1 0,1-10 0,-4 139 0,-2 56 0,-10-108 0,9-53 0,0 1 0,-1 28 0,4-33 0,3 209 0,2-201 0,0 1 0,2-1 0,1 0 0,10 25 0,8 23 0,16 62 0,-36-115 0,-4-15 0,0 1 0,0-1 0,0 0 0,-1 1 0,1-1 0,-1 1 0,0-1 0,0 1 0,0 4 0,-1-7 0,0 1 0,1-1 0,-1 0 0,0 0 0,0 1 0,0-1 0,0 0 0,0 0 0,0 0 0,0 0 0,0 0 0,-1 0 0,1 0 0,0-1 0,0 1 0,-1 0 0,1-1 0,-1 1 0,1-1 0,-1 1 0,1-1 0,0 0 0,-1 1 0,1-1 0,-1 0 0,-2 0 0,-45 3 0,34-3 0,0 1 0,-27 5 0,26-2 0,1 1 0,0 0 0,0 1 0,1 0 0,-25 15 0,-10 4 0,35-18 0,-1 0 0,1 1 0,-16 13 0,11-7 0,-1-1 0,0-1 0,0 0 0,-1-2 0,-1 0 0,0-1 0,0-2 0,0 0 0,-1-1 0,0-1 0,0-2 0,-1 0 0,-27 0 0,-33-6 0,-97 4 0,152 4 0,1 0 0,-30 10 0,-12 3 0,10-3 0,38-9 0,0-1 0,0-1 0,-38 3 0,-337-9 0,392 2 0,0 0 0,0 0 0,1-1 0,-1 0 0,0 0 0,0 0 0,1 0 0,-1-1 0,1 0 0,-1 0 0,1 0 0,0-1 0,0 1 0,0-1 0,0 0 0,0 0 0,1 0 0,-6-7 0,-7-4 0,-33-21 0,44 33 0,-1-1 0,0-1 0,1 1 0,0-1 0,0 0 0,0 0 0,0 0 0,1-1 0,0 0 0,0 0 0,0 0 0,0 0 0,1 0 0,0-1 0,0 0 0,0 1 0,1-1 0,-3-8 0,1-14 0,1-1 0,1 0 0,1 0 0,5-42 0,0-10 0,-5-395 0,1 475 0,4-39 0,-4 39 0,0-1 0,0 1 0,0 0 0,1 0 0,-1-1 0,0 1 0,1 0 0,-1 0 0,1 0 0,-1 0 0,1 0 0,0 0 0,-1 0 0,1 0 0,0 0 0,0 0 0,0 0 0,0 0 0,0 0 0,0 1 0,0-1 0,0 0 0,0 1 0,0-1 0,0 1 0,0-1 0,0 1 0,3-1 0,-3 1 0,0 0 0,0 1 0,0-1 0,0 0 0,0 1 0,0-1 0,0 1 0,0-1 0,0 1 0,0 0 0,-1-1 0,1 1 0,0 0 0,0 0 0,-1 0 0,1-1 0,0 1 0,-1 0 0,1 0 0,-1 0 0,1 0 0,-1 0 0,1 0 0,-1 0 0,0 0 0,1 0 0,-1 0 0,0 2 0,6 34 0,-6-35 0,2 64 0,-3-53 0,1-1 0,0 1 0,1-1 0,0 1 0,1-1 0,1 1 0,0-1 0,0 0 0,10 21 0,-5-17 0,0 0 0,0 0 0,-2 0 0,0 1 0,-1 0 0,-1 1 0,0-1 0,-2 1 0,2 25 0,-5 18 0,1 37 0,0-96 0,0-1 0,0 1 0,0 0 0,0-1 0,0 1 0,0-1 0,1 1 0,-1 0 0,1-1 0,-1 1 0,1-1 0,-1 1 0,1-1 0,0 1 0,0-1 0,0 0 0,0 1 0,0-1 0,0 0 0,0 0 0,0 0 0,1 0 0,-1 0 0,0 0 0,1 0 0,-1 0 0,2 0 0,-2 0 0,0-1 0,-1 0 0,1-1 0,0 1 0,0 0 0,-1 0 0,1 0 0,0 0 0,-1 0 0,1-1 0,0 1 0,-1 0 0,1-1 0,0 1 0,-1 0 0,1-1 0,0 1 0,-1-1 0,1 1 0,-1-1 0,1-1 0,1 0 0,-1 0 0,1 0 0,-1 0 0,0 0 0,0-1 0,0 1 0,-1 0 0,1-1 0,0-3 0,4-30 0,-2 1 0,-4-72 0,2-33 0,21-548 0,-22 654 0,0 28 0,0 0 0,0 0 0,1 1 0,0-1 0,1 0 0,-1 0 0,1 1 0,0-1 0,0 1 0,1-1 0,0 1 0,3-6 0,-4 9 0,0 0 0,-1 0 0,1 0 0,0 0 0,1 0 0,-1 0 0,0 1 0,0-1 0,1 1 0,-1-1 0,1 1 0,-1 0 0,1 0 0,0 0 0,-1 0 0,1 1 0,0-1 0,0 1 0,0-1 0,-1 1 0,1 0 0,0 0 0,0 0 0,0 1 0,-1-1 0,1 1 0,5 1 0,2 2 0,-1 2 0,1-1 0,-1 1 0,0 0 0,0 1 0,-1 0 0,0 0 0,0 1 0,7 9 0,6 4 0,21 19 0,-6-6 0,-1 1 0,45 58 0,-75-85 0,94 143 0,-73-115 0,-18-24 0,1 0 0,9 19 0,-16-28 0,-1 0 0,1-1 0,-1 1 0,0 0 0,0 0 0,-1 0 0,1 1 0,-1-1 0,1 0 0,-1 0 0,0 0 0,0 0 0,0 0 0,-1 1 0,1-1 0,-2 5 0,1-8 0,1 1 0,0 0 0,-1 0 0,1-1 0,-1 1 0,1 0 0,-1 0 0,1-1 0,-1 1 0,1-1 0,-1 1 0,0 0 0,1-1 0,-1 1 0,0-1 0,0 0 0,1 1 0,-1-1 0,0 0 0,0 1 0,0-1 0,1 0 0,-1 0 0,0 1 0,0-1 0,0 0 0,0 0 0,1 0 0,-1 0 0,0 0 0,0-1 0,0 1 0,0 0 0,1 0 0,-1 0 0,0-1 0,0 1 0,0 0 0,1-1 0,-1 1 0,0-1 0,0 1 0,1-1 0,-1 1 0,0-1 0,0-1 0,-4-2 0,-1 0 0,2 0 0,-1 0 0,-7-10 0,-15-26 0,1-1 0,-36-82 0,60 117 0,-8-18 0,-11-38 0,-3-11 0,15 51 0,0 0 0,1-1 0,1 0 0,1 0 0,1 0 0,2-1 0,-2-33 0,4 23 0,5-112 0,-4 143 0,1-1 0,-1 0 0,1 1 0,0-1 0,1 1 0,-1-1 0,1 1 0,-1 0 0,1-1 0,0 1 0,0 0 0,0 0 0,1 0 0,-1 0 0,1 1 0,0-1 0,-1 1 0,1 0 0,0-1 0,0 1 0,1 1 0,-1-1 0,0 0 0,1 1 0,-1-1 0,1 1 0,6-1 0,4-1 0,-1 1 0,1 1 0,0 0 0,-1 0 0,1 2 0,17 1 0,-27-1 0,1 0 0,-1 0 0,0 1 0,1-1 0,-1 1 0,0 0 0,0 0 0,0 1 0,0-1 0,5 5 0,36 35 0,-15-12 0,-24-25 0,0-1 0,1 0 0,-1-1 0,1 0 0,0 0 0,0 0 0,0-1 0,14 3 0,-14-3 0,0-1 0,0 1 0,0 1 0,0-1 0,-1 1 0,1 0 0,-1 1 0,11 7 0,-15-10 0,0 1 0,0 0 0,-1 0 0,1 0 0,0 0 0,-1 0 0,1 0 0,-1 0 0,0 1 0,1-1 0,-1 1 0,0-1 0,-1 1 0,1-1 0,0 1 0,-1-1 0,1 1 0,-1 0 0,0-1 0,0 1 0,0-1 0,0 1 0,0 0 0,-1-1 0,1 1 0,-1-1 0,0 1 0,0 0 0,0-1 0,0 0 0,0 1 0,0-1 0,-1 0 0,1 1 0,-1-1 0,1 0 0,-1 0 0,0 0 0,0-1 0,0 1 0,0 0 0,0-1 0,0 1 0,0-1 0,-1 0 0,1 1 0,-1-1 0,1 0 0,-1-1 0,1 1 0,-5 0 0,-12 3 0,-1-2 0,0-1 0,0 0 0,0-2 0,-25-3 0,-95-22 0,229 23 0,-55 3 0,1 2 0,33 6 0,-55-5 0,-1-1 0,0 2 0,1 0 0,-2 0 0,1 1 0,0 1 0,-1 0 0,19 13 0,-14-9 0,0 0 0,1-1 0,0-1 0,1-1 0,0 0 0,0-1 0,0-1 0,0-1 0,1-1 0,0 0 0,0-1 0,0-2 0,0 1 0,30-5 0,-47 4 0,0 0 0,0 0 0,0-1 0,0 1 0,-1 0 0,1-1 0,0 1 0,0-1 0,-1 0 0,1 1 0,0-1 0,-1 0 0,1 0 0,2-2 0,-4 3 0,0-1 0,0 1 0,0-1 0,1 1 0,-1-1 0,0 1 0,0-1 0,0 1 0,0-1 0,0 1 0,0-1 0,0 1 0,0 0 0,0-1 0,0 1 0,-1-1 0,1 1 0,0-1 0,0 1 0,0-1 0,0 1 0,-1-1 0,1 1 0,0 0 0,-1-1 0,1 1 0,0-1 0,-1 1 0,1 0 0,0-1 0,-1 1 0,0-1 0,-3-2 0,-1-1 0,0 1 0,0 0 0,-1 0 0,1 1 0,0-1 0,-8-1 0,1 0 0,0 0 0,1 0 0,-1-1 0,1 0 0,0-1 0,1-1 0,-19-14 0,-25-24 0,21 16 0,-54-35 0,83 62 0,0 0 0,0 1 0,0-1 0,1 1 0,-1 0 0,0 0 0,-5-1 0,9 2 0,-1 0 0,1 0 0,-1 0 0,0 0 0,1 0 0,-1 0 0,1 0 0,-1 0 0,1 0 0,-1 0 0,1 0 0,-1 1 0,1-1 0,-1 0 0,1 0 0,-1 1 0,1-1 0,-1 0 0,1 0 0,-1 1 0,1-1 0,-1 1 0,0 0 0,1 0 0,0 0 0,0 0 0,0 0 0,0-1 0,0 1 0,0 0 0,0 0 0,0 0 0,0 0 0,1 0 0,-1-1 0,0 1 0,1 0 0,-1 0 0,0 0 0,1-1 0,-1 1 0,1 0 0,0 1 0,6 7 0,1-1 0,-1 1 0,2-1 0,-1-1 0,1 1 0,0-1 0,12 6 0,26 22 0,91 102 0,-136-135 0,1 1 0,-1-1 0,1 0 0,-1 1 0,0 0 0,0-1 0,0 1 0,-1 0 0,1 0 0,-1 0 0,1 0 0,-1 0 0,0 1 0,0-1 0,0 0 0,-1 1 0,1 4 0,-1-6 0,-1 0 0,1 0 0,-1 0 0,1 0 0,-1 0 0,0-1 0,0 1 0,0 0 0,0-1 0,0 1 0,0 0 0,0-1 0,-1 1 0,1-1 0,0 0 0,-1 1 0,1-1 0,-1 0 0,0 0 0,1 0 0,-1 0 0,0 0 0,0 0 0,1-1 0,-1 1 0,0-1 0,0 1 0,0-1 0,0 1 0,0-1 0,-2 0 0,-42 4 0,0-1 0,-75-6 0,31 0 0,-407 2 0,492 1 0,1 0 0,-1 0 0,0 1 0,0 0 0,0 0 0,0 0 0,-7 2 0,12-2 0,-1-1 0,1 0 0,0 0 0,-1 0 0,1 0 0,0 1 0,-1-1 0,1 0 0,0 0 0,0 1 0,-1-1 0,1 0 0,0 0 0,0 1 0,0-1 0,-1 0 0,1 1 0,0-1 0,0 0 0,0 1 0,0-1 0,0 0 0,-1 1 0,1-1 0,0 1 0,0-1 0,0 0 0,0 1 0,0-1 0,0 0 0,0 1 0,0-1 0,1 1 0,-1-1 0,0 1 0,1 0 0,0 1 0,1 0 0,-1-1 0,0 1 0,1-1 0,-1 1 0,1-1 0,0 0 0,-1 1 0,1-1 0,2 1 0,40 22 0,1-3 0,1-1 0,84 24 0,-17-7 0,90 45 0,-187-75 0,6 0 0,-14-5 0,1 1 0,-1 0 0,0 0 0,11 7 0,-18-9 0,0-1 0,0 1 0,0-1 0,0 1 0,0 0 0,0 0 0,0-1 0,0 1 0,-1 0 0,1 0 0,0 0 0,0 0 0,-1 0 0,1 0 0,-1 0 0,1 0 0,-1 0 0,1 0 0,-1 0 0,0 0 0,0 1 0,1-1 0,-1 0 0,0 0 0,0 0 0,0 0 0,0 1 0,0-1 0,-1 0 0,1 0 0,0 0 0,0 0 0,-1 0 0,1 0 0,-1 1 0,1-1 0,-1 0 0,1 0 0,-2 1 0,0 1 0,-1 0 0,1-1 0,-1 1 0,0-1 0,0 1 0,0-1 0,0 0 0,0 0 0,0 0 0,-7 2 0,-42 14 0,29-10 0,-26 9 0,0-3 0,-60 10 0,61-13 0,-93 33 0,138-43 0,-32 15 0,1 0 0,0 3 0,-35 25 0,53-34 0,11-6 0,0 0 0,1 0 0,0 0 0,-1 0 0,2 1 0,-1 0 0,0 0 0,1 0 0,0 0 0,0 0 0,0 1 0,1-1 0,0 1 0,0-1 0,0 1 0,1 0 0,0 0 0,-1 11 0,1 8 0,1 0 0,0 0 0,6 28 0,-6-51 0,5 25 0,1-1 0,2 1 0,0-2 0,2 1 0,1-1 0,22 38 0,-30-58 0,0 0 0,1 0 0,-1-1 0,1 1 0,0-1 0,1 0 0,-1 0 0,1 0 0,0-1 0,0 1 0,0-1 0,0 0 0,0-1 0,1 1 0,-1-1 0,1 0 0,-1-1 0,1 1 0,0-1 0,0 0 0,6 0 0,-8-1 0,0 0 0,0 0 0,0 0 0,0-1 0,0 0 0,0 0 0,0 0 0,0 0 0,0 0 0,-1-1 0,1 0 0,-1 1 0,1-2 0,-1 1 0,1 0 0,-1-1 0,0 1 0,0-1 0,0 0 0,-1 0 0,1 0 0,-1 0 0,1 0 0,-1-1 0,0 1 0,0-1 0,-1 1 0,1-1 0,-1 0 0,0 0 0,0 0 0,1-4 0,12-121 0,-7 85 0,0-46 0,-6 58 0,1 1 0,2-1 0,15-58 0,-14 73 0,1 0 0,0 0 0,2 0 0,0 1 0,20-29 0,-24 40 0,0 0 0,0 1 0,0-1 0,0 1 0,1 0 0,0 1 0,-1-1 0,2 1 0,-1 0 0,0 0 0,1 0 0,-1 1 0,1 0 0,-1 0 0,1 1 0,0-1 0,0 1 0,0 0 0,0 1 0,0-1 0,10 2 0,-12 0 0,0-1 0,0 1 0,0 1 0,0-1 0,0 1 0,0-1 0,0 1 0,-1 0 0,1 1 0,-1-1 0,1 0 0,-1 1 0,5 5 0,39 47 0,-27-30 0,8 5 0,2-2 0,42 32 0,17 15 0,-80-67 0,0-1 0,1-1 0,0 1 0,17 7 0,-15-8 0,0 0 0,0 1 0,11 9 0,-19-12 0,0 0 0,1-1 0,0 0 0,0 0 0,0 0 0,0 0 0,0-1 0,9 3 0,-12-5 0,-1 0 0,0 1 0,0-1 0,1 0 0,-1 0 0,0 0 0,0 0 0,0-1 0,1 1 0,-1 0 0,0 0 0,0-1 0,0 1 0,1-1 0,-1 1 0,0-1 0,0 1 0,1-2 0,-1 1 0,1-1 0,-1 1 0,0-1 0,0 0 0,1 1 0,-1-1 0,0 0 0,-1 0 0,1 0 0,0 0 0,0 0 0,-1 0 0,1 0 0,-1-2 0,3-16 0,-2 0 0,0 0 0,-4-36 0,1 42 0,1-1 0,0 0 0,1 0 0,1 0 0,0 1 0,1-1 0,1 0 0,7-21 0,36-104 0,-16 42 0,-21 73 0,-1 0 0,-1 0 0,-1-1 0,-2 0 0,0 0 0,0-33 0,-6-36 0,4 126 0,0-1 0,2 0 0,2 0 0,0-1 0,15 40 0,-5-29 0,39 115 0,-48-132 0,-2 1 0,0-1 0,-2 1 0,1 46 0,-4 34 0,-4 79 0,4-181 0,-1 1 0,1-1 0,0 1 0,-1-1 0,1 1 0,-1-1 0,0 0 0,1 1 0,-1-1 0,0 0 0,-1 0 0,1 1 0,0-1 0,-1 0 0,1 0 0,-1 0 0,1-1 0,-1 1 0,0 0 0,0-1 0,-4 3 0,3-2 0,-1-1 0,0 0 0,1 0 0,-1 0 0,0 0 0,0-1 0,1 1 0,-1-1 0,0 0 0,0-1 0,0 1 0,-6-2 0,-8-2 0,1-1 0,0-1 0,0-1 0,-27-15 0,8-2 0,29 19 0,1 0 0,0 1 0,-1 0 0,0 0 0,0 1 0,-14-5 0,-82-25 0,72 21 0,-2 1 0,1 2 0,-1 2 0,-1 0 0,-43-2 0,21 8 0,-178 5 0,232-4 0,0 0 0,0 0 0,1 0 0,-1 0 0,0 1 0,0-1 0,0 0 0,1 1 0,-1 0 0,0-1 0,0 1 0,1 0 0,-1 0 0,1 0 0,-1 0 0,1 0 0,-1 0 0,1 0 0,0 1 0,-1-1 0,-1 3 0,3-2 0,-1-1 0,1 1 0,0 0 0,-1-1 0,1 1 0,0 0 0,0-1 0,0 1 0,1 0 0,-1 0 0,0-1 0,1 1 0,-1 0 0,1-1 0,-1 1 0,1-1 0,0 1 0,1 2 0,4 6 0,2 1 0,-1-1 0,1 0 0,17 16 0,-12-14 0,-1 0 0,-1 1 0,0 1 0,-1 0 0,-1 0 0,0 1 0,0 0 0,-2 0 0,9 26 0,-11-30 0,-1 0 0,1-1 0,1 0 0,0 0 0,1-1 0,-1 0 0,2 0 0,13 14 0,17 20 0,-33-36 0,-1 0 0,0 1 0,0-1 0,-1 1 0,1-1 0,-2 1 0,1 0 0,-1 0 0,-1 1 0,2 13 0,-1 8 0,-5 49 0,1-27 0,0-24 0,0-1 0,-2 1 0,-2-1 0,0 0 0,-12 31 0,-60 128 0,33-84 0,24-41 0,19-60 0,1-10 0,3-15 0,16-27 0,3 1 0,2 0 0,41-65 0,-46 82 0,55-101 0,2 11 0,-70 114 0,-1-1 0,0 1 0,0-1 0,-1 0 0,-1 0 0,0-1 0,0 1 0,0-20 0,-2-3 0,-5-49 0,3 74 0,0-1 0,-1 1 0,1 0 0,-2 0 0,1 0 0,-1 0 0,-1 1 0,1-1 0,-1 1 0,0 0 0,-1 1 0,0-1 0,0 1 0,0 0 0,-1 0 0,0 1 0,0 0 0,0 0 0,0 1 0,-1 0 0,0 0 0,0 1 0,0 0 0,0 0 0,-15-2 0,-41 1 0,-82 5 0,39 2 0,-209-3-1365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0.306"/>
    </inkml:context>
    <inkml:brush xml:id="br0">
      <inkml:brushProperty name="width" value="0.35" units="cm"/>
      <inkml:brushProperty name="height" value="0.35" units="cm"/>
      <inkml:brushProperty name="color" value="#FFFFFF"/>
    </inkml:brush>
  </inkml:definitions>
  <inkml:trace contextRef="#ctx0" brushRef="#br0">0 0 24575,'0'0'-8191</inkml:trace>
  <inkml:trace contextRef="#ctx0" brushRef="#br0" timeOffset="1">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0.69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5.25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6.304"/>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6.669"/>
    </inkml:context>
    <inkml:brush xml:id="br0">
      <inkml:brushProperty name="width" value="0.35" units="cm"/>
      <inkml:brushProperty name="height" value="0.35" units="cm"/>
      <inkml:brushProperty name="color" value="#FFFFFF"/>
    </inkml:brush>
  </inkml:definitions>
  <inkml:trace contextRef="#ctx0" brushRef="#br0">1 1 24575,'0'0'-8191</inkml:trace>
  <inkml:trace contextRef="#ctx0" brushRef="#br0" timeOffset="1">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7.015"/>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7.410"/>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41.024"/>
    </inkml:context>
    <inkml:brush xml:id="br0">
      <inkml:brushProperty name="width" value="0.35" units="cm"/>
      <inkml:brushProperty name="height" value="0.35" units="cm"/>
      <inkml:brushProperty name="color" value="#FFFFFF"/>
    </inkml:brush>
  </inkml:definitions>
  <inkml:trace contextRef="#ctx0" brushRef="#br0">2455 352 24575,'-28'0'0,"-48"-6"0,26 0 0,-191-24 0,-1489-231-3932,1452 217 2918,237 39 1009,30 7 4,56 16 1,8 2 0,148 63 0,86 56 164,-86-23-294,-5 8-1,-6 9 1,-6 8 0,-6 8 0,-7 7-1,238 281 1,-338-352-3,-3 4 0,-4 2 0,79 153 0,-133-225 307,-1 1-1,-1 0 1,-1 0-1,-1 0 1,0 1-1,-2 0 1,0 1-1,-2-1 1,1 33-1,0-9 558,2 0 0,2 0 0,25 81 0,-17-68 56,12 75-1,-22-83-786,-2 0 0,-1 0 0,-7 53 0,4-97 0,1 0 0,-1 0 0,-1 0 0,1 0 0,-1 0 0,0 0 0,-1-1 0,1 1 0,-1-1 0,0 0 0,-1 1 0,1-1 0,-1-1 0,-6 8 0,-2-2 0,0-1 0,0 0 0,-1-1 0,-17 9 0,-22 14 0,43-25-227,0-1-1,-1 0 1,0 0-1,1-1 1,-13 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1.255"/>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7.99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3:52.159"/>
    </inkml:context>
    <inkml:brush xml:id="br0">
      <inkml:brushProperty name="width" value="0.35" units="cm"/>
      <inkml:brushProperty name="height" value="0.35" units="cm"/>
      <inkml:brushProperty name="color" value="#FFFFFF"/>
    </inkml:brush>
  </inkml:definitions>
  <inkml:trace contextRef="#ctx0" brushRef="#br0">60 666 24575,'0'-14'0,"4"-96"0,-2 95 0,1 1 0,0 0 0,1 0 0,0 0 0,10-22 0,-9 24 0,-1 0 0,-1-1 0,0 0 0,0 0 0,-1 0 0,-1 0 0,-1 0 0,0-20 0,1-23 0,-1 53 0,0 1 0,1-1 0,-1 1 0,1-1 0,0 0 0,0 1 0,0-1 0,0 1 0,0 0 0,0-1 0,1 1 0,-1 0 0,1 0 0,0 0 0,-1 0 0,1 0 0,0 0 0,0 0 0,0 0 0,0 1 0,1-1 0,-1 1 0,0 0 0,1 0 0,-1 0 0,1 0 0,-1 0 0,1 0 0,0 1 0,4-1 0,8-1 0,1 0 0,-1 2 0,1 0 0,19 3 0,-6-1 0,-11-1 0,-9 0 0,-1 0 0,1-1 0,0 0 0,0 0 0,-1-1 0,1 0 0,0 0 0,-1-1 0,1 0 0,-1-1 0,0 0 0,11-5 0,3-4 0,0 1 0,0 0 0,41-11 0,-4 1 0,-52 17 0,0 1 0,-1-1 0,1-1 0,-1 1 0,11-11 0,-11 9 0,1 1 0,0-1 0,0 1 0,0 1 0,8-5 0,-2 4 0,0 1 0,0 0 0,0 1 0,0 1 0,0 0 0,16 0 0,86 3 0,-48 2 0,16-4 0,72 3 0,-144 0 0,-1 0 0,1 1 0,-1 1 0,1 0 0,-1 0 0,0 1 0,-1 0 0,1 1 0,11 8 0,8 4 0,-22-13 0,-1 0 0,1 1 0,-1 0 0,0 0 0,-1 0 0,10 13 0,-12-14 0,1 0 0,-1 0 0,1-1 0,0 1 0,0-1 0,1 0 0,-1 0 0,1 0 0,0 0 0,0-1 0,0 0 0,1 0 0,-1 0 0,8 2 0,-2-4 0,1 1 0,-1-1 0,0-1 0,13 0 0,-14-1 0,-1 1 0,1 0 0,-1 0 0,1 1 0,-1 0 0,13 4 0,-20-4 0,0 0 0,0 0 0,0 1 0,0-1 0,0 0 0,0 1 0,0-1 0,-1 1 0,1-1 0,0 1 0,-1 0 0,1 0 0,-1 0 0,0 0 0,0 0 0,0 0 0,0 0 0,1 4 0,9 46 0,-5-17 0,-1-19 0,2-1 0,-1 0 0,2 0 0,12 18 0,-10-16 0,0 0 0,9 24 0,-16-34 0,1 0 0,-1 0 0,1 0 0,0 0 0,1-1 0,8 10 0,-12-14 0,0-1 0,0 0 0,0 0 0,0 0 0,0 0 0,0 0 0,1 0 0,-1 0 0,0 0 0,1 0 0,-1 0 0,0-1 0,1 1 0,-1-1 0,1 1 0,-1-1 0,1 1 0,-1-1 0,1 0 0,-1 0 0,1 0 0,0 0 0,-1 0 0,1 0 0,-1 0 0,1 0 0,-1-1 0,1 1 0,-1-1 0,1 1 0,-1-1 0,1 1 0,-1-1 0,0 0 0,1 0 0,-1 0 0,0 0 0,0 0 0,1 0 0,0-1 0,1-3 0,0-1 0,0 1 0,0 0 0,-1-1 0,0 0 0,0 1 0,1-10 0,-4 139 0,-2 56 0,-10-108 0,9-53 0,0 1 0,-1 28 0,4-33 0,3 209 0,2-201 0,0 1 0,2-1 0,1 0 0,10 25 0,8 23 0,16 62 0,-36-115 0,-4-15 0,0 1 0,0-1 0,0 0 0,-1 1 0,1-1 0,-1 1 0,0-1 0,0 1 0,0 4 0,-1-7 0,0 1 0,1-1 0,-1 0 0,0 0 0,0 1 0,0-1 0,0 0 0,0 0 0,0 0 0,0 0 0,0 0 0,-1 0 0,1 0 0,0-1 0,0 1 0,-1 0 0,1-1 0,-1 1 0,1-1 0,-1 1 0,1-1 0,0 0 0,-1 1 0,1-1 0,-1 0 0,-2 0 0,-45 3 0,34-3 0,0 1 0,-27 5 0,26-2 0,1 1 0,0 0 0,0 1 0,1 0 0,-25 15 0,-10 4 0,35-18 0,-1 0 0,1 1 0,-16 13 0,11-7 0,-1-1 0,0-1 0,0 0 0,-1-2 0,-1 0 0,0-1 0,0-2 0,0 0 0,-1-1 0,0-1 0,0-2 0,-1 0 0,-27 0 0,-33-6 0,-97 4 0,152 4 0,1 0 0,-30 10 0,-12 3 0,10-3 0,38-9 0,0-1 0,0-1 0,-38 3 0,-337-9 0,392 2 0,0 0 0,0 0 0,1-1 0,-1 0 0,0 0 0,0 0 0,1 0 0,-1-1 0,1 0 0,-1 0 0,1 0 0,0-1 0,0 1 0,0-1 0,0 0 0,0 0 0,1 0 0,-6-7 0,-7-4 0,-33-21 0,44 33 0,-1-1 0,0-1 0,1 1 0,0-1 0,0 0 0,0 0 0,0 0 0,1-1 0,0 0 0,0 0 0,0 0 0,0 0 0,1 0 0,0-1 0,0 0 0,0 1 0,1-1 0,-3-8 0,1-14 0,1-1 0,1 0 0,1 0 0,5-42 0,0-10 0,-5-395 0,1 475 0,4-39 0,-4 39 0,0-1 0,0 1 0,0 0 0,1 0 0,-1-1 0,0 1 0,1 0 0,-1 0 0,1 0 0,-1 0 0,1 0 0,0 0 0,-1 0 0,1 0 0,0 0 0,0 0 0,0 0 0,0 0 0,0 0 0,0 1 0,0-1 0,0 0 0,0 1 0,0-1 0,0 1 0,0-1 0,0 1 0,3-1 0,-3 1 0,0 0 0,0 1 0,0-1 0,0 0 0,0 1 0,0-1 0,0 1 0,0-1 0,0 1 0,0 0 0,-1-1 0,1 1 0,0 0 0,0 0 0,-1 0 0,1-1 0,0 1 0,-1 0 0,1 0 0,-1 0 0,1 0 0,-1 0 0,1 0 0,-1 0 0,0 0 0,1 0 0,-1 0 0,0 2 0,6 34 0,-6-35 0,2 64 0,-3-53 0,1-1 0,0 1 0,1-1 0,0 1 0,1-1 0,1 1 0,0-1 0,0 0 0,10 21 0,-5-17 0,0 0 0,0 0 0,-2 0 0,0 1 0,-1 0 0,-1 1 0,0-1 0,-2 1 0,2 25 0,-5 18 0,1 37 0,0-96 0,0-1 0,0 1 0,0 0 0,0-1 0,0 1 0,0-1 0,1 1 0,-1 0 0,1-1 0,-1 1 0,1-1 0,-1 1 0,1-1 0,0 1 0,0-1 0,0 0 0,0 1 0,0-1 0,0 0 0,0 0 0,0 0 0,1 0 0,-1 0 0,0 0 0,1 0 0,-1 0 0,2 0 0,-2 0 0,0-1 0,-1 0 0,1-1 0,0 1 0,0 0 0,-1 0 0,1 0 0,0 0 0,-1 0 0,1-1 0,0 1 0,-1 0 0,1-1 0,0 1 0,-1 0 0,1-1 0,0 1 0,-1-1 0,1 1 0,-1-1 0,1-1 0,1 0 0,-1 0 0,1 0 0,-1 0 0,0 0 0,0-1 0,0 1 0,-1 0 0,1-1 0,0-3 0,4-30 0,-2 1 0,-4-72 0,2-33 0,21-548 0,-22 654 0,0 28 0,0 0 0,0 0 0,1 1 0,0-1 0,1 0 0,-1 0 0,1 1 0,0-1 0,0 1 0,1-1 0,0 1 0,3-6 0,-4 9 0,0 0 0,-1 0 0,1 0 0,0 0 0,1 0 0,-1 0 0,0 1 0,0-1 0,1 1 0,-1-1 0,1 1 0,-1 0 0,1 0 0,0 0 0,-1 0 0,1 1 0,0-1 0,0 1 0,0-1 0,-1 1 0,1 0 0,0 0 0,0 0 0,0 1 0,-1-1 0,1 1 0,5 1 0,2 2 0,-1 2 0,1-1 0,-1 1 0,0 0 0,0 1 0,-1 0 0,0 0 0,0 1 0,7 9 0,6 4 0,21 19 0,-6-6 0,-1 1 0,45 58 0,-75-85 0,94 143 0,-73-115 0,-18-24 0,1 0 0,9 19 0,-16-28 0,-1 0 0,1-1 0,-1 1 0,0 0 0,0 0 0,-1 0 0,1 1 0,-1-1 0,1 0 0,-1 0 0,0 0 0,0 0 0,0 0 0,-1 1 0,1-1 0,-2 5 0,1-8 0,1 1 0,0 0 0,-1 0 0,1-1 0,-1 1 0,1 0 0,-1 0 0,1-1 0,-1 1 0,1-1 0,-1 1 0,0 0 0,1-1 0,-1 1 0,0-1 0,0 0 0,1 1 0,-1-1 0,0 0 0,0 1 0,0-1 0,1 0 0,-1 0 0,0 1 0,0-1 0,0 0 0,0 0 0,1 0 0,-1 0 0,0 0 0,0-1 0,0 1 0,0 0 0,1 0 0,-1 0 0,0-1 0,0 1 0,0 0 0,1-1 0,-1 1 0,0-1 0,0 1 0,1-1 0,-1 1 0,0-1 0,0-1 0,-4-2 0,-1 0 0,2 0 0,-1 0 0,-7-10 0,-15-26 0,1-1 0,-36-82 0,60 117 0,-8-18 0,-11-38 0,-3-11 0,15 51 0,0 0 0,1-1 0,1 0 0,1 0 0,1 0 0,2-1 0,-2-33 0,4 23 0,5-112 0,-4 143 0,1-1 0,-1 0 0,1 1 0,0-1 0,1 1 0,-1-1 0,1 1 0,-1 0 0,1-1 0,0 1 0,0 0 0,0 0 0,1 0 0,-1 0 0,1 1 0,0-1 0,-1 1 0,1 0 0,0-1 0,0 1 0,1 1 0,-1-1 0,0 0 0,1 1 0,-1-1 0,1 1 0,6-1 0,4-1 0,-1 1 0,1 1 0,0 0 0,-1 0 0,1 2 0,17 1 0,-27-1 0,1 0 0,-1 0 0,0 1 0,1-1 0,-1 1 0,0 0 0,0 0 0,0 1 0,0-1 0,5 5 0,36 35 0,-15-12 0,-24-25 0,0-1 0,1 0 0,-1-1 0,1 0 0,0 0 0,0 0 0,0-1 0,14 3 0,-14-3 0,0-1 0,0 1 0,0 1 0,0-1 0,-1 1 0,1 0 0,-1 1 0,11 7 0,-15-10 0,0 1 0,0 0 0,-1 0 0,1 0 0,0 0 0,-1 0 0,1 0 0,-1 0 0,0 1 0,1-1 0,-1 1 0,0-1 0,-1 1 0,1-1 0,0 1 0,-1-1 0,1 1 0,-1 0 0,0-1 0,0 1 0,0-1 0,0 1 0,0 0 0,-1-1 0,1 1 0,-1-1 0,0 1 0,0 0 0,0-1 0,0 0 0,0 1 0,0-1 0,-1 0 0,1 1 0,-1-1 0,1 0 0,-1 0 0,0 0 0,0-1 0,0 1 0,0 0 0,0-1 0,0 1 0,0-1 0,-1 0 0,1 1 0,-1-1 0,1 0 0,-1-1 0,1 1 0,-5 0 0,-12 3 0,-1-2 0,0-1 0,0 0 0,0-2 0,-25-3 0,-95-22 0,229 23 0,-55 3 0,1 2 0,33 6 0,-55-5 0,-1-1 0,0 2 0,1 0 0,-2 0 0,1 1 0,0 1 0,-1 0 0,19 13 0,-14-9 0,0 0 0,1-1 0,0-1 0,1-1 0,0 0 0,0-1 0,0-1 0,0-1 0,1-1 0,0 0 0,0-1 0,0-2 0,0 1 0,30-5 0,-47 4 0,0 0 0,0 0 0,0-1 0,0 1 0,-1 0 0,1-1 0,0 1 0,0-1 0,-1 0 0,1 1 0,0-1 0,-1 0 0,1 0 0,2-2 0,-4 3 0,0-1 0,0 1 0,0-1 0,1 1 0,-1-1 0,0 1 0,0-1 0,0 1 0,0-1 0,0 1 0,0-1 0,0 1 0,0 0 0,0-1 0,0 1 0,-1-1 0,1 1 0,0-1 0,0 1 0,0-1 0,0 1 0,-1-1 0,1 1 0,0 0 0,-1-1 0,1 1 0,0-1 0,-1 1 0,1 0 0,0-1 0,-1 1 0,0-1 0,-3-2 0,-1-1 0,0 1 0,0 0 0,-1 0 0,1 1 0,0-1 0,-8-1 0,1 0 0,0 0 0,1 0 0,-1-1 0,1 0 0,0-1 0,1-1 0,-19-14 0,-25-24 0,21 16 0,-54-35 0,83 62 0,0 0 0,0 1 0,0-1 0,1 1 0,-1 0 0,0 0 0,-5-1 0,9 2 0,-1 0 0,1 0 0,-1 0 0,0 0 0,1 0 0,-1 0 0,1 0 0,-1 0 0,1 0 0,-1 0 0,1 0 0,-1 1 0,1-1 0,-1 0 0,1 0 0,-1 1 0,1-1 0,-1 0 0,1 0 0,-1 1 0,1-1 0,-1 1 0,0 0 0,1 0 0,0 0 0,0 0 0,0 0 0,0-1 0,0 1 0,0 0 0,0 0 0,0 0 0,0 0 0,1 0 0,-1-1 0,0 1 0,1 0 0,-1 0 0,0 0 0,1-1 0,-1 1 0,1 0 0,0 1 0,6 7 0,1-1 0,-1 1 0,2-1 0,-1-1 0,1 1 0,0-1 0,12 6 0,26 22 0,91 102 0,-136-135 0,1 1 0,-1-1 0,1 0 0,-1 1 0,0 0 0,0-1 0,0 1 0,-1 0 0,1 0 0,-1 0 0,1 0 0,-1 0 0,0 1 0,0-1 0,0 0 0,-1 1 0,1 4 0,-1-6 0,-1 0 0,1 0 0,-1 0 0,1 0 0,-1 0 0,0-1 0,0 1 0,0 0 0,0-1 0,0 1 0,0 0 0,0-1 0,-1 1 0,1-1 0,0 0 0,-1 1 0,1-1 0,-1 0 0,0 0 0,1 0 0,-1 0 0,0 0 0,0 0 0,1-1 0,-1 1 0,0-1 0,0 1 0,0-1 0,0 1 0,0-1 0,-2 0 0,-42 4 0,0-1 0,-75-6 0,31 0 0,-407 2 0,492 1 0,1 0 0,-1 0 0,0 1 0,0 0 0,0 0 0,0 0 0,-7 2 0,12-2 0,-1-1 0,1 0 0,0 0 0,-1 0 0,1 0 0,0 1 0,-1-1 0,1 0 0,0 0 0,0 1 0,-1-1 0,1 0 0,0 0 0,0 1 0,0-1 0,-1 0 0,1 1 0,0-1 0,0 0 0,0 1 0,0-1 0,0 0 0,-1 1 0,1-1 0,0 1 0,0-1 0,0 0 0,0 1 0,0-1 0,0 0 0,0 1 0,0-1 0,1 1 0,-1-1 0,0 1 0,1 0 0,0 1 0,1 0 0,-1-1 0,0 1 0,1-1 0,-1 1 0,1-1 0,0 0 0,-1 1 0,1-1 0,2 1 0,40 22 0,1-3 0,1-1 0,84 24 0,-17-7 0,90 45 0,-187-75 0,6 0 0,-14-5 0,1 1 0,-1 0 0,0 0 0,11 7 0,-18-9 0,0-1 0,0 1 0,0-1 0,0 1 0,0 0 0,0 0 0,0-1 0,0 1 0,-1 0 0,1 0 0,0 0 0,0 0 0,-1 0 0,1 0 0,-1 0 0,1 0 0,-1 0 0,1 0 0,-1 0 0,0 0 0,0 1 0,1-1 0,-1 0 0,0 0 0,0 0 0,0 0 0,0 1 0,0-1 0,-1 0 0,1 0 0,0 0 0,0 0 0,-1 0 0,1 0 0,-1 1 0,1-1 0,-1 0 0,1 0 0,-2 1 0,0 1 0,-1 0 0,1-1 0,-1 1 0,0-1 0,0 1 0,0-1 0,0 0 0,0 0 0,0 0 0,-7 2 0,-42 14 0,29-10 0,-26 9 0,0-3 0,-60 10 0,61-13 0,-93 33 0,138-43 0,-32 15 0,1 0 0,0 3 0,-35 25 0,53-34 0,11-6 0,0 0 0,1 0 0,0 0 0,-1 0 0,2 1 0,-1 0 0,0 0 0,1 0 0,0 0 0,0 0 0,0 1 0,1-1 0,0 1 0,0-1 0,0 1 0,1 0 0,0 0 0,-1 11 0,1 8 0,1 0 0,0 0 0,6 28 0,-6-51 0,5 25 0,1-1 0,2 1 0,0-2 0,2 1 0,1-1 0,22 38 0,-30-58 0,0 0 0,1 0 0,-1-1 0,1 1 0,0-1 0,1 0 0,-1 0 0,1 0 0,0-1 0,0 1 0,0-1 0,0 0 0,0-1 0,1 1 0,-1-1 0,1 0 0,-1-1 0,1 1 0,0-1 0,0 0 0,6 0 0,-8-1 0,0 0 0,0 0 0,0 0 0,0-1 0,0 0 0,0 0 0,0 0 0,0 0 0,0 0 0,-1-1 0,1 0 0,-1 1 0,1-2 0,-1 1 0,1 0 0,-1-1 0,0 1 0,0-1 0,0 0 0,-1 0 0,1 0 0,-1 0 0,1 0 0,-1-1 0,0 1 0,0-1 0,-1 1 0,1-1 0,-1 0 0,0 0 0,0 0 0,1-4 0,12-121 0,-7 85 0,0-46 0,-6 58 0,1 1 0,2-1 0,15-58 0,-14 73 0,1 0 0,0 0 0,2 0 0,0 1 0,20-29 0,-24 40 0,0 0 0,0 1 0,0-1 0,0 1 0,1 0 0,0 1 0,-1-1 0,2 1 0,-1 0 0,0 0 0,1 0 0,-1 1 0,1 0 0,-1 0 0,1 1 0,0-1 0,0 1 0,0 0 0,0 1 0,0-1 0,10 2 0,-12 0 0,0-1 0,0 1 0,0 1 0,0-1 0,0 1 0,0-1 0,0 1 0,-1 0 0,1 1 0,-1-1 0,1 0 0,-1 1 0,5 5 0,39 47 0,-27-30 0,8 5 0,2-2 0,42 32 0,17 15 0,-80-67 0,0-1 0,1-1 0,0 1 0,17 7 0,-15-8 0,0 0 0,0 1 0,11 9 0,-19-12 0,0 0 0,1-1 0,0 0 0,0 0 0,0 0 0,0 0 0,0-1 0,9 3 0,-12-5 0,-1 0 0,0 1 0,0-1 0,1 0 0,-1 0 0,0 0 0,0 0 0,0-1 0,1 1 0,-1 0 0,0 0 0,0-1 0,0 1 0,1-1 0,-1 1 0,0-1 0,0 1 0,1-2 0,-1 1 0,1-1 0,-1 1 0,0-1 0,0 0 0,1 1 0,-1-1 0,0 0 0,-1 0 0,1 0 0,0 0 0,0 0 0,-1 0 0,1 0 0,-1-2 0,3-16 0,-2 0 0,0 0 0,-4-36 0,1 42 0,1-1 0,0 0 0,1 0 0,1 0 0,0 1 0,1-1 0,1 0 0,7-21 0,36-104 0,-16 42 0,-21 73 0,-1 0 0,-1 0 0,-1-1 0,-2 0 0,0 0 0,0-33 0,-6-36 0,4 126 0,0-1 0,2 0 0,2 0 0,0-1 0,15 40 0,-5-29 0,39 115 0,-48-132 0,-2 1 0,0-1 0,-2 1 0,1 46 0,-4 34 0,-4 79 0,4-181 0,-1 1 0,1-1 0,0 1 0,-1-1 0,1 1 0,-1-1 0,0 0 0,1 1 0,-1-1 0,0 0 0,-1 0 0,1 1 0,0-1 0,-1 0 0,1 0 0,-1 0 0,1-1 0,-1 1 0,0 0 0,0-1 0,-4 3 0,3-2 0,-1-1 0,0 0 0,1 0 0,-1 0 0,0 0 0,0-1 0,1 1 0,-1-1 0,0 0 0,0-1 0,0 1 0,-6-2 0,-8-2 0,1-1 0,0-1 0,0-1 0,-27-15 0,8-2 0,29 19 0,1 0 0,0 1 0,-1 0 0,0 0 0,0 1 0,-14-5 0,-82-25 0,72 21 0,-2 1 0,1 2 0,-1 2 0,-1 0 0,-43-2 0,21 8 0,-178 5 0,232-4 0,0 0 0,0 0 0,1 0 0,-1 0 0,0 1 0,0-1 0,0 0 0,1 1 0,-1 0 0,0-1 0,0 1 0,1 0 0,-1 0 0,1 0 0,-1 0 0,1 0 0,-1 0 0,1 0 0,0 1 0,-1-1 0,-1 3 0,3-2 0,-1-1 0,1 1 0,0 0 0,-1-1 0,1 1 0,0 0 0,0-1 0,0 1 0,1 0 0,-1 0 0,0-1 0,1 1 0,-1 0 0,1-1 0,-1 1 0,1-1 0,0 1 0,1 2 0,4 6 0,2 1 0,-1-1 0,1 0 0,17 16 0,-12-14 0,-1 0 0,-1 1 0,0 1 0,-1 0 0,-1 0 0,0 1 0,0 0 0,-2 0 0,9 26 0,-11-30 0,-1 0 0,1-1 0,1 0 0,0 0 0,1-1 0,-1 0 0,2 0 0,13 14 0,17 20 0,-33-36 0,-1 0 0,0 1 0,0-1 0,-1 1 0,1-1 0,-2 1 0,1 0 0,-1 0 0,-1 1 0,2 13 0,-1 8 0,-5 49 0,1-27 0,0-24 0,0-1 0,-2 1 0,-2-1 0,0 0 0,-12 31 0,-60 128 0,33-84 0,24-41 0,19-60 0,1-10 0,3-15 0,16-27 0,3 1 0,2 0 0,41-65 0,-46 82 0,55-101 0,2 11 0,-70 114 0,-1-1 0,0 1 0,0-1 0,-1 0 0,-1 0 0,0-1 0,0 1 0,0-20 0,-2-3 0,-5-49 0,3 74 0,0-1 0,-1 1 0,1 0 0,-2 0 0,1 0 0,-1 0 0,-1 1 0,1-1 0,-1 1 0,0 0 0,-1 1 0,0-1 0,0 1 0,0 0 0,-1 0 0,0 1 0,0 0 0,0 0 0,0 1 0,-1 0 0,0 0 0,0 1 0,0 0 0,0 0 0,-15-2 0,-41 1 0,-82 5 0,39 2 0,-209-3-1365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8.36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8.747"/>
    </inkml:context>
    <inkml:brush xml:id="br0">
      <inkml:brushProperty name="width" value="0.35" units="cm"/>
      <inkml:brushProperty name="height" value="0.35" units="cm"/>
      <inkml:brushProperty name="color" value="#FFFFFF"/>
    </inkml:brush>
  </inkml:definitions>
  <inkml:trace contextRef="#ctx0" brushRef="#br0">0 1 24575,'0'0'-8191</inkml:trace>
  <inkml:trace contextRef="#ctx0" brushRef="#br0" timeOffset="1">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9.19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17.580"/>
    </inkml:context>
    <inkml:brush xml:id="br0">
      <inkml:brushProperty name="width" value="0.35" units="cm"/>
      <inkml:brushProperty name="height" value="0.35" units="cm"/>
      <inkml:brushProperty name="color" value="#FFFFFF"/>
    </inkml:brush>
  </inkml:definitions>
  <inkml:trace contextRef="#ctx0" brushRef="#br0">0 4352 24575,'3'-18'0,"1"0"0,0 1 0,12-30 0,3-4 0,62-176 0,42-112-164,188-493-1544,125-342-1335,-393 1054 2651,13-38 392,82-163 0,-125 296 1482,2 2-1,32-40 1,-18 27-1048,143-201-6,-124 169-428,-34 47 0,0 1 0,1 0 0,30-28 0,-30 31 0,0 0 0,0 0 0,21-37 0,1 0 0,80-99 0,-87 97 0,-26 45 0,1 1 0,0 0 0,1 0 0,0 1 0,10-13 0,4-7-1365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3:52.159"/>
    </inkml:context>
    <inkml:brush xml:id="br0">
      <inkml:brushProperty name="width" value="0.35" units="cm"/>
      <inkml:brushProperty name="height" value="0.35" units="cm"/>
      <inkml:brushProperty name="color" value="#FFFFFF"/>
    </inkml:brush>
  </inkml:definitions>
  <inkml:trace contextRef="#ctx0" brushRef="#br0">60 666 24575,'0'-14'0,"4"-96"0,-2 95 0,1 1 0,0 0 0,1 0 0,0 0 0,10-22 0,-9 24 0,-1 0 0,-1-1 0,0 0 0,0 0 0,-1 0 0,-1 0 0,-1 0 0,0-20 0,1-23 0,-1 53 0,0 1 0,1-1 0,-1 1 0,1-1 0,0 0 0,0 1 0,0-1 0,0 1 0,0 0 0,0-1 0,1 1 0,-1 0 0,1 0 0,0 0 0,-1 0 0,1 0 0,0 0 0,0 0 0,0 0 0,0 1 0,1-1 0,-1 1 0,0 0 0,1 0 0,-1 0 0,1 0 0,-1 0 0,1 0 0,0 1 0,4-1 0,8-1 0,1 0 0,-1 2 0,1 0 0,19 3 0,-6-1 0,-11-1 0,-9 0 0,-1 0 0,1-1 0,0 0 0,0 0 0,-1-1 0,1 0 0,0 0 0,-1-1 0,1 0 0,-1-1 0,0 0 0,11-5 0,3-4 0,0 1 0,0 0 0,41-11 0,-4 1 0,-52 17 0,0 1 0,-1-1 0,1-1 0,-1 1 0,11-11 0,-11 9 0,1 1 0,0-1 0,0 1 0,0 1 0,8-5 0,-2 4 0,0 1 0,0 0 0,0 1 0,0 1 0,0 0 0,16 0 0,86 3 0,-48 2 0,16-4 0,72 3 0,-144 0 0,-1 0 0,1 1 0,-1 1 0,1 0 0,-1 0 0,0 1 0,-1 0 0,1 1 0,11 8 0,8 4 0,-22-13 0,-1 0 0,1 1 0,-1 0 0,0 0 0,-1 0 0,10 13 0,-12-14 0,1 0 0,-1 0 0,1-1 0,0 1 0,0-1 0,1 0 0,-1 0 0,1 0 0,0 0 0,0-1 0,0 0 0,1 0 0,-1 0 0,8 2 0,-2-4 0,1 1 0,-1-1 0,0-1 0,13 0 0,-14-1 0,-1 1 0,1 0 0,-1 0 0,1 1 0,-1 0 0,13 4 0,-20-4 0,0 0 0,0 0 0,0 1 0,0-1 0,0 0 0,0 1 0,0-1 0,-1 1 0,1-1 0,0 1 0,-1 0 0,1 0 0,-1 0 0,0 0 0,0 0 0,0 0 0,0 0 0,1 4 0,9 46 0,-5-17 0,-1-19 0,2-1 0,-1 0 0,2 0 0,12 18 0,-10-16 0,0 0 0,9 24 0,-16-34 0,1 0 0,-1 0 0,1 0 0,0 0 0,1-1 0,8 10 0,-12-14 0,0-1 0,0 0 0,0 0 0,0 0 0,0 0 0,0 0 0,1 0 0,-1 0 0,0 0 0,1 0 0,-1 0 0,0-1 0,1 1 0,-1-1 0,1 1 0,-1-1 0,1 1 0,-1-1 0,1 0 0,-1 0 0,1 0 0,0 0 0,-1 0 0,1 0 0,-1 0 0,1 0 0,-1-1 0,1 1 0,-1-1 0,1 1 0,-1-1 0,1 1 0,-1-1 0,0 0 0,1 0 0,-1 0 0,0 0 0,0 0 0,1 0 0,0-1 0,1-3 0,0-1 0,0 1 0,0 0 0,-1-1 0,0 0 0,0 1 0,1-10 0,-4 139 0,-2 56 0,-10-108 0,9-53 0,0 1 0,-1 28 0,4-33 0,3 209 0,2-201 0,0 1 0,2-1 0,1 0 0,10 25 0,8 23 0,16 62 0,-36-115 0,-4-15 0,0 1 0,0-1 0,0 0 0,-1 1 0,1-1 0,-1 1 0,0-1 0,0 1 0,0 4 0,-1-7 0,0 1 0,1-1 0,-1 0 0,0 0 0,0 1 0,0-1 0,0 0 0,0 0 0,0 0 0,0 0 0,0 0 0,-1 0 0,1 0 0,0-1 0,0 1 0,-1 0 0,1-1 0,-1 1 0,1-1 0,-1 1 0,1-1 0,0 0 0,-1 1 0,1-1 0,-1 0 0,-2 0 0,-45 3 0,34-3 0,0 1 0,-27 5 0,26-2 0,1 1 0,0 0 0,0 1 0,1 0 0,-25 15 0,-10 4 0,35-18 0,-1 0 0,1 1 0,-16 13 0,11-7 0,-1-1 0,0-1 0,0 0 0,-1-2 0,-1 0 0,0-1 0,0-2 0,0 0 0,-1-1 0,0-1 0,0-2 0,-1 0 0,-27 0 0,-33-6 0,-97 4 0,152 4 0,1 0 0,-30 10 0,-12 3 0,10-3 0,38-9 0,0-1 0,0-1 0,-38 3 0,-337-9 0,392 2 0,0 0 0,0 0 0,1-1 0,-1 0 0,0 0 0,0 0 0,1 0 0,-1-1 0,1 0 0,-1 0 0,1 0 0,0-1 0,0 1 0,0-1 0,0 0 0,0 0 0,1 0 0,-6-7 0,-7-4 0,-33-21 0,44 33 0,-1-1 0,0-1 0,1 1 0,0-1 0,0 0 0,0 0 0,0 0 0,1-1 0,0 0 0,0 0 0,0 0 0,0 0 0,1 0 0,0-1 0,0 0 0,0 1 0,1-1 0,-3-8 0,1-14 0,1-1 0,1 0 0,1 0 0,5-42 0,0-10 0,-5-395 0,1 475 0,4-39 0,-4 39 0,0-1 0,0 1 0,0 0 0,1 0 0,-1-1 0,0 1 0,1 0 0,-1 0 0,1 0 0,-1 0 0,1 0 0,0 0 0,-1 0 0,1 0 0,0 0 0,0 0 0,0 0 0,0 0 0,0 0 0,0 1 0,0-1 0,0 0 0,0 1 0,0-1 0,0 1 0,0-1 0,0 1 0,3-1 0,-3 1 0,0 0 0,0 1 0,0-1 0,0 0 0,0 1 0,0-1 0,0 1 0,0-1 0,0 1 0,0 0 0,-1-1 0,1 1 0,0 0 0,0 0 0,-1 0 0,1-1 0,0 1 0,-1 0 0,1 0 0,-1 0 0,1 0 0,-1 0 0,1 0 0,-1 0 0,0 0 0,1 0 0,-1 0 0,0 2 0,6 34 0,-6-35 0,2 64 0,-3-53 0,1-1 0,0 1 0,1-1 0,0 1 0,1-1 0,1 1 0,0-1 0,0 0 0,10 21 0,-5-17 0,0 0 0,0 0 0,-2 0 0,0 1 0,-1 0 0,-1 1 0,0-1 0,-2 1 0,2 25 0,-5 18 0,1 37 0,0-96 0,0-1 0,0 1 0,0 0 0,0-1 0,0 1 0,0-1 0,1 1 0,-1 0 0,1-1 0,-1 1 0,1-1 0,-1 1 0,1-1 0,0 1 0,0-1 0,0 0 0,0 1 0,0-1 0,0 0 0,0 0 0,0 0 0,1 0 0,-1 0 0,0 0 0,1 0 0,-1 0 0,2 0 0,-2 0 0,0-1 0,-1 0 0,1-1 0,0 1 0,0 0 0,-1 0 0,1 0 0,0 0 0,-1 0 0,1-1 0,0 1 0,-1 0 0,1-1 0,0 1 0,-1 0 0,1-1 0,0 1 0,-1-1 0,1 1 0,-1-1 0,1-1 0,1 0 0,-1 0 0,1 0 0,-1 0 0,0 0 0,0-1 0,0 1 0,-1 0 0,1-1 0,0-3 0,4-30 0,-2 1 0,-4-72 0,2-33 0,21-548 0,-22 654 0,0 28 0,0 0 0,0 0 0,1 1 0,0-1 0,1 0 0,-1 0 0,1 1 0,0-1 0,0 1 0,1-1 0,0 1 0,3-6 0,-4 9 0,0 0 0,-1 0 0,1 0 0,0 0 0,1 0 0,-1 0 0,0 1 0,0-1 0,1 1 0,-1-1 0,1 1 0,-1 0 0,1 0 0,0 0 0,-1 0 0,1 1 0,0-1 0,0 1 0,0-1 0,-1 1 0,1 0 0,0 0 0,0 0 0,0 1 0,-1-1 0,1 1 0,5 1 0,2 2 0,-1 2 0,1-1 0,-1 1 0,0 0 0,0 1 0,-1 0 0,0 0 0,0 1 0,7 9 0,6 4 0,21 19 0,-6-6 0,-1 1 0,45 58 0,-75-85 0,94 143 0,-73-115 0,-18-24 0,1 0 0,9 19 0,-16-28 0,-1 0 0,1-1 0,-1 1 0,0 0 0,0 0 0,-1 0 0,1 1 0,-1-1 0,1 0 0,-1 0 0,0 0 0,0 0 0,0 0 0,-1 1 0,1-1 0,-2 5 0,1-8 0,1 1 0,0 0 0,-1 0 0,1-1 0,-1 1 0,1 0 0,-1 0 0,1-1 0,-1 1 0,1-1 0,-1 1 0,0 0 0,1-1 0,-1 1 0,0-1 0,0 0 0,1 1 0,-1-1 0,0 0 0,0 1 0,0-1 0,1 0 0,-1 0 0,0 1 0,0-1 0,0 0 0,0 0 0,1 0 0,-1 0 0,0 0 0,0-1 0,0 1 0,0 0 0,1 0 0,-1 0 0,0-1 0,0 1 0,0 0 0,1-1 0,-1 1 0,0-1 0,0 1 0,1-1 0,-1 1 0,0-1 0,0-1 0,-4-2 0,-1 0 0,2 0 0,-1 0 0,-7-10 0,-15-26 0,1-1 0,-36-82 0,60 117 0,-8-18 0,-11-38 0,-3-11 0,15 51 0,0 0 0,1-1 0,1 0 0,1 0 0,1 0 0,2-1 0,-2-33 0,4 23 0,5-112 0,-4 143 0,1-1 0,-1 0 0,1 1 0,0-1 0,1 1 0,-1-1 0,1 1 0,-1 0 0,1-1 0,0 1 0,0 0 0,0 0 0,1 0 0,-1 0 0,1 1 0,0-1 0,-1 1 0,1 0 0,0-1 0,0 1 0,1 1 0,-1-1 0,0 0 0,1 1 0,-1-1 0,1 1 0,6-1 0,4-1 0,-1 1 0,1 1 0,0 0 0,-1 0 0,1 2 0,17 1 0,-27-1 0,1 0 0,-1 0 0,0 1 0,1-1 0,-1 1 0,0 0 0,0 0 0,0 1 0,0-1 0,5 5 0,36 35 0,-15-12 0,-24-25 0,0-1 0,1 0 0,-1-1 0,1 0 0,0 0 0,0 0 0,0-1 0,14 3 0,-14-3 0,0-1 0,0 1 0,0 1 0,0-1 0,-1 1 0,1 0 0,-1 1 0,11 7 0,-15-10 0,0 1 0,0 0 0,-1 0 0,1 0 0,0 0 0,-1 0 0,1 0 0,-1 0 0,0 1 0,1-1 0,-1 1 0,0-1 0,-1 1 0,1-1 0,0 1 0,-1-1 0,1 1 0,-1 0 0,0-1 0,0 1 0,0-1 0,0 1 0,0 0 0,-1-1 0,1 1 0,-1-1 0,0 1 0,0 0 0,0-1 0,0 0 0,0 1 0,0-1 0,-1 0 0,1 1 0,-1-1 0,1 0 0,-1 0 0,0 0 0,0-1 0,0 1 0,0 0 0,0-1 0,0 1 0,0-1 0,-1 0 0,1 1 0,-1-1 0,1 0 0,-1-1 0,1 1 0,-5 0 0,-12 3 0,-1-2 0,0-1 0,0 0 0,0-2 0,-25-3 0,-95-22 0,229 23 0,-55 3 0,1 2 0,33 6 0,-55-5 0,-1-1 0,0 2 0,1 0 0,-2 0 0,1 1 0,0 1 0,-1 0 0,19 13 0,-14-9 0,0 0 0,1-1 0,0-1 0,1-1 0,0 0 0,0-1 0,0-1 0,0-1 0,1-1 0,0 0 0,0-1 0,0-2 0,0 1 0,30-5 0,-47 4 0,0 0 0,0 0 0,0-1 0,0 1 0,-1 0 0,1-1 0,0 1 0,0-1 0,-1 0 0,1 1 0,0-1 0,-1 0 0,1 0 0,2-2 0,-4 3 0,0-1 0,0 1 0,0-1 0,1 1 0,-1-1 0,0 1 0,0-1 0,0 1 0,0-1 0,0 1 0,0-1 0,0 1 0,0 0 0,0-1 0,0 1 0,-1-1 0,1 1 0,0-1 0,0 1 0,0-1 0,0 1 0,-1-1 0,1 1 0,0 0 0,-1-1 0,1 1 0,0-1 0,-1 1 0,1 0 0,0-1 0,-1 1 0,0-1 0,-3-2 0,-1-1 0,0 1 0,0 0 0,-1 0 0,1 1 0,0-1 0,-8-1 0,1 0 0,0 0 0,1 0 0,-1-1 0,1 0 0,0-1 0,1-1 0,-19-14 0,-25-24 0,21 16 0,-54-35 0,83 62 0,0 0 0,0 1 0,0-1 0,1 1 0,-1 0 0,0 0 0,-5-1 0,9 2 0,-1 0 0,1 0 0,-1 0 0,0 0 0,1 0 0,-1 0 0,1 0 0,-1 0 0,1 0 0,-1 0 0,1 0 0,-1 1 0,1-1 0,-1 0 0,1 0 0,-1 1 0,1-1 0,-1 0 0,1 0 0,-1 1 0,1-1 0,-1 1 0,0 0 0,1 0 0,0 0 0,0 0 0,0 0 0,0-1 0,0 1 0,0 0 0,0 0 0,0 0 0,0 0 0,1 0 0,-1-1 0,0 1 0,1 0 0,-1 0 0,0 0 0,1-1 0,-1 1 0,1 0 0,0 1 0,6 7 0,1-1 0,-1 1 0,2-1 0,-1-1 0,1 1 0,0-1 0,12 6 0,26 22 0,91 102 0,-136-135 0,1 1 0,-1-1 0,1 0 0,-1 1 0,0 0 0,0-1 0,0 1 0,-1 0 0,1 0 0,-1 0 0,1 0 0,-1 0 0,0 1 0,0-1 0,0 0 0,-1 1 0,1 4 0,-1-6 0,-1 0 0,1 0 0,-1 0 0,1 0 0,-1 0 0,0-1 0,0 1 0,0 0 0,0-1 0,0 1 0,0 0 0,0-1 0,-1 1 0,1-1 0,0 0 0,-1 1 0,1-1 0,-1 0 0,0 0 0,1 0 0,-1 0 0,0 0 0,0 0 0,1-1 0,-1 1 0,0-1 0,0 1 0,0-1 0,0 1 0,0-1 0,-2 0 0,-42 4 0,0-1 0,-75-6 0,31 0 0,-407 2 0,492 1 0,1 0 0,-1 0 0,0 1 0,0 0 0,0 0 0,0 0 0,-7 2 0,12-2 0,-1-1 0,1 0 0,0 0 0,-1 0 0,1 0 0,0 1 0,-1-1 0,1 0 0,0 0 0,0 1 0,-1-1 0,1 0 0,0 0 0,0 1 0,0-1 0,-1 0 0,1 1 0,0-1 0,0 0 0,0 1 0,0-1 0,0 0 0,-1 1 0,1-1 0,0 1 0,0-1 0,0 0 0,0 1 0,0-1 0,0 0 0,0 1 0,0-1 0,1 1 0,-1-1 0,0 1 0,1 0 0,0 1 0,1 0 0,-1-1 0,0 1 0,1-1 0,-1 1 0,1-1 0,0 0 0,-1 1 0,1-1 0,2 1 0,40 22 0,1-3 0,1-1 0,84 24 0,-17-7 0,90 45 0,-187-75 0,6 0 0,-14-5 0,1 1 0,-1 0 0,0 0 0,11 7 0,-18-9 0,0-1 0,0 1 0,0-1 0,0 1 0,0 0 0,0 0 0,0-1 0,0 1 0,-1 0 0,1 0 0,0 0 0,0 0 0,-1 0 0,1 0 0,-1 0 0,1 0 0,-1 0 0,1 0 0,-1 0 0,0 0 0,0 1 0,1-1 0,-1 0 0,0 0 0,0 0 0,0 0 0,0 1 0,0-1 0,-1 0 0,1 0 0,0 0 0,0 0 0,-1 0 0,1 0 0,-1 1 0,1-1 0,-1 0 0,1 0 0,-2 1 0,0 1 0,-1 0 0,1-1 0,-1 1 0,0-1 0,0 1 0,0-1 0,0 0 0,0 0 0,0 0 0,-7 2 0,-42 14 0,29-10 0,-26 9 0,0-3 0,-60 10 0,61-13 0,-93 33 0,138-43 0,-32 15 0,1 0 0,0 3 0,-35 25 0,53-34 0,11-6 0,0 0 0,1 0 0,0 0 0,-1 0 0,2 1 0,-1 0 0,0 0 0,1 0 0,0 0 0,0 0 0,0 1 0,1-1 0,0 1 0,0-1 0,0 1 0,1 0 0,0 0 0,-1 11 0,1 8 0,1 0 0,0 0 0,6 28 0,-6-51 0,5 25 0,1-1 0,2 1 0,0-2 0,2 1 0,1-1 0,22 38 0,-30-58 0,0 0 0,1 0 0,-1-1 0,1 1 0,0-1 0,1 0 0,-1 0 0,1 0 0,0-1 0,0 1 0,0-1 0,0 0 0,0-1 0,1 1 0,-1-1 0,1 0 0,-1-1 0,1 1 0,0-1 0,0 0 0,6 0 0,-8-1 0,0 0 0,0 0 0,0 0 0,0-1 0,0 0 0,0 0 0,0 0 0,0 0 0,0 0 0,-1-1 0,1 0 0,-1 1 0,1-2 0,-1 1 0,1 0 0,-1-1 0,0 1 0,0-1 0,0 0 0,-1 0 0,1 0 0,-1 0 0,1 0 0,-1-1 0,0 1 0,0-1 0,-1 1 0,1-1 0,-1 0 0,0 0 0,0 0 0,1-4 0,12-121 0,-7 85 0,0-46 0,-6 58 0,1 1 0,2-1 0,15-58 0,-14 73 0,1 0 0,0 0 0,2 0 0,0 1 0,20-29 0,-24 40 0,0 0 0,0 1 0,0-1 0,0 1 0,1 0 0,0 1 0,-1-1 0,2 1 0,-1 0 0,0 0 0,1 0 0,-1 1 0,1 0 0,-1 0 0,1 1 0,0-1 0,0 1 0,0 0 0,0 1 0,0-1 0,10 2 0,-12 0 0,0-1 0,0 1 0,0 1 0,0-1 0,0 1 0,0-1 0,0 1 0,-1 0 0,1 1 0,-1-1 0,1 0 0,-1 1 0,5 5 0,39 47 0,-27-30 0,8 5 0,2-2 0,42 32 0,17 15 0,-80-67 0,0-1 0,1-1 0,0 1 0,17 7 0,-15-8 0,0 0 0,0 1 0,11 9 0,-19-12 0,0 0 0,1-1 0,0 0 0,0 0 0,0 0 0,0 0 0,0-1 0,9 3 0,-12-5 0,-1 0 0,0 1 0,0-1 0,1 0 0,-1 0 0,0 0 0,0 0 0,0-1 0,1 1 0,-1 0 0,0 0 0,0-1 0,0 1 0,1-1 0,-1 1 0,0-1 0,0 1 0,1-2 0,-1 1 0,1-1 0,-1 1 0,0-1 0,0 0 0,1 1 0,-1-1 0,0 0 0,-1 0 0,1 0 0,0 0 0,0 0 0,-1 0 0,1 0 0,-1-2 0,3-16 0,-2 0 0,0 0 0,-4-36 0,1 42 0,1-1 0,0 0 0,1 0 0,1 0 0,0 1 0,1-1 0,1 0 0,7-21 0,36-104 0,-16 42 0,-21 73 0,-1 0 0,-1 0 0,-1-1 0,-2 0 0,0 0 0,0-33 0,-6-36 0,4 126 0,0-1 0,2 0 0,2 0 0,0-1 0,15 40 0,-5-29 0,39 115 0,-48-132 0,-2 1 0,0-1 0,-2 1 0,1 46 0,-4 34 0,-4 79 0,4-181 0,-1 1 0,1-1 0,0 1 0,-1-1 0,1 1 0,-1-1 0,0 0 0,1 1 0,-1-1 0,0 0 0,-1 0 0,1 1 0,0-1 0,-1 0 0,1 0 0,-1 0 0,1-1 0,-1 1 0,0 0 0,0-1 0,-4 3 0,3-2 0,-1-1 0,0 0 0,1 0 0,-1 0 0,0 0 0,0-1 0,1 1 0,-1-1 0,0 0 0,0-1 0,0 1 0,-6-2 0,-8-2 0,1-1 0,0-1 0,0-1 0,-27-15 0,8-2 0,29 19 0,1 0 0,0 1 0,-1 0 0,0 0 0,0 1 0,-14-5 0,-82-25 0,72 21 0,-2 1 0,1 2 0,-1 2 0,-1 0 0,-43-2 0,21 8 0,-178 5 0,232-4 0,0 0 0,0 0 0,1 0 0,-1 0 0,0 1 0,0-1 0,0 0 0,1 1 0,-1 0 0,0-1 0,0 1 0,1 0 0,-1 0 0,1 0 0,-1 0 0,1 0 0,-1 0 0,1 0 0,0 1 0,-1-1 0,-1 3 0,3-2 0,-1-1 0,1 1 0,0 0 0,-1-1 0,1 1 0,0 0 0,0-1 0,0 1 0,1 0 0,-1 0 0,0-1 0,1 1 0,-1 0 0,1-1 0,-1 1 0,1-1 0,0 1 0,1 2 0,4 6 0,2 1 0,-1-1 0,1 0 0,17 16 0,-12-14 0,-1 0 0,-1 1 0,0 1 0,-1 0 0,-1 0 0,0 1 0,0 0 0,-2 0 0,9 26 0,-11-30 0,-1 0 0,1-1 0,1 0 0,0 0 0,1-1 0,-1 0 0,2 0 0,13 14 0,17 20 0,-33-36 0,-1 0 0,0 1 0,0-1 0,-1 1 0,1-1 0,-2 1 0,1 0 0,-1 0 0,-1 1 0,2 13 0,-1 8 0,-5 49 0,1-27 0,0-24 0,0-1 0,-2 1 0,-2-1 0,0 0 0,-12 31 0,-60 128 0,33-84 0,24-41 0,19-60 0,1-10 0,3-15 0,16-27 0,3 1 0,2 0 0,41-65 0,-46 82 0,55-101 0,2 11 0,-70 114 0,-1-1 0,0 1 0,0-1 0,-1 0 0,-1 0 0,0-1 0,0 1 0,0-20 0,-2-3 0,-5-49 0,3 74 0,0-1 0,-1 1 0,1 0 0,-2 0 0,1 0 0,-1 0 0,-1 1 0,1-1 0,-1 1 0,0 0 0,-1 1 0,0-1 0,0 1 0,0 0 0,-1 0 0,0 1 0,0 0 0,0 0 0,0 1 0,-1 0 0,0 0 0,0 1 0,0 0 0,0 0 0,-15-2 0,-41 1 0,-82 5 0,39 2 0,-209-3-1365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1.22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1.643"/>
    </inkml:context>
    <inkml:brush xml:id="br0">
      <inkml:brushProperty name="width" value="0.35" units="cm"/>
      <inkml:brushProperty name="height" value="0.35" units="cm"/>
      <inkml:brushProperty name="color" value="#FFFFFF"/>
    </inkml:brush>
  </inkml:definitions>
  <inkml:trace contextRef="#ctx0" brushRef="#br0">0 1 24575,'0'0'-8191</inkml:trace>
  <inkml:trace contextRef="#ctx0" brushRef="#br0" timeOffset="1">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6.57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6.95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7.30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1.22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9.57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9.973"/>
    </inkml:context>
    <inkml:brush xml:id="br0">
      <inkml:brushProperty name="width" value="0.35" units="cm"/>
      <inkml:brushProperty name="height" value="0.35" units="cm"/>
      <inkml:brushProperty name="color" value="#FFFFFF"/>
    </inkml:brush>
  </inkml:definitions>
  <inkml:trace contextRef="#ctx0" brushRef="#br0">0 0 24575,'0'0'-8191</inkml:trace>
  <inkml:trace contextRef="#ctx0" brushRef="#br0" timeOffset="1">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0.306"/>
    </inkml:context>
    <inkml:brush xml:id="br0">
      <inkml:brushProperty name="width" value="0.35" units="cm"/>
      <inkml:brushProperty name="height" value="0.35" units="cm"/>
      <inkml:brushProperty name="color" value="#FFFFFF"/>
    </inkml:brush>
  </inkml:definitions>
  <inkml:trace contextRef="#ctx0" brushRef="#br0">0 0 24575,'0'0'-8191</inkml:trace>
  <inkml:trace contextRef="#ctx0" brushRef="#br0" timeOffset="1">0 0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0.69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5.25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6.304"/>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6.669"/>
    </inkml:context>
    <inkml:brush xml:id="br0">
      <inkml:brushProperty name="width" value="0.35" units="cm"/>
      <inkml:brushProperty name="height" value="0.35" units="cm"/>
      <inkml:brushProperty name="color" value="#FFFFFF"/>
    </inkml:brush>
  </inkml:definitions>
  <inkml:trace contextRef="#ctx0" brushRef="#br0">1 1 24575,'0'0'-8191</inkml:trace>
  <inkml:trace contextRef="#ctx0" brushRef="#br0" timeOffset="1">1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7.015"/>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37.410"/>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41.024"/>
    </inkml:context>
    <inkml:brush xml:id="br0">
      <inkml:brushProperty name="width" value="0.35" units="cm"/>
      <inkml:brushProperty name="height" value="0.35" units="cm"/>
      <inkml:brushProperty name="color" value="#FFFFFF"/>
    </inkml:brush>
  </inkml:definitions>
  <inkml:trace contextRef="#ctx0" brushRef="#br0">2455 352 24575,'-28'0'0,"-48"-6"0,26 0 0,-191-24 0,-1489-231-3932,1452 217 2918,237 39 1009,30 7 4,56 16 1,8 2 0,148 63 0,86 56 164,-86-23-294,-5 8-1,-6 9 1,-6 8 0,-6 8 0,-7 7-1,238 281 1,-338-352-3,-3 4 0,-4 2 0,79 153 0,-133-225 307,-1 1-1,-1 0 1,-1 0-1,-1 0 1,0 1-1,-2 0 1,0 1-1,-2-1 1,1 33-1,0-9 558,2 0 0,2 0 0,25 81 0,-17-68 56,12 75-1,-22-83-786,-2 0 0,-1 0 0,-7 53 0,4-97 0,1 0 0,-1 0 0,-1 0 0,1 0 0,-1 0 0,0 0 0,-1-1 0,1 1 0,-1-1 0,0 0 0,-1 1 0,1-1 0,-1-1 0,-6 8 0,-2-2 0,0-1 0,0 0 0,-1-1 0,-17 9 0,-22 14 0,43-25-227,0-1-1,-1 0 1,0 0-1,1-1 1,-13 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1.643"/>
    </inkml:context>
    <inkml:brush xml:id="br0">
      <inkml:brushProperty name="width" value="0.35" units="cm"/>
      <inkml:brushProperty name="height" value="0.35" units="cm"/>
      <inkml:brushProperty name="color" value="#FFFFFF"/>
    </inkml:brush>
  </inkml:definitions>
  <inkml:trace contextRef="#ctx0" brushRef="#br0">0 1 24575,'0'0'-8191</inkml:trace>
  <inkml:trace contextRef="#ctx0" brushRef="#br0" timeOffset="1">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1.255"/>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7.99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8.36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8.747"/>
    </inkml:context>
    <inkml:brush xml:id="br0">
      <inkml:brushProperty name="width" value="0.35" units="cm"/>
      <inkml:brushProperty name="height" value="0.35" units="cm"/>
      <inkml:brushProperty name="color" value="#FFFFFF"/>
    </inkml:brush>
  </inkml:definitions>
  <inkml:trace contextRef="#ctx0" brushRef="#br0">0 1 24575,'0'0'-8191</inkml:trace>
  <inkml:trace contextRef="#ctx0" brushRef="#br0" timeOffset="1">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09.19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5:17.580"/>
    </inkml:context>
    <inkml:brush xml:id="br0">
      <inkml:brushProperty name="width" value="0.35" units="cm"/>
      <inkml:brushProperty name="height" value="0.35" units="cm"/>
      <inkml:brushProperty name="color" value="#FFFFFF"/>
    </inkml:brush>
  </inkml:definitions>
  <inkml:trace contextRef="#ctx0" brushRef="#br0">0 4352 24575,'3'-18'0,"1"0"0,0 1 0,12-30 0,3-4 0,62-176 0,42-112-164,188-493-1544,125-342-1335,-393 1054 2651,13-38 392,82-163 0,-125 296 1482,2 2-1,32-40 1,-18 27-1048,143-201-6,-124 169-428,-34 47 0,0 1 0,1 0 0,30-28 0,-30 31 0,0 0 0,0 0 0,21-37 0,1 0 0,80-99 0,-87 97 0,-26 45 0,1 1 0,0 0 0,1 0 0,0 1 0,10-13 0,4-7-1365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6.57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6.95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7.30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9.57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14:29.973"/>
    </inkml:context>
    <inkml:brush xml:id="br0">
      <inkml:brushProperty name="width" value="0.35" units="cm"/>
      <inkml:brushProperty name="height" value="0.35" units="cm"/>
      <inkml:brushProperty name="color" value="#FFFFFF"/>
    </inkml:brush>
  </inkml:definitions>
  <inkml:trace contextRef="#ctx0" brushRef="#br0">0 0 24575,'0'0'-8191</inkml:trace>
  <inkml:trace contextRef="#ctx0" brushRef="#br0" timeOffset="1">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1487-D0A0-E371-3914-C63711BD6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5E51AC-86DF-3309-F0C9-3F0BD110D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EE0C78-4946-2A39-FF96-7AF94DD4B052}"/>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5" name="Footer Placeholder 4">
            <a:extLst>
              <a:ext uri="{FF2B5EF4-FFF2-40B4-BE49-F238E27FC236}">
                <a16:creationId xmlns:a16="http://schemas.microsoft.com/office/drawing/2014/main" id="{2F0401AF-FF1D-C9B6-1230-9182DE053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D20AB-A302-225A-B291-9317D4257A33}"/>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152438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C4BB-96F0-E1E5-D830-1F358396D5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B3B3B7-5C50-9C24-8BF6-10EE87433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84B7C-AC7D-25D2-6DA7-C36D4D4336B3}"/>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5" name="Footer Placeholder 4">
            <a:extLst>
              <a:ext uri="{FF2B5EF4-FFF2-40B4-BE49-F238E27FC236}">
                <a16:creationId xmlns:a16="http://schemas.microsoft.com/office/drawing/2014/main" id="{79B6CDFF-2421-0BAC-26A4-E5B050EB8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7F77E-BF6F-BB80-753E-48D25813A18B}"/>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261069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F1FF0-F205-BDAF-B401-58FC656EC8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CCBC85-25B0-0DEA-3E72-24FFCB096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61233-5413-1DD5-0D31-4208CA0CE03F}"/>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5" name="Footer Placeholder 4">
            <a:extLst>
              <a:ext uri="{FF2B5EF4-FFF2-40B4-BE49-F238E27FC236}">
                <a16:creationId xmlns:a16="http://schemas.microsoft.com/office/drawing/2014/main" id="{C9995587-461E-90AE-6B6B-A3ECA70C1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F0D34A-3995-0B0A-B0EF-2C1EA1209FF9}"/>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167293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543-8400-FB3F-9E60-CFC343A224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421E5-96DF-42D2-D4DF-0F33735D80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75662-000B-84C8-4487-8856683AA175}"/>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5" name="Footer Placeholder 4">
            <a:extLst>
              <a:ext uri="{FF2B5EF4-FFF2-40B4-BE49-F238E27FC236}">
                <a16:creationId xmlns:a16="http://schemas.microsoft.com/office/drawing/2014/main" id="{8D0E44F6-99B1-E858-8E07-C8B3E4A3D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1544D-49BF-002B-B839-1A6EB47976D5}"/>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133016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9229-679D-933B-AABD-D2A1F6C665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E0F861-AA64-A416-4559-2E19CBFC5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88971F-D5ED-75D7-DFE2-8174729C3F52}"/>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5" name="Footer Placeholder 4">
            <a:extLst>
              <a:ext uri="{FF2B5EF4-FFF2-40B4-BE49-F238E27FC236}">
                <a16:creationId xmlns:a16="http://schemas.microsoft.com/office/drawing/2014/main" id="{865FB2D5-B7A2-CB98-CD8A-564D758AA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FA374-0491-C1E4-E117-19CBDDED330C}"/>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133015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0155-D0D5-8FA5-1762-5D5FE2ABD5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4AE096-271A-3227-B1AD-E1DD2B7FDB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4B3184-2940-C26F-854F-EF0B0F1C8B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3D0682-D5BF-2649-845B-DAEE92664B35}"/>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6" name="Footer Placeholder 5">
            <a:extLst>
              <a:ext uri="{FF2B5EF4-FFF2-40B4-BE49-F238E27FC236}">
                <a16:creationId xmlns:a16="http://schemas.microsoft.com/office/drawing/2014/main" id="{E919D9B2-B455-5674-488F-C20DB7DE65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6FE9CE-CB83-D70B-826B-421F273F70D5}"/>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91804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0580-45E2-ABB2-8EFA-2181DA8D7A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F596DF-D979-6D2D-467A-60B1CD6F01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3A685-71A8-00B5-6094-73A5D1095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BEA491-6212-1E27-1604-DEA6349FC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EEE0F-5756-2D30-4D93-BCCEEC735D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A38591-2E76-15A6-59CB-38E58DE16DFB}"/>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8" name="Footer Placeholder 7">
            <a:extLst>
              <a:ext uri="{FF2B5EF4-FFF2-40B4-BE49-F238E27FC236}">
                <a16:creationId xmlns:a16="http://schemas.microsoft.com/office/drawing/2014/main" id="{27C2C255-0F59-7847-0594-4515C0C656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815E25-43C4-6052-C807-0D2F988806FD}"/>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74925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0DC1-D275-07D7-845C-AB1AF104C3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F78040-26DD-BE63-4165-19DB59923094}"/>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4" name="Footer Placeholder 3">
            <a:extLst>
              <a:ext uri="{FF2B5EF4-FFF2-40B4-BE49-F238E27FC236}">
                <a16:creationId xmlns:a16="http://schemas.microsoft.com/office/drawing/2014/main" id="{264FB702-02C8-60D4-64EB-C30DB463BC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DA90E5-7793-5F84-E75E-3F5A09D81677}"/>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231331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0539B-B3FE-2FEF-E884-A833041E00A3}"/>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3" name="Footer Placeholder 2">
            <a:extLst>
              <a:ext uri="{FF2B5EF4-FFF2-40B4-BE49-F238E27FC236}">
                <a16:creationId xmlns:a16="http://schemas.microsoft.com/office/drawing/2014/main" id="{DE15A493-3CF4-0770-D592-26CA7481C2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3AE9FF-3D20-290F-2270-96FF71AE1290}"/>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147744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B848-1F63-FAF1-6952-1196244A8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D9B6CF-FDE8-FA96-6A43-FF5D70D113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BC961C-7513-1CEE-D1B5-E57A0E0CD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80BF8-2356-3EA0-2FD5-0AF051C07C43}"/>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6" name="Footer Placeholder 5">
            <a:extLst>
              <a:ext uri="{FF2B5EF4-FFF2-40B4-BE49-F238E27FC236}">
                <a16:creationId xmlns:a16="http://schemas.microsoft.com/office/drawing/2014/main" id="{F0090150-8D71-E5C2-3C8A-9434715674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7E3876-BCD5-C6D4-7763-4FDF86A44805}"/>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246016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03CF-B9A6-8EE7-693C-DD18289A4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DD5397-C599-D9CD-B971-E34D2D467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BCC04F-69F8-F8B1-0513-D3CBCCCED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23556-5659-926D-FF21-20CDEF6F4885}"/>
              </a:ext>
            </a:extLst>
          </p:cNvPr>
          <p:cNvSpPr>
            <a:spLocks noGrp="1"/>
          </p:cNvSpPr>
          <p:nvPr>
            <p:ph type="dt" sz="half" idx="10"/>
          </p:nvPr>
        </p:nvSpPr>
        <p:spPr/>
        <p:txBody>
          <a:bodyPr/>
          <a:lstStyle/>
          <a:p>
            <a:fld id="{71FA3E31-F0C2-4AAC-AC0F-909C7A5F571C}" type="datetimeFigureOut">
              <a:rPr lang="en-IN" smtClean="0"/>
              <a:t>25-03-2024</a:t>
            </a:fld>
            <a:endParaRPr lang="en-IN"/>
          </a:p>
        </p:txBody>
      </p:sp>
      <p:sp>
        <p:nvSpPr>
          <p:cNvPr id="6" name="Footer Placeholder 5">
            <a:extLst>
              <a:ext uri="{FF2B5EF4-FFF2-40B4-BE49-F238E27FC236}">
                <a16:creationId xmlns:a16="http://schemas.microsoft.com/office/drawing/2014/main" id="{5CCBC1A4-FC2E-0984-D569-09778CE11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778CE2-B565-3AE0-D0ED-F99B1A0C9DBF}"/>
              </a:ext>
            </a:extLst>
          </p:cNvPr>
          <p:cNvSpPr>
            <a:spLocks noGrp="1"/>
          </p:cNvSpPr>
          <p:nvPr>
            <p:ph type="sldNum" sz="quarter" idx="12"/>
          </p:nvPr>
        </p:nvSpPr>
        <p:spPr/>
        <p:txBody>
          <a:bodyPr/>
          <a:lstStyle/>
          <a:p>
            <a:fld id="{5B956EEC-C551-483D-AA2B-9BC00E8D46F1}" type="slidenum">
              <a:rPr lang="en-IN" smtClean="0"/>
              <a:t>‹#›</a:t>
            </a:fld>
            <a:endParaRPr lang="en-IN"/>
          </a:p>
        </p:txBody>
      </p:sp>
    </p:spTree>
    <p:extLst>
      <p:ext uri="{BB962C8B-B14F-4D97-AF65-F5344CB8AC3E}">
        <p14:creationId xmlns:p14="http://schemas.microsoft.com/office/powerpoint/2010/main" val="96306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A32BBD-0955-DAED-245A-98320D49B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93BD8C-F6A5-9CFE-0875-53CC35770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97B252-7DEB-ED24-23A9-46CD5B28A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A3E31-F0C2-4AAC-AC0F-909C7A5F571C}" type="datetimeFigureOut">
              <a:rPr lang="en-IN" smtClean="0"/>
              <a:t>25-03-2024</a:t>
            </a:fld>
            <a:endParaRPr lang="en-IN"/>
          </a:p>
        </p:txBody>
      </p:sp>
      <p:sp>
        <p:nvSpPr>
          <p:cNvPr id="5" name="Footer Placeholder 4">
            <a:extLst>
              <a:ext uri="{FF2B5EF4-FFF2-40B4-BE49-F238E27FC236}">
                <a16:creationId xmlns:a16="http://schemas.microsoft.com/office/drawing/2014/main" id="{ACACDCC9-C51D-13EB-42C8-8A3FE103F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1C1F57-E1DE-07A6-7426-07F9CF0E9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56EEC-C551-483D-AA2B-9BC00E8D46F1}" type="slidenum">
              <a:rPr lang="en-IN" smtClean="0"/>
              <a:t>‹#›</a:t>
            </a:fld>
            <a:endParaRPr lang="en-IN"/>
          </a:p>
        </p:txBody>
      </p:sp>
    </p:spTree>
    <p:extLst>
      <p:ext uri="{BB962C8B-B14F-4D97-AF65-F5344CB8AC3E}">
        <p14:creationId xmlns:p14="http://schemas.microsoft.com/office/powerpoint/2010/main" val="4160523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4.xml"/><Relationship Id="rId13" Type="http://schemas.openxmlformats.org/officeDocument/2006/relationships/diagramData" Target="../diagrams/data25.xml"/><Relationship Id="rId18" Type="http://schemas.openxmlformats.org/officeDocument/2006/relationships/diagramData" Target="../diagrams/data26.xml"/><Relationship Id="rId3" Type="http://schemas.openxmlformats.org/officeDocument/2006/relationships/diagramData" Target="../diagrams/data23.xml"/><Relationship Id="rId21" Type="http://schemas.openxmlformats.org/officeDocument/2006/relationships/diagramColors" Target="../diagrams/colors26.xml"/><Relationship Id="rId7" Type="http://schemas.microsoft.com/office/2007/relationships/diagramDrawing" Target="../diagrams/drawing23.xml"/><Relationship Id="rId12" Type="http://schemas.microsoft.com/office/2007/relationships/diagramDrawing" Target="../diagrams/drawing24.xml"/><Relationship Id="rId17" Type="http://schemas.microsoft.com/office/2007/relationships/diagramDrawing" Target="../diagrams/drawing25.xml"/><Relationship Id="rId2" Type="http://schemas.openxmlformats.org/officeDocument/2006/relationships/image" Target="../media/image2.png"/><Relationship Id="rId16" Type="http://schemas.openxmlformats.org/officeDocument/2006/relationships/diagramColors" Target="../diagrams/colors25.xml"/><Relationship Id="rId20" Type="http://schemas.openxmlformats.org/officeDocument/2006/relationships/diagramQuickStyle" Target="../diagrams/quickStyle26.xml"/><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5" Type="http://schemas.openxmlformats.org/officeDocument/2006/relationships/diagramQuickStyle" Target="../diagrams/quickStyle25.xml"/><Relationship Id="rId10" Type="http://schemas.openxmlformats.org/officeDocument/2006/relationships/diagramQuickStyle" Target="../diagrams/quickStyle24.xml"/><Relationship Id="rId19" Type="http://schemas.openxmlformats.org/officeDocument/2006/relationships/diagramLayout" Target="../diagrams/layout26.xml"/><Relationship Id="rId4" Type="http://schemas.openxmlformats.org/officeDocument/2006/relationships/diagramLayout" Target="../diagrams/layout23.xml"/><Relationship Id="rId9" Type="http://schemas.openxmlformats.org/officeDocument/2006/relationships/diagramLayout" Target="../diagrams/layout24.xml"/><Relationship Id="rId14" Type="http://schemas.openxmlformats.org/officeDocument/2006/relationships/diagramLayout" Target="../diagrams/layout25.xml"/><Relationship Id="rId22" Type="http://schemas.microsoft.com/office/2007/relationships/diagramDrawing" Target="../diagrams/drawing2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8.xml"/><Relationship Id="rId13" Type="http://schemas.openxmlformats.org/officeDocument/2006/relationships/diagramData" Target="../diagrams/data29.xml"/><Relationship Id="rId18" Type="http://schemas.openxmlformats.org/officeDocument/2006/relationships/diagramData" Target="../diagrams/data30.xml"/><Relationship Id="rId3" Type="http://schemas.openxmlformats.org/officeDocument/2006/relationships/diagramData" Target="../diagrams/data27.xml"/><Relationship Id="rId21" Type="http://schemas.openxmlformats.org/officeDocument/2006/relationships/diagramColors" Target="../diagrams/colors30.xml"/><Relationship Id="rId7" Type="http://schemas.microsoft.com/office/2007/relationships/diagramDrawing" Target="../diagrams/drawing27.xml"/><Relationship Id="rId12" Type="http://schemas.microsoft.com/office/2007/relationships/diagramDrawing" Target="../diagrams/drawing28.xml"/><Relationship Id="rId17" Type="http://schemas.microsoft.com/office/2007/relationships/diagramDrawing" Target="../diagrams/drawing29.xml"/><Relationship Id="rId2" Type="http://schemas.openxmlformats.org/officeDocument/2006/relationships/image" Target="../media/image2.png"/><Relationship Id="rId16" Type="http://schemas.openxmlformats.org/officeDocument/2006/relationships/diagramColors" Target="../diagrams/colors29.xml"/><Relationship Id="rId20" Type="http://schemas.openxmlformats.org/officeDocument/2006/relationships/diagramQuickStyle" Target="../diagrams/quickStyle30.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5" Type="http://schemas.openxmlformats.org/officeDocument/2006/relationships/diagramQuickStyle" Target="../diagrams/quickStyle29.xml"/><Relationship Id="rId10" Type="http://schemas.openxmlformats.org/officeDocument/2006/relationships/diagramQuickStyle" Target="../diagrams/quickStyle28.xml"/><Relationship Id="rId19" Type="http://schemas.openxmlformats.org/officeDocument/2006/relationships/diagramLayout" Target="../diagrams/layout30.xml"/><Relationship Id="rId4" Type="http://schemas.openxmlformats.org/officeDocument/2006/relationships/diagramLayout" Target="../diagrams/layout27.xml"/><Relationship Id="rId9" Type="http://schemas.openxmlformats.org/officeDocument/2006/relationships/diagramLayout" Target="../diagrams/layout28.xml"/><Relationship Id="rId14" Type="http://schemas.openxmlformats.org/officeDocument/2006/relationships/diagramLayout" Target="../diagrams/layout29.xml"/><Relationship Id="rId22" Type="http://schemas.microsoft.com/office/2007/relationships/diagramDrawing" Target="../diagrams/drawing30.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2.xml"/><Relationship Id="rId13" Type="http://schemas.openxmlformats.org/officeDocument/2006/relationships/diagramData" Target="../diagrams/data33.xml"/><Relationship Id="rId18" Type="http://schemas.openxmlformats.org/officeDocument/2006/relationships/diagramData" Target="../diagrams/data34.xml"/><Relationship Id="rId3" Type="http://schemas.openxmlformats.org/officeDocument/2006/relationships/diagramData" Target="../diagrams/data31.xml"/><Relationship Id="rId21" Type="http://schemas.openxmlformats.org/officeDocument/2006/relationships/diagramColors" Target="../diagrams/colors34.xml"/><Relationship Id="rId7" Type="http://schemas.microsoft.com/office/2007/relationships/diagramDrawing" Target="../diagrams/drawing31.xml"/><Relationship Id="rId12" Type="http://schemas.microsoft.com/office/2007/relationships/diagramDrawing" Target="../diagrams/drawing32.xml"/><Relationship Id="rId17" Type="http://schemas.microsoft.com/office/2007/relationships/diagramDrawing" Target="../diagrams/drawing33.xml"/><Relationship Id="rId2" Type="http://schemas.openxmlformats.org/officeDocument/2006/relationships/image" Target="../media/image2.png"/><Relationship Id="rId16" Type="http://schemas.openxmlformats.org/officeDocument/2006/relationships/diagramColors" Target="../diagrams/colors33.xml"/><Relationship Id="rId20" Type="http://schemas.openxmlformats.org/officeDocument/2006/relationships/diagramQuickStyle" Target="../diagrams/quickStyle34.xml"/><Relationship Id="rId1" Type="http://schemas.openxmlformats.org/officeDocument/2006/relationships/slideLayout" Target="../slideLayouts/slideLayout2.xml"/><Relationship Id="rId6" Type="http://schemas.openxmlformats.org/officeDocument/2006/relationships/diagramColors" Target="../diagrams/colors31.xml"/><Relationship Id="rId11" Type="http://schemas.openxmlformats.org/officeDocument/2006/relationships/diagramColors" Target="../diagrams/colors32.xml"/><Relationship Id="rId5" Type="http://schemas.openxmlformats.org/officeDocument/2006/relationships/diagramQuickStyle" Target="../diagrams/quickStyle31.xml"/><Relationship Id="rId15" Type="http://schemas.openxmlformats.org/officeDocument/2006/relationships/diagramQuickStyle" Target="../diagrams/quickStyle33.xml"/><Relationship Id="rId10" Type="http://schemas.openxmlformats.org/officeDocument/2006/relationships/diagramQuickStyle" Target="../diagrams/quickStyle32.xml"/><Relationship Id="rId19" Type="http://schemas.openxmlformats.org/officeDocument/2006/relationships/diagramLayout" Target="../diagrams/layout34.xml"/><Relationship Id="rId4" Type="http://schemas.openxmlformats.org/officeDocument/2006/relationships/diagramLayout" Target="../diagrams/layout31.xml"/><Relationship Id="rId9" Type="http://schemas.openxmlformats.org/officeDocument/2006/relationships/diagramLayout" Target="../diagrams/layout32.xml"/><Relationship Id="rId14" Type="http://schemas.openxmlformats.org/officeDocument/2006/relationships/diagramLayout" Target="../diagrams/layout33.xml"/><Relationship Id="rId22" Type="http://schemas.microsoft.com/office/2007/relationships/diagramDrawing" Target="../diagrams/drawing3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6.xml"/><Relationship Id="rId13" Type="http://schemas.openxmlformats.org/officeDocument/2006/relationships/diagramData" Target="../diagrams/data37.xml"/><Relationship Id="rId18" Type="http://schemas.openxmlformats.org/officeDocument/2006/relationships/diagramData" Target="../diagrams/data38.xml"/><Relationship Id="rId3" Type="http://schemas.openxmlformats.org/officeDocument/2006/relationships/diagramData" Target="../diagrams/data35.xml"/><Relationship Id="rId21" Type="http://schemas.openxmlformats.org/officeDocument/2006/relationships/diagramColors" Target="../diagrams/colors38.xml"/><Relationship Id="rId7" Type="http://schemas.microsoft.com/office/2007/relationships/diagramDrawing" Target="../diagrams/drawing35.xml"/><Relationship Id="rId12" Type="http://schemas.microsoft.com/office/2007/relationships/diagramDrawing" Target="../diagrams/drawing36.xml"/><Relationship Id="rId17" Type="http://schemas.microsoft.com/office/2007/relationships/diagramDrawing" Target="../diagrams/drawing37.xml"/><Relationship Id="rId2" Type="http://schemas.openxmlformats.org/officeDocument/2006/relationships/image" Target="../media/image2.png"/><Relationship Id="rId16" Type="http://schemas.openxmlformats.org/officeDocument/2006/relationships/diagramColors" Target="../diagrams/colors37.xml"/><Relationship Id="rId20" Type="http://schemas.openxmlformats.org/officeDocument/2006/relationships/diagramQuickStyle" Target="../diagrams/quickStyle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Colors" Target="../diagrams/colors36.xml"/><Relationship Id="rId5" Type="http://schemas.openxmlformats.org/officeDocument/2006/relationships/diagramQuickStyle" Target="../diagrams/quickStyle35.xml"/><Relationship Id="rId15" Type="http://schemas.openxmlformats.org/officeDocument/2006/relationships/diagramQuickStyle" Target="../diagrams/quickStyle37.xml"/><Relationship Id="rId10" Type="http://schemas.openxmlformats.org/officeDocument/2006/relationships/diagramQuickStyle" Target="../diagrams/quickStyle36.xml"/><Relationship Id="rId19" Type="http://schemas.openxmlformats.org/officeDocument/2006/relationships/diagramLayout" Target="../diagrams/layout38.xml"/><Relationship Id="rId4" Type="http://schemas.openxmlformats.org/officeDocument/2006/relationships/diagramLayout" Target="../diagrams/layout35.xml"/><Relationship Id="rId9" Type="http://schemas.openxmlformats.org/officeDocument/2006/relationships/diagramLayout" Target="../diagrams/layout36.xml"/><Relationship Id="rId14" Type="http://schemas.openxmlformats.org/officeDocument/2006/relationships/diagramLayout" Target="../diagrams/layout37.xml"/><Relationship Id="rId22" Type="http://schemas.microsoft.com/office/2007/relationships/diagramDrawing" Target="../diagrams/drawing38.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40.xml"/><Relationship Id="rId13" Type="http://schemas.openxmlformats.org/officeDocument/2006/relationships/diagramData" Target="../diagrams/data41.xml"/><Relationship Id="rId18" Type="http://schemas.openxmlformats.org/officeDocument/2006/relationships/diagramData" Target="../diagrams/data42.xml"/><Relationship Id="rId3" Type="http://schemas.openxmlformats.org/officeDocument/2006/relationships/diagramData" Target="../diagrams/data39.xml"/><Relationship Id="rId21" Type="http://schemas.openxmlformats.org/officeDocument/2006/relationships/diagramColors" Target="../diagrams/colors42.xml"/><Relationship Id="rId7" Type="http://schemas.microsoft.com/office/2007/relationships/diagramDrawing" Target="../diagrams/drawing39.xml"/><Relationship Id="rId12" Type="http://schemas.microsoft.com/office/2007/relationships/diagramDrawing" Target="../diagrams/drawing40.xml"/><Relationship Id="rId17" Type="http://schemas.microsoft.com/office/2007/relationships/diagramDrawing" Target="../diagrams/drawing41.xml"/><Relationship Id="rId2" Type="http://schemas.openxmlformats.org/officeDocument/2006/relationships/image" Target="../media/image2.png"/><Relationship Id="rId16" Type="http://schemas.openxmlformats.org/officeDocument/2006/relationships/diagramColors" Target="../diagrams/colors41.xml"/><Relationship Id="rId20" Type="http://schemas.openxmlformats.org/officeDocument/2006/relationships/diagramQuickStyle" Target="../diagrams/quickStyle42.xml"/><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diagramColors" Target="../diagrams/colors40.xml"/><Relationship Id="rId5" Type="http://schemas.openxmlformats.org/officeDocument/2006/relationships/diagramQuickStyle" Target="../diagrams/quickStyle39.xml"/><Relationship Id="rId15" Type="http://schemas.openxmlformats.org/officeDocument/2006/relationships/diagramQuickStyle" Target="../diagrams/quickStyle41.xml"/><Relationship Id="rId10" Type="http://schemas.openxmlformats.org/officeDocument/2006/relationships/diagramQuickStyle" Target="../diagrams/quickStyle40.xml"/><Relationship Id="rId19" Type="http://schemas.openxmlformats.org/officeDocument/2006/relationships/diagramLayout" Target="../diagrams/layout42.xml"/><Relationship Id="rId4" Type="http://schemas.openxmlformats.org/officeDocument/2006/relationships/diagramLayout" Target="../diagrams/layout39.xml"/><Relationship Id="rId9" Type="http://schemas.openxmlformats.org/officeDocument/2006/relationships/diagramLayout" Target="../diagrams/layout40.xml"/><Relationship Id="rId14" Type="http://schemas.openxmlformats.org/officeDocument/2006/relationships/diagramLayout" Target="../diagrams/layout41.xml"/><Relationship Id="rId22" Type="http://schemas.microsoft.com/office/2007/relationships/diagramDrawing" Target="../diagrams/drawing4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4.xml"/><Relationship Id="rId13" Type="http://schemas.openxmlformats.org/officeDocument/2006/relationships/diagramData" Target="../diagrams/data45.xml"/><Relationship Id="rId18" Type="http://schemas.openxmlformats.org/officeDocument/2006/relationships/diagramData" Target="../diagrams/data46.xml"/><Relationship Id="rId3" Type="http://schemas.openxmlformats.org/officeDocument/2006/relationships/diagramData" Target="../diagrams/data43.xml"/><Relationship Id="rId21" Type="http://schemas.openxmlformats.org/officeDocument/2006/relationships/diagramColors" Target="../diagrams/colors46.xml"/><Relationship Id="rId7" Type="http://schemas.microsoft.com/office/2007/relationships/diagramDrawing" Target="../diagrams/drawing43.xml"/><Relationship Id="rId12" Type="http://schemas.microsoft.com/office/2007/relationships/diagramDrawing" Target="../diagrams/drawing44.xml"/><Relationship Id="rId17" Type="http://schemas.microsoft.com/office/2007/relationships/diagramDrawing" Target="../diagrams/drawing45.xml"/><Relationship Id="rId2" Type="http://schemas.openxmlformats.org/officeDocument/2006/relationships/image" Target="../media/image2.png"/><Relationship Id="rId16" Type="http://schemas.openxmlformats.org/officeDocument/2006/relationships/diagramColors" Target="../diagrams/colors45.xml"/><Relationship Id="rId20" Type="http://schemas.openxmlformats.org/officeDocument/2006/relationships/diagramQuickStyle" Target="../diagrams/quickStyle46.xml"/><Relationship Id="rId1" Type="http://schemas.openxmlformats.org/officeDocument/2006/relationships/slideLayout" Target="../slideLayouts/slideLayout2.xml"/><Relationship Id="rId6" Type="http://schemas.openxmlformats.org/officeDocument/2006/relationships/diagramColors" Target="../diagrams/colors43.xml"/><Relationship Id="rId11" Type="http://schemas.openxmlformats.org/officeDocument/2006/relationships/diagramColors" Target="../diagrams/colors44.xml"/><Relationship Id="rId5" Type="http://schemas.openxmlformats.org/officeDocument/2006/relationships/diagramQuickStyle" Target="../diagrams/quickStyle43.xml"/><Relationship Id="rId15" Type="http://schemas.openxmlformats.org/officeDocument/2006/relationships/diagramQuickStyle" Target="../diagrams/quickStyle45.xml"/><Relationship Id="rId10" Type="http://schemas.openxmlformats.org/officeDocument/2006/relationships/diagramQuickStyle" Target="../diagrams/quickStyle44.xml"/><Relationship Id="rId19" Type="http://schemas.openxmlformats.org/officeDocument/2006/relationships/diagramLayout" Target="../diagrams/layout46.xml"/><Relationship Id="rId4" Type="http://schemas.openxmlformats.org/officeDocument/2006/relationships/diagramLayout" Target="../diagrams/layout43.xml"/><Relationship Id="rId9" Type="http://schemas.openxmlformats.org/officeDocument/2006/relationships/diagramLayout" Target="../diagrams/layout44.xml"/><Relationship Id="rId14" Type="http://schemas.openxmlformats.org/officeDocument/2006/relationships/diagramLayout" Target="../diagrams/layout45.xml"/><Relationship Id="rId22" Type="http://schemas.microsoft.com/office/2007/relationships/diagramDrawing" Target="../diagrams/drawing4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48.xml"/><Relationship Id="rId13" Type="http://schemas.openxmlformats.org/officeDocument/2006/relationships/diagramData" Target="../diagrams/data49.xml"/><Relationship Id="rId18" Type="http://schemas.openxmlformats.org/officeDocument/2006/relationships/diagramData" Target="../diagrams/data50.xml"/><Relationship Id="rId26" Type="http://schemas.openxmlformats.org/officeDocument/2006/relationships/diagramColors" Target="../diagrams/colors51.xml"/><Relationship Id="rId3" Type="http://schemas.openxmlformats.org/officeDocument/2006/relationships/diagramData" Target="../diagrams/data47.xml"/><Relationship Id="rId21" Type="http://schemas.openxmlformats.org/officeDocument/2006/relationships/diagramColors" Target="../diagrams/colors50.xml"/><Relationship Id="rId7" Type="http://schemas.microsoft.com/office/2007/relationships/diagramDrawing" Target="../diagrams/drawing47.xml"/><Relationship Id="rId12" Type="http://schemas.microsoft.com/office/2007/relationships/diagramDrawing" Target="../diagrams/drawing48.xml"/><Relationship Id="rId17" Type="http://schemas.microsoft.com/office/2007/relationships/diagramDrawing" Target="../diagrams/drawing49.xml"/><Relationship Id="rId25" Type="http://schemas.openxmlformats.org/officeDocument/2006/relationships/diagramQuickStyle" Target="../diagrams/quickStyle51.xml"/><Relationship Id="rId2" Type="http://schemas.openxmlformats.org/officeDocument/2006/relationships/image" Target="../media/image2.png"/><Relationship Id="rId16" Type="http://schemas.openxmlformats.org/officeDocument/2006/relationships/diagramColors" Target="../diagrams/colors49.xml"/><Relationship Id="rId20" Type="http://schemas.openxmlformats.org/officeDocument/2006/relationships/diagramQuickStyle" Target="../diagrams/quickStyle50.xml"/><Relationship Id="rId29"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7.xml"/><Relationship Id="rId11" Type="http://schemas.openxmlformats.org/officeDocument/2006/relationships/diagramColors" Target="../diagrams/colors48.xml"/><Relationship Id="rId24" Type="http://schemas.openxmlformats.org/officeDocument/2006/relationships/diagramLayout" Target="../diagrams/layout51.xml"/><Relationship Id="rId5" Type="http://schemas.openxmlformats.org/officeDocument/2006/relationships/diagramQuickStyle" Target="../diagrams/quickStyle47.xml"/><Relationship Id="rId15" Type="http://schemas.openxmlformats.org/officeDocument/2006/relationships/diagramQuickStyle" Target="../diagrams/quickStyle49.xml"/><Relationship Id="rId23" Type="http://schemas.openxmlformats.org/officeDocument/2006/relationships/diagramData" Target="../diagrams/data51.xml"/><Relationship Id="rId28" Type="http://schemas.openxmlformats.org/officeDocument/2006/relationships/customXml" Target="../ink/ink1.xml"/><Relationship Id="rId10" Type="http://schemas.openxmlformats.org/officeDocument/2006/relationships/diagramQuickStyle" Target="../diagrams/quickStyle48.xml"/><Relationship Id="rId19" Type="http://schemas.openxmlformats.org/officeDocument/2006/relationships/diagramLayout" Target="../diagrams/layout50.xml"/><Relationship Id="rId4" Type="http://schemas.openxmlformats.org/officeDocument/2006/relationships/diagramLayout" Target="../diagrams/layout47.xml"/><Relationship Id="rId9" Type="http://schemas.openxmlformats.org/officeDocument/2006/relationships/diagramLayout" Target="../diagrams/layout48.xml"/><Relationship Id="rId14" Type="http://schemas.openxmlformats.org/officeDocument/2006/relationships/diagramLayout" Target="../diagrams/layout49.xml"/><Relationship Id="rId22" Type="http://schemas.microsoft.com/office/2007/relationships/diagramDrawing" Target="../diagrams/drawing50.xml"/><Relationship Id="rId27" Type="http://schemas.microsoft.com/office/2007/relationships/diagramDrawing" Target="../diagrams/drawing51.xml"/></Relationships>
</file>

<file path=ppt/slides/_rels/slide17.xml.rels><?xml version="1.0" encoding="UTF-8" standalone="yes"?>
<Relationships xmlns="http://schemas.openxmlformats.org/package/2006/relationships"><Relationship Id="rId13" Type="http://schemas.openxmlformats.org/officeDocument/2006/relationships/diagramData" Target="../diagrams/data54.xml"/><Relationship Id="rId18" Type="http://schemas.openxmlformats.org/officeDocument/2006/relationships/diagramData" Target="../diagrams/data55.xml"/><Relationship Id="rId26" Type="http://schemas.openxmlformats.org/officeDocument/2006/relationships/image" Target="../media/image7.png"/><Relationship Id="rId39" Type="http://schemas.openxmlformats.org/officeDocument/2006/relationships/customXml" Target="../ink/ink15.xml"/><Relationship Id="rId21" Type="http://schemas.openxmlformats.org/officeDocument/2006/relationships/diagramColors" Target="../diagrams/colors55.xml"/><Relationship Id="rId34" Type="http://schemas.openxmlformats.org/officeDocument/2006/relationships/customXml" Target="../ink/ink10.xml"/><Relationship Id="rId42" Type="http://schemas.openxmlformats.org/officeDocument/2006/relationships/image" Target="../media/image9.png"/><Relationship Id="rId47" Type="http://schemas.openxmlformats.org/officeDocument/2006/relationships/customXml" Target="../ink/ink22.xml"/><Relationship Id="rId50" Type="http://schemas.openxmlformats.org/officeDocument/2006/relationships/diagramData" Target="../diagrams/data56.xml"/><Relationship Id="rId7" Type="http://schemas.microsoft.com/office/2007/relationships/diagramDrawing" Target="../diagrams/drawing52.xml"/><Relationship Id="rId2" Type="http://schemas.openxmlformats.org/officeDocument/2006/relationships/image" Target="../media/image2.png"/><Relationship Id="rId16" Type="http://schemas.openxmlformats.org/officeDocument/2006/relationships/diagramColors" Target="../diagrams/colors54.xml"/><Relationship Id="rId29" Type="http://schemas.openxmlformats.org/officeDocument/2006/relationships/customXml" Target="../ink/ink5.xml"/><Relationship Id="rId11" Type="http://schemas.openxmlformats.org/officeDocument/2006/relationships/diagramColors" Target="../diagrams/colors53.xml"/><Relationship Id="rId24" Type="http://schemas.openxmlformats.org/officeDocument/2006/relationships/image" Target="../media/image6.png"/><Relationship Id="rId32" Type="http://schemas.openxmlformats.org/officeDocument/2006/relationships/customXml" Target="../ink/ink8.xml"/><Relationship Id="rId37" Type="http://schemas.openxmlformats.org/officeDocument/2006/relationships/customXml" Target="../ink/ink13.xml"/><Relationship Id="rId40" Type="http://schemas.openxmlformats.org/officeDocument/2006/relationships/customXml" Target="../ink/ink16.xml"/><Relationship Id="rId45" Type="http://schemas.openxmlformats.org/officeDocument/2006/relationships/customXml" Target="../ink/ink20.xml"/><Relationship Id="rId53" Type="http://schemas.openxmlformats.org/officeDocument/2006/relationships/diagramColors" Target="../diagrams/colors56.xml"/><Relationship Id="rId5" Type="http://schemas.openxmlformats.org/officeDocument/2006/relationships/diagramQuickStyle" Target="../diagrams/quickStyle52.xml"/><Relationship Id="rId10" Type="http://schemas.openxmlformats.org/officeDocument/2006/relationships/diagramQuickStyle" Target="../diagrams/quickStyle53.xml"/><Relationship Id="rId19" Type="http://schemas.openxmlformats.org/officeDocument/2006/relationships/diagramLayout" Target="../diagrams/layout55.xml"/><Relationship Id="rId31" Type="http://schemas.openxmlformats.org/officeDocument/2006/relationships/customXml" Target="../ink/ink7.xml"/><Relationship Id="rId44" Type="http://schemas.openxmlformats.org/officeDocument/2006/relationships/customXml" Target="../ink/ink19.xml"/><Relationship Id="rId52" Type="http://schemas.openxmlformats.org/officeDocument/2006/relationships/diagramQuickStyle" Target="../diagrams/quickStyle56.xml"/><Relationship Id="rId4" Type="http://schemas.openxmlformats.org/officeDocument/2006/relationships/diagramLayout" Target="../diagrams/layout52.xml"/><Relationship Id="rId9" Type="http://schemas.openxmlformats.org/officeDocument/2006/relationships/diagramLayout" Target="../diagrams/layout53.xml"/><Relationship Id="rId14" Type="http://schemas.openxmlformats.org/officeDocument/2006/relationships/diagramLayout" Target="../diagrams/layout54.xml"/><Relationship Id="rId22" Type="http://schemas.microsoft.com/office/2007/relationships/diagramDrawing" Target="../diagrams/drawing55.xml"/><Relationship Id="rId27" Type="http://schemas.openxmlformats.org/officeDocument/2006/relationships/customXml" Target="../ink/ink4.xml"/><Relationship Id="rId30" Type="http://schemas.openxmlformats.org/officeDocument/2006/relationships/customXml" Target="../ink/ink6.xml"/><Relationship Id="rId35" Type="http://schemas.openxmlformats.org/officeDocument/2006/relationships/customXml" Target="../ink/ink11.xml"/><Relationship Id="rId43" Type="http://schemas.openxmlformats.org/officeDocument/2006/relationships/customXml" Target="../ink/ink18.xml"/><Relationship Id="rId48" Type="http://schemas.openxmlformats.org/officeDocument/2006/relationships/customXml" Target="../ink/ink23.xml"/><Relationship Id="rId8" Type="http://schemas.openxmlformats.org/officeDocument/2006/relationships/diagramData" Target="../diagrams/data53.xml"/><Relationship Id="rId51" Type="http://schemas.openxmlformats.org/officeDocument/2006/relationships/diagramLayout" Target="../diagrams/layout56.xml"/><Relationship Id="rId3" Type="http://schemas.openxmlformats.org/officeDocument/2006/relationships/diagramData" Target="../diagrams/data52.xml"/><Relationship Id="rId12" Type="http://schemas.microsoft.com/office/2007/relationships/diagramDrawing" Target="../diagrams/drawing53.xml"/><Relationship Id="rId17" Type="http://schemas.microsoft.com/office/2007/relationships/diagramDrawing" Target="../diagrams/drawing54.xml"/><Relationship Id="rId25" Type="http://schemas.openxmlformats.org/officeDocument/2006/relationships/customXml" Target="../ink/ink3.xml"/><Relationship Id="rId33" Type="http://schemas.openxmlformats.org/officeDocument/2006/relationships/customXml" Target="../ink/ink9.xml"/><Relationship Id="rId38" Type="http://schemas.openxmlformats.org/officeDocument/2006/relationships/customXml" Target="../ink/ink14.xml"/><Relationship Id="rId46" Type="http://schemas.openxmlformats.org/officeDocument/2006/relationships/customXml" Target="../ink/ink21.xml"/><Relationship Id="rId20" Type="http://schemas.openxmlformats.org/officeDocument/2006/relationships/diagramQuickStyle" Target="../diagrams/quickStyle55.xml"/><Relationship Id="rId41" Type="http://schemas.openxmlformats.org/officeDocument/2006/relationships/customXml" Target="../ink/ink17.xml"/><Relationship Id="rId54" Type="http://schemas.microsoft.com/office/2007/relationships/diagramDrawing" Target="../diagrams/drawing56.xml"/><Relationship Id="rId1" Type="http://schemas.openxmlformats.org/officeDocument/2006/relationships/slideLayout" Target="../slideLayouts/slideLayout2.xml"/><Relationship Id="rId6" Type="http://schemas.openxmlformats.org/officeDocument/2006/relationships/diagramColors" Target="../diagrams/colors52.xml"/><Relationship Id="rId15" Type="http://schemas.openxmlformats.org/officeDocument/2006/relationships/diagramQuickStyle" Target="../diagrams/quickStyle54.xml"/><Relationship Id="rId23" Type="http://schemas.openxmlformats.org/officeDocument/2006/relationships/customXml" Target="../ink/ink2.xml"/><Relationship Id="rId28" Type="http://schemas.openxmlformats.org/officeDocument/2006/relationships/image" Target="../media/image8.png"/><Relationship Id="rId36" Type="http://schemas.openxmlformats.org/officeDocument/2006/relationships/customXml" Target="../ink/ink12.xml"/><Relationship Id="rId49" Type="http://schemas.openxmlformats.org/officeDocument/2006/relationships/image" Target="../media/image10.png"/></Relationships>
</file>

<file path=ppt/slides/_rels/slide18.xml.rels><?xml version="1.0" encoding="UTF-8" standalone="yes"?>
<Relationships xmlns="http://schemas.openxmlformats.org/package/2006/relationships"><Relationship Id="rId13" Type="http://schemas.openxmlformats.org/officeDocument/2006/relationships/diagramData" Target="../diagrams/data59.xml"/><Relationship Id="rId18" Type="http://schemas.openxmlformats.org/officeDocument/2006/relationships/diagramData" Target="../diagrams/data60.xml"/><Relationship Id="rId26" Type="http://schemas.openxmlformats.org/officeDocument/2006/relationships/image" Target="../media/image7.png"/><Relationship Id="rId39" Type="http://schemas.openxmlformats.org/officeDocument/2006/relationships/customXml" Target="../ink/ink37.xml"/><Relationship Id="rId21" Type="http://schemas.openxmlformats.org/officeDocument/2006/relationships/diagramColors" Target="../diagrams/colors60.xml"/><Relationship Id="rId34" Type="http://schemas.openxmlformats.org/officeDocument/2006/relationships/customXml" Target="../ink/ink32.xml"/><Relationship Id="rId42" Type="http://schemas.openxmlformats.org/officeDocument/2006/relationships/image" Target="../media/image11.png"/><Relationship Id="rId47" Type="http://schemas.openxmlformats.org/officeDocument/2006/relationships/customXml" Target="../ink/ink44.xml"/><Relationship Id="rId50" Type="http://schemas.openxmlformats.org/officeDocument/2006/relationships/diagramData" Target="../diagrams/data61.xml"/><Relationship Id="rId7" Type="http://schemas.microsoft.com/office/2007/relationships/diagramDrawing" Target="../diagrams/drawing57.xml"/><Relationship Id="rId2" Type="http://schemas.openxmlformats.org/officeDocument/2006/relationships/image" Target="../media/image2.png"/><Relationship Id="rId16" Type="http://schemas.openxmlformats.org/officeDocument/2006/relationships/diagramColors" Target="../diagrams/colors59.xml"/><Relationship Id="rId29" Type="http://schemas.openxmlformats.org/officeDocument/2006/relationships/customXml" Target="../ink/ink27.xml"/><Relationship Id="rId11" Type="http://schemas.openxmlformats.org/officeDocument/2006/relationships/diagramColors" Target="../diagrams/colors58.xml"/><Relationship Id="rId24" Type="http://schemas.openxmlformats.org/officeDocument/2006/relationships/image" Target="../media/image6.png"/><Relationship Id="rId32" Type="http://schemas.openxmlformats.org/officeDocument/2006/relationships/customXml" Target="../ink/ink30.xml"/><Relationship Id="rId37" Type="http://schemas.openxmlformats.org/officeDocument/2006/relationships/customXml" Target="../ink/ink35.xml"/><Relationship Id="rId40" Type="http://schemas.openxmlformats.org/officeDocument/2006/relationships/customXml" Target="../ink/ink38.xml"/><Relationship Id="rId45" Type="http://schemas.openxmlformats.org/officeDocument/2006/relationships/customXml" Target="../ink/ink42.xml"/><Relationship Id="rId53" Type="http://schemas.openxmlformats.org/officeDocument/2006/relationships/diagramColors" Target="../diagrams/colors61.xml"/><Relationship Id="rId5" Type="http://schemas.openxmlformats.org/officeDocument/2006/relationships/diagramQuickStyle" Target="../diagrams/quickStyle57.xml"/><Relationship Id="rId10" Type="http://schemas.openxmlformats.org/officeDocument/2006/relationships/diagramQuickStyle" Target="../diagrams/quickStyle58.xml"/><Relationship Id="rId19" Type="http://schemas.openxmlformats.org/officeDocument/2006/relationships/diagramLayout" Target="../diagrams/layout60.xml"/><Relationship Id="rId31" Type="http://schemas.openxmlformats.org/officeDocument/2006/relationships/customXml" Target="../ink/ink29.xml"/><Relationship Id="rId44" Type="http://schemas.openxmlformats.org/officeDocument/2006/relationships/customXml" Target="../ink/ink41.xml"/><Relationship Id="rId52" Type="http://schemas.openxmlformats.org/officeDocument/2006/relationships/diagramQuickStyle" Target="../diagrams/quickStyle61.xml"/><Relationship Id="rId4" Type="http://schemas.openxmlformats.org/officeDocument/2006/relationships/diagramLayout" Target="../diagrams/layout57.xml"/><Relationship Id="rId9" Type="http://schemas.openxmlformats.org/officeDocument/2006/relationships/diagramLayout" Target="../diagrams/layout58.xml"/><Relationship Id="rId14" Type="http://schemas.openxmlformats.org/officeDocument/2006/relationships/diagramLayout" Target="../diagrams/layout59.xml"/><Relationship Id="rId22" Type="http://schemas.microsoft.com/office/2007/relationships/diagramDrawing" Target="../diagrams/drawing60.xml"/><Relationship Id="rId27" Type="http://schemas.openxmlformats.org/officeDocument/2006/relationships/customXml" Target="../ink/ink26.xml"/><Relationship Id="rId30" Type="http://schemas.openxmlformats.org/officeDocument/2006/relationships/customXml" Target="../ink/ink28.xml"/><Relationship Id="rId35" Type="http://schemas.openxmlformats.org/officeDocument/2006/relationships/customXml" Target="../ink/ink33.xml"/><Relationship Id="rId43" Type="http://schemas.openxmlformats.org/officeDocument/2006/relationships/customXml" Target="../ink/ink40.xml"/><Relationship Id="rId48" Type="http://schemas.openxmlformats.org/officeDocument/2006/relationships/customXml" Target="../ink/ink45.xml"/><Relationship Id="rId8" Type="http://schemas.openxmlformats.org/officeDocument/2006/relationships/diagramData" Target="../diagrams/data58.xml"/><Relationship Id="rId51" Type="http://schemas.openxmlformats.org/officeDocument/2006/relationships/diagramLayout" Target="../diagrams/layout61.xml"/><Relationship Id="rId3" Type="http://schemas.openxmlformats.org/officeDocument/2006/relationships/diagramData" Target="../diagrams/data57.xml"/><Relationship Id="rId12" Type="http://schemas.microsoft.com/office/2007/relationships/diagramDrawing" Target="../diagrams/drawing58.xml"/><Relationship Id="rId17" Type="http://schemas.microsoft.com/office/2007/relationships/diagramDrawing" Target="../diagrams/drawing59.xml"/><Relationship Id="rId25" Type="http://schemas.openxmlformats.org/officeDocument/2006/relationships/customXml" Target="../ink/ink25.xml"/><Relationship Id="rId33" Type="http://schemas.openxmlformats.org/officeDocument/2006/relationships/customXml" Target="../ink/ink31.xml"/><Relationship Id="rId38" Type="http://schemas.openxmlformats.org/officeDocument/2006/relationships/customXml" Target="../ink/ink36.xml"/><Relationship Id="rId46" Type="http://schemas.openxmlformats.org/officeDocument/2006/relationships/customXml" Target="../ink/ink43.xml"/><Relationship Id="rId20" Type="http://schemas.openxmlformats.org/officeDocument/2006/relationships/diagramQuickStyle" Target="../diagrams/quickStyle60.xml"/><Relationship Id="rId41" Type="http://schemas.openxmlformats.org/officeDocument/2006/relationships/customXml" Target="../ink/ink39.xml"/><Relationship Id="rId54" Type="http://schemas.microsoft.com/office/2007/relationships/diagramDrawing" Target="../diagrams/drawing61.xml"/><Relationship Id="rId1" Type="http://schemas.openxmlformats.org/officeDocument/2006/relationships/slideLayout" Target="../slideLayouts/slideLayout2.xml"/><Relationship Id="rId6" Type="http://schemas.openxmlformats.org/officeDocument/2006/relationships/diagramColors" Target="../diagrams/colors57.xml"/><Relationship Id="rId15" Type="http://schemas.openxmlformats.org/officeDocument/2006/relationships/diagramQuickStyle" Target="../diagrams/quickStyle59.xml"/><Relationship Id="rId23" Type="http://schemas.openxmlformats.org/officeDocument/2006/relationships/customXml" Target="../ink/ink24.xml"/><Relationship Id="rId28" Type="http://schemas.openxmlformats.org/officeDocument/2006/relationships/image" Target="../media/image8.png"/><Relationship Id="rId36" Type="http://schemas.openxmlformats.org/officeDocument/2006/relationships/customXml" Target="../ink/ink34.xml"/><Relationship Id="rId4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image" Target="../media/image2.png"/><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image" Target="../media/image2.png"/><Relationship Id="rId16" Type="http://schemas.openxmlformats.org/officeDocument/2006/relationships/diagramColors" Target="../diagrams/colors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diagramData" Target="../diagrams/data10.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17" Type="http://schemas.microsoft.com/office/2007/relationships/diagramDrawing" Target="../diagrams/drawing10.xml"/><Relationship Id="rId2" Type="http://schemas.openxmlformats.org/officeDocument/2006/relationships/image" Target="../media/image2.png"/><Relationship Id="rId16" Type="http://schemas.openxmlformats.org/officeDocument/2006/relationships/diagramColors" Target="../diagrams/colors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5" Type="http://schemas.openxmlformats.org/officeDocument/2006/relationships/diagramQuickStyle" Target="../diagrams/quickStyle10.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 Id="rId14" Type="http://schemas.openxmlformats.org/officeDocument/2006/relationships/diagramLayout" Target="../diagrams/layout10.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17" Type="http://schemas.microsoft.com/office/2007/relationships/diagramDrawing" Target="../diagrams/drawing13.xml"/><Relationship Id="rId2" Type="http://schemas.openxmlformats.org/officeDocument/2006/relationships/image" Target="../media/image2.png"/><Relationship Id="rId16" Type="http://schemas.openxmlformats.org/officeDocument/2006/relationships/diagramColors" Target="../diagrams/colors13.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5" Type="http://schemas.openxmlformats.org/officeDocument/2006/relationships/diagramQuickStyle" Target="../diagrams/quickStyle13.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diagramLayout" Target="../diagrams/layout1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diagramData" Target="../diagrams/data16.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17" Type="http://schemas.microsoft.com/office/2007/relationships/diagramDrawing" Target="../diagrams/drawing16.xml"/><Relationship Id="rId2" Type="http://schemas.openxmlformats.org/officeDocument/2006/relationships/image" Target="../media/image2.png"/><Relationship Id="rId16" Type="http://schemas.openxmlformats.org/officeDocument/2006/relationships/diagramColors" Target="../diagrams/colors16.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5" Type="http://schemas.openxmlformats.org/officeDocument/2006/relationships/diagramQuickStyle" Target="../diagrams/quickStyle16.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 Id="rId14" Type="http://schemas.openxmlformats.org/officeDocument/2006/relationships/diagramLayout" Target="../diagrams/layout1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8.xml"/><Relationship Id="rId13" Type="http://schemas.openxmlformats.org/officeDocument/2006/relationships/diagramData" Target="../diagrams/data19.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17" Type="http://schemas.microsoft.com/office/2007/relationships/diagramDrawing" Target="../diagrams/drawing19.xml"/><Relationship Id="rId2" Type="http://schemas.openxmlformats.org/officeDocument/2006/relationships/image" Target="../media/image2.png"/><Relationship Id="rId16" Type="http://schemas.openxmlformats.org/officeDocument/2006/relationships/diagramColors" Target="../diagrams/colors19.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5" Type="http://schemas.openxmlformats.org/officeDocument/2006/relationships/diagramQuickStyle" Target="../diagrams/quickStyle19.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 Id="rId14" Type="http://schemas.openxmlformats.org/officeDocument/2006/relationships/diagramLayout" Target="../diagrams/layout19.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1.xml"/><Relationship Id="rId13" Type="http://schemas.openxmlformats.org/officeDocument/2006/relationships/diagramData" Target="../diagrams/data22.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17" Type="http://schemas.microsoft.com/office/2007/relationships/diagramDrawing" Target="../diagrams/drawing22.xml"/><Relationship Id="rId2" Type="http://schemas.openxmlformats.org/officeDocument/2006/relationships/image" Target="../media/image2.png"/><Relationship Id="rId16" Type="http://schemas.openxmlformats.org/officeDocument/2006/relationships/diagramColors" Target="../diagrams/colors22.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5" Type="http://schemas.openxmlformats.org/officeDocument/2006/relationships/diagramQuickStyle" Target="../diagrams/quickStyle22.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 Id="rId14" Type="http://schemas.openxmlformats.org/officeDocument/2006/relationships/diagramLayout" Target="../diagrams/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F1DFD5-9F41-6D6F-9FB3-4E3775386259}"/>
              </a:ext>
            </a:extLst>
          </p:cNvPr>
          <p:cNvPicPr>
            <a:picLocks noChangeAspect="1"/>
          </p:cNvPicPr>
          <p:nvPr/>
        </p:nvPicPr>
        <p:blipFill>
          <a:blip r:embed="rId2"/>
          <a:stretch>
            <a:fillRect/>
          </a:stretch>
        </p:blipFill>
        <p:spPr>
          <a:xfrm>
            <a:off x="-149290" y="-111967"/>
            <a:ext cx="12428376" cy="7557309"/>
          </a:xfrm>
          <a:prstGeom prst="rect">
            <a:avLst/>
          </a:prstGeom>
        </p:spPr>
      </p:pic>
      <p:sp>
        <p:nvSpPr>
          <p:cNvPr id="2" name="Title 1">
            <a:extLst>
              <a:ext uri="{FF2B5EF4-FFF2-40B4-BE49-F238E27FC236}">
                <a16:creationId xmlns:a16="http://schemas.microsoft.com/office/drawing/2014/main" id="{7C58504E-4BD0-F684-BDD1-BD201B3D6FC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FE2C9F4-083A-2253-43B2-F9971832C906}"/>
              </a:ext>
            </a:extLst>
          </p:cNvPr>
          <p:cNvSpPr>
            <a:spLocks noGrp="1"/>
          </p:cNvSpPr>
          <p:nvPr>
            <p:ph type="subTitle" idx="1"/>
          </p:nvPr>
        </p:nvSpPr>
        <p:spPr>
          <a:xfrm>
            <a:off x="1524000" y="3602037"/>
            <a:ext cx="9144000" cy="2960687"/>
          </a:xfrm>
        </p:spPr>
        <p:txBody>
          <a:bodyPr>
            <a:normAutofit fontScale="92500" lnSpcReduction="10000"/>
          </a:bodyPr>
          <a:lstStyle/>
          <a:p>
            <a:endParaRPr lang="en-IN" sz="7200" b="1" dirty="0">
              <a:effectLst>
                <a:outerShdw blurRad="38100" dist="38100" dir="2700000" algn="tl">
                  <a:srgbClr val="000000">
                    <a:alpha val="43137"/>
                  </a:srgbClr>
                </a:outerShdw>
              </a:effectLst>
              <a:latin typeface="Arial Black" panose="020B0A04020102020204" pitchFamily="34" charset="0"/>
            </a:endParaRPr>
          </a:p>
          <a:p>
            <a:endParaRPr lang="en-IN" sz="7200" b="1" dirty="0">
              <a:effectLst>
                <a:outerShdw blurRad="38100" dist="38100" dir="2700000" algn="tl">
                  <a:srgbClr val="000000">
                    <a:alpha val="43137"/>
                  </a:srgbClr>
                </a:outerShdw>
              </a:effectLst>
              <a:latin typeface="Arial Black" panose="020B0A04020102020204" pitchFamily="34" charset="0"/>
            </a:endParaRPr>
          </a:p>
          <a:p>
            <a:r>
              <a:rPr lang="en-IN" sz="7200" b="1" dirty="0">
                <a:effectLst>
                  <a:outerShdw blurRad="38100" dist="38100" dir="2700000" algn="tl">
                    <a:srgbClr val="000000">
                      <a:alpha val="43137"/>
                    </a:srgbClr>
                  </a:outerShdw>
                </a:effectLst>
                <a:latin typeface="Arial Black" panose="020B0A04020102020204" pitchFamily="34" charset="0"/>
              </a:rPr>
              <a:t>  ENTREPRENEUR</a:t>
            </a:r>
          </a:p>
        </p:txBody>
      </p:sp>
    </p:spTree>
    <p:extLst>
      <p:ext uri="{BB962C8B-B14F-4D97-AF65-F5344CB8AC3E}">
        <p14:creationId xmlns:p14="http://schemas.microsoft.com/office/powerpoint/2010/main" val="343992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lstStyle/>
          <a:p>
            <a:pPr marL="285750" indent="-285750">
              <a:buFont typeface="Wingdings" panose="05000000000000000000" pitchFamily="2" charset="2"/>
              <a:buChar char="q"/>
            </a:pPr>
            <a:r>
              <a:rPr lang="en-IN" sz="4400" b="1" dirty="0"/>
              <a:t>Clearance Danhof’s Classifications</a:t>
            </a:r>
            <a:endParaRPr lang="en-US" sz="4400" b="1" dirty="0"/>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1292662"/>
          </a:xfrm>
          <a:prstGeom prst="rect">
            <a:avLst/>
          </a:prstGeom>
          <a:noFill/>
        </p:spPr>
        <p:txBody>
          <a:bodyPr wrap="square" rtlCol="0">
            <a:spAutoFit/>
          </a:bodyPr>
          <a:lstStyle/>
          <a:p>
            <a:endParaRPr lang="en-US" dirty="0"/>
          </a:p>
          <a:p>
            <a:endParaRPr lang="en-US" dirty="0"/>
          </a:p>
          <a:p>
            <a:endParaRPr lang="en-US" dirty="0"/>
          </a:p>
          <a:p>
            <a:endParaRPr lang="en-US" sz="2400" dirty="0"/>
          </a:p>
        </p:txBody>
      </p:sp>
      <p:graphicFrame>
        <p:nvGraphicFramePr>
          <p:cNvPr id="5" name="Diagram 4">
            <a:extLst>
              <a:ext uri="{FF2B5EF4-FFF2-40B4-BE49-F238E27FC236}">
                <a16:creationId xmlns:a16="http://schemas.microsoft.com/office/drawing/2014/main" id="{7F2E2172-EC7E-BEA0-BF3B-546BF402F2F3}"/>
              </a:ext>
            </a:extLst>
          </p:cNvPr>
          <p:cNvGraphicFramePr/>
          <p:nvPr>
            <p:extLst>
              <p:ext uri="{D42A27DB-BD31-4B8C-83A1-F6EECF244321}">
                <p14:modId xmlns:p14="http://schemas.microsoft.com/office/powerpoint/2010/main" val="730256462"/>
              </p:ext>
            </p:extLst>
          </p:nvPr>
        </p:nvGraphicFramePr>
        <p:xfrm>
          <a:off x="810208" y="1876425"/>
          <a:ext cx="10772192" cy="433810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173272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lstStyle/>
          <a:p>
            <a:pPr marL="285750" indent="-285750">
              <a:buFont typeface="Wingdings" panose="05000000000000000000" pitchFamily="2" charset="2"/>
              <a:buChar char="q"/>
            </a:pPr>
            <a:r>
              <a:rPr lang="en-IN" sz="4400" b="1" dirty="0"/>
              <a:t>Clearance Danhof’s Classifications</a:t>
            </a:r>
            <a:endParaRPr lang="en-US" sz="4400" b="1" dirty="0"/>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1292662"/>
          </a:xfrm>
          <a:prstGeom prst="rect">
            <a:avLst/>
          </a:prstGeom>
          <a:noFill/>
        </p:spPr>
        <p:txBody>
          <a:bodyPr wrap="square" rtlCol="0">
            <a:spAutoFit/>
          </a:bodyPr>
          <a:lstStyle/>
          <a:p>
            <a:endParaRPr lang="en-US" dirty="0"/>
          </a:p>
          <a:p>
            <a:endParaRPr lang="en-US" dirty="0"/>
          </a:p>
          <a:p>
            <a:endParaRPr lang="en-US" dirty="0"/>
          </a:p>
          <a:p>
            <a:endParaRPr lang="en-US" sz="2400" dirty="0"/>
          </a:p>
        </p:txBody>
      </p:sp>
      <p:graphicFrame>
        <p:nvGraphicFramePr>
          <p:cNvPr id="6" name="Diagram 5">
            <a:extLst>
              <a:ext uri="{FF2B5EF4-FFF2-40B4-BE49-F238E27FC236}">
                <a16:creationId xmlns:a16="http://schemas.microsoft.com/office/drawing/2014/main" id="{3BB15547-A49C-4C29-85A9-9655DF6BA6B1}"/>
              </a:ext>
            </a:extLst>
          </p:cNvPr>
          <p:cNvGraphicFramePr/>
          <p:nvPr>
            <p:extLst>
              <p:ext uri="{D42A27DB-BD31-4B8C-83A1-F6EECF244321}">
                <p14:modId xmlns:p14="http://schemas.microsoft.com/office/powerpoint/2010/main" val="3004862517"/>
              </p:ext>
            </p:extLst>
          </p:nvPr>
        </p:nvGraphicFramePr>
        <p:xfrm>
          <a:off x="368363" y="1895475"/>
          <a:ext cx="11528361" cy="481965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387198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lstStyle/>
          <a:p>
            <a:pPr marL="285750" indent="-285750">
              <a:buFont typeface="Wingdings" panose="05000000000000000000" pitchFamily="2" charset="2"/>
              <a:buChar char="q"/>
            </a:pPr>
            <a:r>
              <a:rPr lang="en-IN" sz="4400" b="1" dirty="0"/>
              <a:t>Arthur H Cole Classification</a:t>
            </a:r>
            <a:endParaRPr lang="en-US" sz="4400" b="1" dirty="0"/>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1292662"/>
          </a:xfrm>
          <a:prstGeom prst="rect">
            <a:avLst/>
          </a:prstGeom>
          <a:noFill/>
        </p:spPr>
        <p:txBody>
          <a:bodyPr wrap="square" rtlCol="0">
            <a:spAutoFit/>
          </a:bodyPr>
          <a:lstStyle/>
          <a:p>
            <a:endParaRPr lang="en-US" dirty="0"/>
          </a:p>
          <a:p>
            <a:endParaRPr lang="en-US" dirty="0"/>
          </a:p>
          <a:p>
            <a:endParaRPr lang="en-US" dirty="0"/>
          </a:p>
          <a:p>
            <a:endParaRPr lang="en-US" sz="2400" dirty="0"/>
          </a:p>
        </p:txBody>
      </p:sp>
      <p:graphicFrame>
        <p:nvGraphicFramePr>
          <p:cNvPr id="5" name="Diagram 4">
            <a:extLst>
              <a:ext uri="{FF2B5EF4-FFF2-40B4-BE49-F238E27FC236}">
                <a16:creationId xmlns:a16="http://schemas.microsoft.com/office/drawing/2014/main" id="{7F2E2172-EC7E-BEA0-BF3B-546BF402F2F3}"/>
              </a:ext>
            </a:extLst>
          </p:cNvPr>
          <p:cNvGraphicFramePr/>
          <p:nvPr>
            <p:extLst>
              <p:ext uri="{D42A27DB-BD31-4B8C-83A1-F6EECF244321}">
                <p14:modId xmlns:p14="http://schemas.microsoft.com/office/powerpoint/2010/main" val="632189901"/>
              </p:ext>
            </p:extLst>
          </p:nvPr>
        </p:nvGraphicFramePr>
        <p:xfrm>
          <a:off x="810208" y="1876425"/>
          <a:ext cx="10772192" cy="433810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232753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lstStyle/>
          <a:p>
            <a:pPr marL="285750" indent="-285750">
              <a:buFont typeface="Wingdings" panose="05000000000000000000" pitchFamily="2" charset="2"/>
              <a:buChar char="q"/>
            </a:pPr>
            <a:r>
              <a:rPr lang="en-IN" sz="4400" b="1" dirty="0"/>
              <a:t>Arthur H Cole Classification</a:t>
            </a:r>
            <a:endParaRPr lang="en-US" sz="4400" b="1" dirty="0"/>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1292662"/>
          </a:xfrm>
          <a:prstGeom prst="rect">
            <a:avLst/>
          </a:prstGeom>
          <a:noFill/>
        </p:spPr>
        <p:txBody>
          <a:bodyPr wrap="square" rtlCol="0">
            <a:spAutoFit/>
          </a:bodyPr>
          <a:lstStyle/>
          <a:p>
            <a:endParaRPr lang="en-US" dirty="0"/>
          </a:p>
          <a:p>
            <a:endParaRPr lang="en-US" dirty="0"/>
          </a:p>
          <a:p>
            <a:endParaRPr lang="en-US" dirty="0"/>
          </a:p>
          <a:p>
            <a:endParaRPr lang="en-US" sz="2400" dirty="0"/>
          </a:p>
        </p:txBody>
      </p:sp>
      <p:graphicFrame>
        <p:nvGraphicFramePr>
          <p:cNvPr id="6" name="Diagram 5">
            <a:extLst>
              <a:ext uri="{FF2B5EF4-FFF2-40B4-BE49-F238E27FC236}">
                <a16:creationId xmlns:a16="http://schemas.microsoft.com/office/drawing/2014/main" id="{3BB15547-A49C-4C29-85A9-9655DF6BA6B1}"/>
              </a:ext>
            </a:extLst>
          </p:cNvPr>
          <p:cNvGraphicFramePr/>
          <p:nvPr>
            <p:extLst>
              <p:ext uri="{D42A27DB-BD31-4B8C-83A1-F6EECF244321}">
                <p14:modId xmlns:p14="http://schemas.microsoft.com/office/powerpoint/2010/main" val="3762907975"/>
              </p:ext>
            </p:extLst>
          </p:nvPr>
        </p:nvGraphicFramePr>
        <p:xfrm>
          <a:off x="368363" y="1895475"/>
          <a:ext cx="11528361" cy="481965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380741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lstStyle/>
          <a:p>
            <a:pPr marL="285750" indent="-285750" algn="ctr">
              <a:buFont typeface="Wingdings" panose="05000000000000000000" pitchFamily="2" charset="2"/>
              <a:buChar char="q"/>
            </a:pPr>
            <a:r>
              <a:rPr lang="en-US" sz="4400" b="1" dirty="0"/>
              <a:t>Classification Based on the Scale of Enterprise </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1292662"/>
          </a:xfrm>
          <a:prstGeom prst="rect">
            <a:avLst/>
          </a:prstGeom>
          <a:noFill/>
        </p:spPr>
        <p:txBody>
          <a:bodyPr wrap="square" rtlCol="0">
            <a:spAutoFit/>
          </a:bodyPr>
          <a:lstStyle/>
          <a:p>
            <a:endParaRPr lang="en-US" dirty="0"/>
          </a:p>
          <a:p>
            <a:endParaRPr lang="en-US" dirty="0"/>
          </a:p>
          <a:p>
            <a:endParaRPr lang="en-US" dirty="0"/>
          </a:p>
          <a:p>
            <a:endParaRPr lang="en-US" sz="2400" dirty="0"/>
          </a:p>
        </p:txBody>
      </p:sp>
      <p:graphicFrame>
        <p:nvGraphicFramePr>
          <p:cNvPr id="5" name="Diagram 4">
            <a:extLst>
              <a:ext uri="{FF2B5EF4-FFF2-40B4-BE49-F238E27FC236}">
                <a16:creationId xmlns:a16="http://schemas.microsoft.com/office/drawing/2014/main" id="{7F2E2172-EC7E-BEA0-BF3B-546BF402F2F3}"/>
              </a:ext>
            </a:extLst>
          </p:cNvPr>
          <p:cNvGraphicFramePr/>
          <p:nvPr>
            <p:extLst>
              <p:ext uri="{D42A27DB-BD31-4B8C-83A1-F6EECF244321}">
                <p14:modId xmlns:p14="http://schemas.microsoft.com/office/powerpoint/2010/main" val="563284582"/>
              </p:ext>
            </p:extLst>
          </p:nvPr>
        </p:nvGraphicFramePr>
        <p:xfrm>
          <a:off x="810208" y="1876425"/>
          <a:ext cx="10772192" cy="433810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421344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lstStyle/>
          <a:p>
            <a:pPr marL="285750" indent="-285750" algn="ctr">
              <a:buFont typeface="Wingdings" panose="05000000000000000000" pitchFamily="2" charset="2"/>
              <a:buChar char="q"/>
            </a:pPr>
            <a:r>
              <a:rPr lang="en-US" sz="4400" b="1" dirty="0"/>
              <a:t>Classification Based on the Scale of Enterprise </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1292662"/>
          </a:xfrm>
          <a:prstGeom prst="rect">
            <a:avLst/>
          </a:prstGeom>
          <a:noFill/>
        </p:spPr>
        <p:txBody>
          <a:bodyPr wrap="square" rtlCol="0">
            <a:spAutoFit/>
          </a:bodyPr>
          <a:lstStyle/>
          <a:p>
            <a:endParaRPr lang="en-US" dirty="0"/>
          </a:p>
          <a:p>
            <a:endParaRPr lang="en-US" dirty="0"/>
          </a:p>
          <a:p>
            <a:endParaRPr lang="en-US" dirty="0"/>
          </a:p>
          <a:p>
            <a:endParaRPr lang="en-US" sz="2400" dirty="0"/>
          </a:p>
        </p:txBody>
      </p:sp>
      <p:graphicFrame>
        <p:nvGraphicFramePr>
          <p:cNvPr id="6" name="Diagram 5">
            <a:extLst>
              <a:ext uri="{FF2B5EF4-FFF2-40B4-BE49-F238E27FC236}">
                <a16:creationId xmlns:a16="http://schemas.microsoft.com/office/drawing/2014/main" id="{3BB15547-A49C-4C29-85A9-9655DF6BA6B1}"/>
              </a:ext>
            </a:extLst>
          </p:cNvPr>
          <p:cNvGraphicFramePr/>
          <p:nvPr>
            <p:extLst>
              <p:ext uri="{D42A27DB-BD31-4B8C-83A1-F6EECF244321}">
                <p14:modId xmlns:p14="http://schemas.microsoft.com/office/powerpoint/2010/main" val="1238415302"/>
              </p:ext>
            </p:extLst>
          </p:nvPr>
        </p:nvGraphicFramePr>
        <p:xfrm>
          <a:off x="368363" y="1895475"/>
          <a:ext cx="11528361" cy="481965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20470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lstStyle/>
          <a:p>
            <a:pPr marL="285750" indent="-285750" algn="ctr">
              <a:buFont typeface="Wingdings" panose="05000000000000000000" pitchFamily="2" charset="2"/>
              <a:buChar char="q"/>
            </a:pPr>
            <a:r>
              <a:rPr lang="en-IN" sz="4400" b="1" dirty="0"/>
              <a:t>Other Classification </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1292662"/>
          </a:xfrm>
          <a:prstGeom prst="rect">
            <a:avLst/>
          </a:prstGeom>
          <a:noFill/>
        </p:spPr>
        <p:txBody>
          <a:bodyPr wrap="square" rtlCol="0">
            <a:spAutoFit/>
          </a:bodyPr>
          <a:lstStyle/>
          <a:p>
            <a:endParaRPr lang="en-US" dirty="0"/>
          </a:p>
          <a:p>
            <a:endParaRPr lang="en-US" dirty="0"/>
          </a:p>
          <a:p>
            <a:endParaRPr lang="en-US" dirty="0"/>
          </a:p>
          <a:p>
            <a:endParaRPr lang="en-US" sz="2400" dirty="0"/>
          </a:p>
        </p:txBody>
      </p:sp>
      <p:graphicFrame>
        <p:nvGraphicFramePr>
          <p:cNvPr id="5" name="Diagram 4">
            <a:extLst>
              <a:ext uri="{FF2B5EF4-FFF2-40B4-BE49-F238E27FC236}">
                <a16:creationId xmlns:a16="http://schemas.microsoft.com/office/drawing/2014/main" id="{7F2E2172-EC7E-BEA0-BF3B-546BF402F2F3}"/>
              </a:ext>
            </a:extLst>
          </p:cNvPr>
          <p:cNvGraphicFramePr/>
          <p:nvPr>
            <p:extLst>
              <p:ext uri="{D42A27DB-BD31-4B8C-83A1-F6EECF244321}">
                <p14:modId xmlns:p14="http://schemas.microsoft.com/office/powerpoint/2010/main" val="2867223461"/>
              </p:ext>
            </p:extLst>
          </p:nvPr>
        </p:nvGraphicFramePr>
        <p:xfrm>
          <a:off x="667041" y="894005"/>
          <a:ext cx="10772192" cy="550968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6" name="Diagram 5">
            <a:extLst>
              <a:ext uri="{FF2B5EF4-FFF2-40B4-BE49-F238E27FC236}">
                <a16:creationId xmlns:a16="http://schemas.microsoft.com/office/drawing/2014/main" id="{DF5AF9BC-EA7E-9713-3441-72B07D4D53C9}"/>
              </a:ext>
            </a:extLst>
          </p:cNvPr>
          <p:cNvGraphicFramePr/>
          <p:nvPr>
            <p:extLst>
              <p:ext uri="{D42A27DB-BD31-4B8C-83A1-F6EECF244321}">
                <p14:modId xmlns:p14="http://schemas.microsoft.com/office/powerpoint/2010/main" val="2903876448"/>
              </p:ext>
            </p:extLst>
          </p:nvPr>
        </p:nvGraphicFramePr>
        <p:xfrm>
          <a:off x="280695" y="1552575"/>
          <a:ext cx="12187529" cy="537498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mc:AlternateContent xmlns:mc="http://schemas.openxmlformats.org/markup-compatibility/2006">
        <mc:Choice xmlns:p14="http://schemas.microsoft.com/office/powerpoint/2010/main" Requires="p14">
          <p:contentPart p14:bwMode="auto" r:id="rId28">
            <p14:nvContentPartPr>
              <p14:cNvPr id="7" name="Ink 6">
                <a:extLst>
                  <a:ext uri="{FF2B5EF4-FFF2-40B4-BE49-F238E27FC236}">
                    <a16:creationId xmlns:a16="http://schemas.microsoft.com/office/drawing/2014/main" id="{6AFB21BB-6BC2-7241-4A6E-E481A041E2FE}"/>
                  </a:ext>
                </a:extLst>
              </p14:cNvPr>
              <p14:cNvContentPartPr/>
              <p14:nvPr/>
            </p14:nvContentPartPr>
            <p14:xfrm>
              <a:off x="5369490" y="6113100"/>
              <a:ext cx="720720" cy="932400"/>
            </p14:xfrm>
          </p:contentPart>
        </mc:Choice>
        <mc:Fallback>
          <p:pic>
            <p:nvPicPr>
              <p:cNvPr id="7" name="Ink 6">
                <a:extLst>
                  <a:ext uri="{FF2B5EF4-FFF2-40B4-BE49-F238E27FC236}">
                    <a16:creationId xmlns:a16="http://schemas.microsoft.com/office/drawing/2014/main" id="{6AFB21BB-6BC2-7241-4A6E-E481A041E2FE}"/>
                  </a:ext>
                </a:extLst>
              </p:cNvPr>
              <p:cNvPicPr/>
              <p:nvPr/>
            </p:nvPicPr>
            <p:blipFill>
              <a:blip r:embed="rId29"/>
              <a:stretch>
                <a:fillRect/>
              </a:stretch>
            </p:blipFill>
            <p:spPr>
              <a:xfrm>
                <a:off x="5306490" y="6050460"/>
                <a:ext cx="846360" cy="1058040"/>
              </a:xfrm>
              <a:prstGeom prst="rect">
                <a:avLst/>
              </a:prstGeom>
            </p:spPr>
          </p:pic>
        </mc:Fallback>
      </mc:AlternateContent>
    </p:spTree>
    <p:extLst>
      <p:ext uri="{BB962C8B-B14F-4D97-AF65-F5344CB8AC3E}">
        <p14:creationId xmlns:p14="http://schemas.microsoft.com/office/powerpoint/2010/main" val="192030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818975"/>
          </a:xfrm>
        </p:spPr>
        <p:txBody>
          <a:bodyPr/>
          <a:lstStyle/>
          <a:p>
            <a:pPr marL="285750" indent="-285750" algn="ctr">
              <a:buFont typeface="Wingdings" panose="05000000000000000000" pitchFamily="2" charset="2"/>
              <a:buChar char="q"/>
            </a:pPr>
            <a:r>
              <a:rPr lang="en-IN" sz="4400" b="1" dirty="0"/>
              <a:t>Other Classification </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1292662"/>
          </a:xfrm>
          <a:prstGeom prst="rect">
            <a:avLst/>
          </a:prstGeom>
          <a:noFill/>
        </p:spPr>
        <p:txBody>
          <a:bodyPr wrap="square" rtlCol="0">
            <a:spAutoFit/>
          </a:bodyPr>
          <a:lstStyle/>
          <a:p>
            <a:endParaRPr lang="en-US" dirty="0"/>
          </a:p>
          <a:p>
            <a:endParaRPr lang="en-US" dirty="0"/>
          </a:p>
          <a:p>
            <a:endParaRPr lang="en-US" dirty="0"/>
          </a:p>
          <a:p>
            <a:endParaRPr lang="en-US" sz="2400" dirty="0"/>
          </a:p>
        </p:txBody>
      </p:sp>
      <p:graphicFrame>
        <p:nvGraphicFramePr>
          <p:cNvPr id="5" name="Diagram 4">
            <a:extLst>
              <a:ext uri="{FF2B5EF4-FFF2-40B4-BE49-F238E27FC236}">
                <a16:creationId xmlns:a16="http://schemas.microsoft.com/office/drawing/2014/main" id="{7F2E2172-EC7E-BEA0-BF3B-546BF402F2F3}"/>
              </a:ext>
            </a:extLst>
          </p:cNvPr>
          <p:cNvGraphicFramePr/>
          <p:nvPr>
            <p:extLst>
              <p:ext uri="{D42A27DB-BD31-4B8C-83A1-F6EECF244321}">
                <p14:modId xmlns:p14="http://schemas.microsoft.com/office/powerpoint/2010/main" val="270948949"/>
              </p:ext>
            </p:extLst>
          </p:nvPr>
        </p:nvGraphicFramePr>
        <p:xfrm>
          <a:off x="667041" y="1514475"/>
          <a:ext cx="10772192" cy="488921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mc:AlternateContent xmlns:mc="http://schemas.openxmlformats.org/markup-compatibility/2006">
        <mc:Choice xmlns:p14="http://schemas.microsoft.com/office/powerpoint/2010/main" Requires="p14">
          <p:contentPart p14:bwMode="auto" r:id="rId23">
            <p14:nvContentPartPr>
              <p14:cNvPr id="7" name="Ink 6">
                <a:extLst>
                  <a:ext uri="{FF2B5EF4-FFF2-40B4-BE49-F238E27FC236}">
                    <a16:creationId xmlns:a16="http://schemas.microsoft.com/office/drawing/2014/main" id="{6AFB21BB-6BC2-7241-4A6E-E481A041E2FE}"/>
                  </a:ext>
                </a:extLst>
              </p14:cNvPr>
              <p14:cNvContentPartPr/>
              <p14:nvPr/>
            </p14:nvContentPartPr>
            <p14:xfrm>
              <a:off x="5369490" y="6113100"/>
              <a:ext cx="720720" cy="932400"/>
            </p14:xfrm>
          </p:contentPart>
        </mc:Choice>
        <mc:Fallback>
          <p:pic>
            <p:nvPicPr>
              <p:cNvPr id="7" name="Ink 6">
                <a:extLst>
                  <a:ext uri="{FF2B5EF4-FFF2-40B4-BE49-F238E27FC236}">
                    <a16:creationId xmlns:a16="http://schemas.microsoft.com/office/drawing/2014/main" id="{6AFB21BB-6BC2-7241-4A6E-E481A041E2FE}"/>
                  </a:ext>
                </a:extLst>
              </p:cNvPr>
              <p:cNvPicPr/>
              <p:nvPr/>
            </p:nvPicPr>
            <p:blipFill>
              <a:blip r:embed="rId24"/>
              <a:stretch>
                <a:fillRect/>
              </a:stretch>
            </p:blipFill>
            <p:spPr>
              <a:xfrm>
                <a:off x="5306490" y="6050100"/>
                <a:ext cx="846360" cy="1058040"/>
              </a:xfrm>
              <a:prstGeom prst="rect">
                <a:avLst/>
              </a:prstGeom>
            </p:spPr>
          </p:pic>
        </mc:Fallback>
      </mc:AlternateContent>
      <p:grpSp>
        <p:nvGrpSpPr>
          <p:cNvPr id="11" name="Group 10">
            <a:extLst>
              <a:ext uri="{FF2B5EF4-FFF2-40B4-BE49-F238E27FC236}">
                <a16:creationId xmlns:a16="http://schemas.microsoft.com/office/drawing/2014/main" id="{0680D8F7-D9CB-AB97-0B31-D028CBC81138}"/>
              </a:ext>
            </a:extLst>
          </p:cNvPr>
          <p:cNvGrpSpPr/>
          <p:nvPr/>
        </p:nvGrpSpPr>
        <p:grpSpPr>
          <a:xfrm>
            <a:off x="5753250" y="2209620"/>
            <a:ext cx="360" cy="360"/>
            <a:chOff x="5753250" y="2209620"/>
            <a:chExt cx="360" cy="360"/>
          </a:xfrm>
        </p:grpSpPr>
        <mc:AlternateContent xmlns:mc="http://schemas.openxmlformats.org/markup-compatibility/2006">
          <mc:Choice xmlns:p14="http://schemas.microsoft.com/office/powerpoint/2010/main" Requires="p14">
            <p:contentPart p14:bwMode="auto" r:id="rId25">
              <p14:nvContentPartPr>
                <p14:cNvPr id="8" name="Ink 7">
                  <a:extLst>
                    <a:ext uri="{FF2B5EF4-FFF2-40B4-BE49-F238E27FC236}">
                      <a16:creationId xmlns:a16="http://schemas.microsoft.com/office/drawing/2014/main" id="{0EEEDACB-5CF2-19A4-5862-6E65F669CBD6}"/>
                    </a:ext>
                  </a:extLst>
                </p14:cNvPr>
                <p14:cNvContentPartPr/>
                <p14:nvPr/>
              </p14:nvContentPartPr>
              <p14:xfrm>
                <a:off x="5753250" y="2209620"/>
                <a:ext cx="360" cy="360"/>
              </p14:xfrm>
            </p:contentPart>
          </mc:Choice>
          <mc:Fallback>
            <p:pic>
              <p:nvPicPr>
                <p:cNvPr id="8" name="Ink 7">
                  <a:extLst>
                    <a:ext uri="{FF2B5EF4-FFF2-40B4-BE49-F238E27FC236}">
                      <a16:creationId xmlns:a16="http://schemas.microsoft.com/office/drawing/2014/main" id="{0EEEDACB-5CF2-19A4-5862-6E65F669CBD6}"/>
                    </a:ext>
                  </a:extLst>
                </p:cNvPr>
                <p:cNvPicPr/>
                <p:nvPr/>
              </p:nvPicPr>
              <p:blipFill>
                <a:blip r:embed="rId26"/>
                <a:stretch>
                  <a:fillRect/>
                </a:stretch>
              </p:blipFill>
              <p:spPr>
                <a:xfrm>
                  <a:off x="5690250" y="21469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 name="Ink 9">
                  <a:extLst>
                    <a:ext uri="{FF2B5EF4-FFF2-40B4-BE49-F238E27FC236}">
                      <a16:creationId xmlns:a16="http://schemas.microsoft.com/office/drawing/2014/main" id="{EC1B7725-1B64-9983-9875-4BF017B84E1D}"/>
                    </a:ext>
                  </a:extLst>
                </p14:cNvPr>
                <p14:cNvContentPartPr/>
                <p14:nvPr/>
              </p14:nvContentPartPr>
              <p14:xfrm>
                <a:off x="5753250" y="2209620"/>
                <a:ext cx="360" cy="360"/>
              </p14:xfrm>
            </p:contentPart>
          </mc:Choice>
          <mc:Fallback>
            <p:pic>
              <p:nvPicPr>
                <p:cNvPr id="10" name="Ink 9">
                  <a:extLst>
                    <a:ext uri="{FF2B5EF4-FFF2-40B4-BE49-F238E27FC236}">
                      <a16:creationId xmlns:a16="http://schemas.microsoft.com/office/drawing/2014/main" id="{EC1B7725-1B64-9983-9875-4BF017B84E1D}"/>
                    </a:ext>
                  </a:extLst>
                </p:cNvPr>
                <p:cNvPicPr/>
                <p:nvPr/>
              </p:nvPicPr>
              <p:blipFill>
                <a:blip r:embed="rId28"/>
                <a:stretch>
                  <a:fillRect/>
                </a:stretch>
              </p:blipFill>
              <p:spPr>
                <a:xfrm>
                  <a:off x="5690250" y="2146980"/>
                  <a:ext cx="126000" cy="126000"/>
                </a:xfrm>
                <a:prstGeom prst="rect">
                  <a:avLst/>
                </a:prstGeom>
              </p:spPr>
            </p:pic>
          </mc:Fallback>
        </mc:AlternateContent>
      </p:grpSp>
      <p:grpSp>
        <p:nvGrpSpPr>
          <p:cNvPr id="15" name="Group 14">
            <a:extLst>
              <a:ext uri="{FF2B5EF4-FFF2-40B4-BE49-F238E27FC236}">
                <a16:creationId xmlns:a16="http://schemas.microsoft.com/office/drawing/2014/main" id="{4DA09B7C-6EDA-53C5-E3D5-64455BCC9007}"/>
              </a:ext>
            </a:extLst>
          </p:cNvPr>
          <p:cNvGrpSpPr/>
          <p:nvPr/>
        </p:nvGrpSpPr>
        <p:grpSpPr>
          <a:xfrm>
            <a:off x="5381370" y="3076500"/>
            <a:ext cx="360" cy="360"/>
            <a:chOff x="5381370" y="3076500"/>
            <a:chExt cx="360" cy="360"/>
          </a:xfrm>
        </p:grpSpPr>
        <mc:AlternateContent xmlns:mc="http://schemas.openxmlformats.org/markup-compatibility/2006">
          <mc:Choice xmlns:p14="http://schemas.microsoft.com/office/powerpoint/2010/main" Requires="p14">
            <p:contentPart p14:bwMode="auto" r:id="rId29">
              <p14:nvContentPartPr>
                <p14:cNvPr id="12" name="Ink 11">
                  <a:extLst>
                    <a:ext uri="{FF2B5EF4-FFF2-40B4-BE49-F238E27FC236}">
                      <a16:creationId xmlns:a16="http://schemas.microsoft.com/office/drawing/2014/main" id="{40A6698E-E18A-CC02-C8BA-BE9BA295F89E}"/>
                    </a:ext>
                  </a:extLst>
                </p14:cNvPr>
                <p14:cNvContentPartPr/>
                <p14:nvPr/>
              </p14:nvContentPartPr>
              <p14:xfrm>
                <a:off x="5381370" y="3076500"/>
                <a:ext cx="360" cy="360"/>
              </p14:xfrm>
            </p:contentPart>
          </mc:Choice>
          <mc:Fallback>
            <p:pic>
              <p:nvPicPr>
                <p:cNvPr id="12" name="Ink 11">
                  <a:extLst>
                    <a:ext uri="{FF2B5EF4-FFF2-40B4-BE49-F238E27FC236}">
                      <a16:creationId xmlns:a16="http://schemas.microsoft.com/office/drawing/2014/main" id="{40A6698E-E18A-CC02-C8BA-BE9BA295F89E}"/>
                    </a:ext>
                  </a:extLst>
                </p:cNvPr>
                <p:cNvPicPr/>
                <p:nvPr/>
              </p:nvPicPr>
              <p:blipFill>
                <a:blip r:embed="rId26"/>
                <a:stretch>
                  <a:fillRect/>
                </a:stretch>
              </p:blipFill>
              <p:spPr>
                <a:xfrm>
                  <a:off x="5318730" y="301350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 name="Ink 12">
                  <a:extLst>
                    <a:ext uri="{FF2B5EF4-FFF2-40B4-BE49-F238E27FC236}">
                      <a16:creationId xmlns:a16="http://schemas.microsoft.com/office/drawing/2014/main" id="{7ABECE78-446F-FB93-7630-3B137E78ED78}"/>
                    </a:ext>
                  </a:extLst>
                </p14:cNvPr>
                <p14:cNvContentPartPr/>
                <p14:nvPr/>
              </p14:nvContentPartPr>
              <p14:xfrm>
                <a:off x="5381370" y="3076500"/>
                <a:ext cx="360" cy="360"/>
              </p14:xfrm>
            </p:contentPart>
          </mc:Choice>
          <mc:Fallback>
            <p:pic>
              <p:nvPicPr>
                <p:cNvPr id="13" name="Ink 12">
                  <a:extLst>
                    <a:ext uri="{FF2B5EF4-FFF2-40B4-BE49-F238E27FC236}">
                      <a16:creationId xmlns:a16="http://schemas.microsoft.com/office/drawing/2014/main" id="{7ABECE78-446F-FB93-7630-3B137E78ED78}"/>
                    </a:ext>
                  </a:extLst>
                </p:cNvPr>
                <p:cNvPicPr/>
                <p:nvPr/>
              </p:nvPicPr>
              <p:blipFill>
                <a:blip r:embed="rId26"/>
                <a:stretch>
                  <a:fillRect/>
                </a:stretch>
              </p:blipFill>
              <p:spPr>
                <a:xfrm>
                  <a:off x="5318730" y="301350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4" name="Ink 13">
                  <a:extLst>
                    <a:ext uri="{FF2B5EF4-FFF2-40B4-BE49-F238E27FC236}">
                      <a16:creationId xmlns:a16="http://schemas.microsoft.com/office/drawing/2014/main" id="{A9468795-61D1-8B2F-A1A1-43A7A3B10339}"/>
                    </a:ext>
                  </a:extLst>
                </p14:cNvPr>
                <p14:cNvContentPartPr/>
                <p14:nvPr/>
              </p14:nvContentPartPr>
              <p14:xfrm>
                <a:off x="5381370" y="3076500"/>
                <a:ext cx="360" cy="360"/>
              </p14:xfrm>
            </p:contentPart>
          </mc:Choice>
          <mc:Fallback>
            <p:pic>
              <p:nvPicPr>
                <p:cNvPr id="14" name="Ink 13">
                  <a:extLst>
                    <a:ext uri="{FF2B5EF4-FFF2-40B4-BE49-F238E27FC236}">
                      <a16:creationId xmlns:a16="http://schemas.microsoft.com/office/drawing/2014/main" id="{A9468795-61D1-8B2F-A1A1-43A7A3B10339}"/>
                    </a:ext>
                  </a:extLst>
                </p:cNvPr>
                <p:cNvPicPr/>
                <p:nvPr/>
              </p:nvPicPr>
              <p:blipFill>
                <a:blip r:embed="rId26"/>
                <a:stretch>
                  <a:fillRect/>
                </a:stretch>
              </p:blipFill>
              <p:spPr>
                <a:xfrm>
                  <a:off x="5318730" y="3013500"/>
                  <a:ext cx="126000" cy="126000"/>
                </a:xfrm>
                <a:prstGeom prst="rect">
                  <a:avLst/>
                </a:prstGeom>
              </p:spPr>
            </p:pic>
          </mc:Fallback>
        </mc:AlternateContent>
      </p:grpSp>
      <p:grpSp>
        <p:nvGrpSpPr>
          <p:cNvPr id="20" name="Group 19">
            <a:extLst>
              <a:ext uri="{FF2B5EF4-FFF2-40B4-BE49-F238E27FC236}">
                <a16:creationId xmlns:a16="http://schemas.microsoft.com/office/drawing/2014/main" id="{F1FC7A5D-27E6-A505-513A-8F29390AAA93}"/>
              </a:ext>
            </a:extLst>
          </p:cNvPr>
          <p:cNvGrpSpPr/>
          <p:nvPr/>
        </p:nvGrpSpPr>
        <p:grpSpPr>
          <a:xfrm>
            <a:off x="5010210" y="2895420"/>
            <a:ext cx="360" cy="360"/>
            <a:chOff x="5010210" y="2895420"/>
            <a:chExt cx="360" cy="360"/>
          </a:xfrm>
        </p:grpSpPr>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D3824253-B2DE-B07C-7700-EA717715E398}"/>
                    </a:ext>
                  </a:extLst>
                </p14:cNvPr>
                <p14:cNvContentPartPr/>
                <p14:nvPr/>
              </p14:nvContentPartPr>
              <p14:xfrm>
                <a:off x="5010210" y="2895420"/>
                <a:ext cx="360" cy="360"/>
              </p14:xfrm>
            </p:contentPart>
          </mc:Choice>
          <mc:Fallback>
            <p:pic>
              <p:nvPicPr>
                <p:cNvPr id="16" name="Ink 15">
                  <a:extLst>
                    <a:ext uri="{FF2B5EF4-FFF2-40B4-BE49-F238E27FC236}">
                      <a16:creationId xmlns:a16="http://schemas.microsoft.com/office/drawing/2014/main" id="{D3824253-B2DE-B07C-7700-EA717715E398}"/>
                    </a:ext>
                  </a:extLst>
                </p:cNvPr>
                <p:cNvPicPr/>
                <p:nvPr/>
              </p:nvPicPr>
              <p:blipFill>
                <a:blip r:embed="rId26"/>
                <a:stretch>
                  <a:fillRect/>
                </a:stretch>
              </p:blipFill>
              <p:spPr>
                <a:xfrm>
                  <a:off x="4947210" y="28324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7" name="Ink 16">
                  <a:extLst>
                    <a:ext uri="{FF2B5EF4-FFF2-40B4-BE49-F238E27FC236}">
                      <a16:creationId xmlns:a16="http://schemas.microsoft.com/office/drawing/2014/main" id="{7DDE1829-00CA-80CD-49EC-839D0AABEE1D}"/>
                    </a:ext>
                  </a:extLst>
                </p14:cNvPr>
                <p14:cNvContentPartPr/>
                <p14:nvPr/>
              </p14:nvContentPartPr>
              <p14:xfrm>
                <a:off x="5010210" y="2895420"/>
                <a:ext cx="360" cy="360"/>
              </p14:xfrm>
            </p:contentPart>
          </mc:Choice>
          <mc:Fallback>
            <p:pic>
              <p:nvPicPr>
                <p:cNvPr id="17" name="Ink 16">
                  <a:extLst>
                    <a:ext uri="{FF2B5EF4-FFF2-40B4-BE49-F238E27FC236}">
                      <a16:creationId xmlns:a16="http://schemas.microsoft.com/office/drawing/2014/main" id="{7DDE1829-00CA-80CD-49EC-839D0AABEE1D}"/>
                    </a:ext>
                  </a:extLst>
                </p:cNvPr>
                <p:cNvPicPr/>
                <p:nvPr/>
              </p:nvPicPr>
              <p:blipFill>
                <a:blip r:embed="rId28"/>
                <a:stretch>
                  <a:fillRect/>
                </a:stretch>
              </p:blipFill>
              <p:spPr>
                <a:xfrm>
                  <a:off x="4947210" y="28324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36766513-FEFE-206B-395F-90A55686F327}"/>
                    </a:ext>
                  </a:extLst>
                </p14:cNvPr>
                <p14:cNvContentPartPr/>
                <p14:nvPr/>
              </p14:nvContentPartPr>
              <p14:xfrm>
                <a:off x="5010210" y="2895420"/>
                <a:ext cx="360" cy="360"/>
              </p14:xfrm>
            </p:contentPart>
          </mc:Choice>
          <mc:Fallback>
            <p:pic>
              <p:nvPicPr>
                <p:cNvPr id="18" name="Ink 17">
                  <a:extLst>
                    <a:ext uri="{FF2B5EF4-FFF2-40B4-BE49-F238E27FC236}">
                      <a16:creationId xmlns:a16="http://schemas.microsoft.com/office/drawing/2014/main" id="{36766513-FEFE-206B-395F-90A55686F327}"/>
                    </a:ext>
                  </a:extLst>
                </p:cNvPr>
                <p:cNvPicPr/>
                <p:nvPr/>
              </p:nvPicPr>
              <p:blipFill>
                <a:blip r:embed="rId28"/>
                <a:stretch>
                  <a:fillRect/>
                </a:stretch>
              </p:blipFill>
              <p:spPr>
                <a:xfrm>
                  <a:off x="4947210" y="28324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9" name="Ink 18">
                  <a:extLst>
                    <a:ext uri="{FF2B5EF4-FFF2-40B4-BE49-F238E27FC236}">
                      <a16:creationId xmlns:a16="http://schemas.microsoft.com/office/drawing/2014/main" id="{63A4CF31-9D3E-EE22-57DA-9470BF700887}"/>
                    </a:ext>
                  </a:extLst>
                </p14:cNvPr>
                <p14:cNvContentPartPr/>
                <p14:nvPr/>
              </p14:nvContentPartPr>
              <p14:xfrm>
                <a:off x="5010210" y="2895420"/>
                <a:ext cx="360" cy="360"/>
              </p14:xfrm>
            </p:contentPart>
          </mc:Choice>
          <mc:Fallback>
            <p:pic>
              <p:nvPicPr>
                <p:cNvPr id="19" name="Ink 18">
                  <a:extLst>
                    <a:ext uri="{FF2B5EF4-FFF2-40B4-BE49-F238E27FC236}">
                      <a16:creationId xmlns:a16="http://schemas.microsoft.com/office/drawing/2014/main" id="{63A4CF31-9D3E-EE22-57DA-9470BF700887}"/>
                    </a:ext>
                  </a:extLst>
                </p:cNvPr>
                <p:cNvPicPr/>
                <p:nvPr/>
              </p:nvPicPr>
              <p:blipFill>
                <a:blip r:embed="rId26"/>
                <a:stretch>
                  <a:fillRect/>
                </a:stretch>
              </p:blipFill>
              <p:spPr>
                <a:xfrm>
                  <a:off x="4947210" y="2832420"/>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EF663B5F-6314-23D6-62D6-0FC5F787FFB9}"/>
                  </a:ext>
                </a:extLst>
              </p14:cNvPr>
              <p14:cNvContentPartPr/>
              <p14:nvPr/>
            </p14:nvContentPartPr>
            <p14:xfrm>
              <a:off x="3771810" y="3629100"/>
              <a:ext cx="360" cy="360"/>
            </p14:xfrm>
          </p:contentPart>
        </mc:Choice>
        <mc:Fallback>
          <p:pic>
            <p:nvPicPr>
              <p:cNvPr id="23" name="Ink 22">
                <a:extLst>
                  <a:ext uri="{FF2B5EF4-FFF2-40B4-BE49-F238E27FC236}">
                    <a16:creationId xmlns:a16="http://schemas.microsoft.com/office/drawing/2014/main" id="{EF663B5F-6314-23D6-62D6-0FC5F787FFB9}"/>
                  </a:ext>
                </a:extLst>
              </p:cNvPr>
              <p:cNvPicPr/>
              <p:nvPr/>
            </p:nvPicPr>
            <p:blipFill>
              <a:blip r:embed="rId26"/>
              <a:stretch>
                <a:fillRect/>
              </a:stretch>
            </p:blipFill>
            <p:spPr>
              <a:xfrm>
                <a:off x="3708810" y="3566100"/>
                <a:ext cx="126000" cy="126000"/>
              </a:xfrm>
              <a:prstGeom prst="rect">
                <a:avLst/>
              </a:prstGeom>
            </p:spPr>
          </p:pic>
        </mc:Fallback>
      </mc:AlternateContent>
      <p:grpSp>
        <p:nvGrpSpPr>
          <p:cNvPr id="28" name="Group 27">
            <a:extLst>
              <a:ext uri="{FF2B5EF4-FFF2-40B4-BE49-F238E27FC236}">
                <a16:creationId xmlns:a16="http://schemas.microsoft.com/office/drawing/2014/main" id="{88E7C12D-3AB6-BC34-2CC0-1DE5DE0D124B}"/>
              </a:ext>
            </a:extLst>
          </p:cNvPr>
          <p:cNvGrpSpPr/>
          <p:nvPr/>
        </p:nvGrpSpPr>
        <p:grpSpPr>
          <a:xfrm>
            <a:off x="5781330" y="2838180"/>
            <a:ext cx="360" cy="360"/>
            <a:chOff x="5781330" y="2838180"/>
            <a:chExt cx="360" cy="360"/>
          </a:xfrm>
        </p:grpSpPr>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1E3FAA8E-17B4-3864-33DE-A936BD927817}"/>
                    </a:ext>
                  </a:extLst>
                </p14:cNvPr>
                <p14:cNvContentPartPr/>
                <p14:nvPr/>
              </p14:nvContentPartPr>
              <p14:xfrm>
                <a:off x="5781330" y="2838180"/>
                <a:ext cx="360" cy="360"/>
              </p14:xfrm>
            </p:contentPart>
          </mc:Choice>
          <mc:Fallback>
            <p:pic>
              <p:nvPicPr>
                <p:cNvPr id="24" name="Ink 23">
                  <a:extLst>
                    <a:ext uri="{FF2B5EF4-FFF2-40B4-BE49-F238E27FC236}">
                      <a16:creationId xmlns:a16="http://schemas.microsoft.com/office/drawing/2014/main" id="{1E3FAA8E-17B4-3864-33DE-A936BD927817}"/>
                    </a:ext>
                  </a:extLst>
                </p:cNvPr>
                <p:cNvPicPr/>
                <p:nvPr/>
              </p:nvPicPr>
              <p:blipFill>
                <a:blip r:embed="rId26"/>
                <a:stretch>
                  <a:fillRect/>
                </a:stretch>
              </p:blipFill>
              <p:spPr>
                <a:xfrm>
                  <a:off x="5718690" y="277554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74C3BD4C-E32E-F488-2210-5F88899F4D36}"/>
                    </a:ext>
                  </a:extLst>
                </p14:cNvPr>
                <p14:cNvContentPartPr/>
                <p14:nvPr/>
              </p14:nvContentPartPr>
              <p14:xfrm>
                <a:off x="5781330" y="2838180"/>
                <a:ext cx="360" cy="360"/>
              </p14:xfrm>
            </p:contentPart>
          </mc:Choice>
          <mc:Fallback>
            <p:pic>
              <p:nvPicPr>
                <p:cNvPr id="25" name="Ink 24">
                  <a:extLst>
                    <a:ext uri="{FF2B5EF4-FFF2-40B4-BE49-F238E27FC236}">
                      <a16:creationId xmlns:a16="http://schemas.microsoft.com/office/drawing/2014/main" id="{74C3BD4C-E32E-F488-2210-5F88899F4D36}"/>
                    </a:ext>
                  </a:extLst>
                </p:cNvPr>
                <p:cNvPicPr/>
                <p:nvPr/>
              </p:nvPicPr>
              <p:blipFill>
                <a:blip r:embed="rId28"/>
                <a:stretch>
                  <a:fillRect/>
                </a:stretch>
              </p:blipFill>
              <p:spPr>
                <a:xfrm>
                  <a:off x="5718690" y="277554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D987282E-30D9-589F-6D7B-05B5D1D7A7AE}"/>
                    </a:ext>
                  </a:extLst>
                </p14:cNvPr>
                <p14:cNvContentPartPr/>
                <p14:nvPr/>
              </p14:nvContentPartPr>
              <p14:xfrm>
                <a:off x="5781330" y="2838180"/>
                <a:ext cx="360" cy="360"/>
              </p14:xfrm>
            </p:contentPart>
          </mc:Choice>
          <mc:Fallback>
            <p:pic>
              <p:nvPicPr>
                <p:cNvPr id="26" name="Ink 25">
                  <a:extLst>
                    <a:ext uri="{FF2B5EF4-FFF2-40B4-BE49-F238E27FC236}">
                      <a16:creationId xmlns:a16="http://schemas.microsoft.com/office/drawing/2014/main" id="{D987282E-30D9-589F-6D7B-05B5D1D7A7AE}"/>
                    </a:ext>
                  </a:extLst>
                </p:cNvPr>
                <p:cNvPicPr/>
                <p:nvPr/>
              </p:nvPicPr>
              <p:blipFill>
                <a:blip r:embed="rId26"/>
                <a:stretch>
                  <a:fillRect/>
                </a:stretch>
              </p:blipFill>
              <p:spPr>
                <a:xfrm>
                  <a:off x="5718690" y="277554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D633E174-6B8E-A9A6-972C-F000C70AEC16}"/>
                    </a:ext>
                  </a:extLst>
                </p14:cNvPr>
                <p14:cNvContentPartPr/>
                <p14:nvPr/>
              </p14:nvContentPartPr>
              <p14:xfrm>
                <a:off x="5781330" y="2838180"/>
                <a:ext cx="360" cy="360"/>
              </p14:xfrm>
            </p:contentPart>
          </mc:Choice>
          <mc:Fallback>
            <p:pic>
              <p:nvPicPr>
                <p:cNvPr id="27" name="Ink 26">
                  <a:extLst>
                    <a:ext uri="{FF2B5EF4-FFF2-40B4-BE49-F238E27FC236}">
                      <a16:creationId xmlns:a16="http://schemas.microsoft.com/office/drawing/2014/main" id="{D633E174-6B8E-A9A6-972C-F000C70AEC16}"/>
                    </a:ext>
                  </a:extLst>
                </p:cNvPr>
                <p:cNvPicPr/>
                <p:nvPr/>
              </p:nvPicPr>
              <p:blipFill>
                <a:blip r:embed="rId26"/>
                <a:stretch>
                  <a:fillRect/>
                </a:stretch>
              </p:blipFill>
              <p:spPr>
                <a:xfrm>
                  <a:off x="5718690" y="2775540"/>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AB289957-DF70-90B9-BE05-7C5DFCCE6E99}"/>
                  </a:ext>
                </a:extLst>
              </p14:cNvPr>
              <p14:cNvContentPartPr/>
              <p14:nvPr/>
            </p14:nvContentPartPr>
            <p14:xfrm>
              <a:off x="3659490" y="2292780"/>
              <a:ext cx="942840" cy="1144080"/>
            </p14:xfrm>
          </p:contentPart>
        </mc:Choice>
        <mc:Fallback>
          <p:pic>
            <p:nvPicPr>
              <p:cNvPr id="29" name="Ink 28">
                <a:extLst>
                  <a:ext uri="{FF2B5EF4-FFF2-40B4-BE49-F238E27FC236}">
                    <a16:creationId xmlns:a16="http://schemas.microsoft.com/office/drawing/2014/main" id="{AB289957-DF70-90B9-BE05-7C5DFCCE6E99}"/>
                  </a:ext>
                </a:extLst>
              </p:cNvPr>
              <p:cNvPicPr/>
              <p:nvPr/>
            </p:nvPicPr>
            <p:blipFill>
              <a:blip r:embed="rId42"/>
              <a:stretch>
                <a:fillRect/>
              </a:stretch>
            </p:blipFill>
            <p:spPr>
              <a:xfrm>
                <a:off x="3596490" y="2229780"/>
                <a:ext cx="1068480" cy="12697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CC5FADAE-6BB1-3122-4FC7-446EF6D7D66E}"/>
                  </a:ext>
                </a:extLst>
              </p14:cNvPr>
              <p14:cNvContentPartPr/>
              <p14:nvPr/>
            </p14:nvContentPartPr>
            <p14:xfrm>
              <a:off x="3038130" y="2123580"/>
              <a:ext cx="360" cy="360"/>
            </p14:xfrm>
          </p:contentPart>
        </mc:Choice>
        <mc:Fallback>
          <p:pic>
            <p:nvPicPr>
              <p:cNvPr id="30" name="Ink 29">
                <a:extLst>
                  <a:ext uri="{FF2B5EF4-FFF2-40B4-BE49-F238E27FC236}">
                    <a16:creationId xmlns:a16="http://schemas.microsoft.com/office/drawing/2014/main" id="{CC5FADAE-6BB1-3122-4FC7-446EF6D7D66E}"/>
                  </a:ext>
                </a:extLst>
              </p:cNvPr>
              <p:cNvPicPr/>
              <p:nvPr/>
            </p:nvPicPr>
            <p:blipFill>
              <a:blip r:embed="rId26"/>
              <a:stretch>
                <a:fillRect/>
              </a:stretch>
            </p:blipFill>
            <p:spPr>
              <a:xfrm>
                <a:off x="2975490" y="2060940"/>
                <a:ext cx="126000" cy="126000"/>
              </a:xfrm>
              <a:prstGeom prst="rect">
                <a:avLst/>
              </a:prstGeom>
            </p:spPr>
          </p:pic>
        </mc:Fallback>
      </mc:AlternateContent>
      <p:grpSp>
        <p:nvGrpSpPr>
          <p:cNvPr id="37" name="Group 36">
            <a:extLst>
              <a:ext uri="{FF2B5EF4-FFF2-40B4-BE49-F238E27FC236}">
                <a16:creationId xmlns:a16="http://schemas.microsoft.com/office/drawing/2014/main" id="{2E896D53-600E-AFB5-7E9D-BAA96BB890BE}"/>
              </a:ext>
            </a:extLst>
          </p:cNvPr>
          <p:cNvGrpSpPr/>
          <p:nvPr/>
        </p:nvGrpSpPr>
        <p:grpSpPr>
          <a:xfrm>
            <a:off x="6115050" y="3323820"/>
            <a:ext cx="360" cy="360"/>
            <a:chOff x="6115050" y="3323820"/>
            <a:chExt cx="360" cy="360"/>
          </a:xfrm>
        </p:grpSpPr>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604602FA-066E-75EA-599C-0BD51164557E}"/>
                    </a:ext>
                  </a:extLst>
                </p14:cNvPr>
                <p14:cNvContentPartPr/>
                <p14:nvPr/>
              </p14:nvContentPartPr>
              <p14:xfrm>
                <a:off x="6115050" y="3323820"/>
                <a:ext cx="360" cy="360"/>
              </p14:xfrm>
            </p:contentPart>
          </mc:Choice>
          <mc:Fallback>
            <p:pic>
              <p:nvPicPr>
                <p:cNvPr id="31" name="Ink 30">
                  <a:extLst>
                    <a:ext uri="{FF2B5EF4-FFF2-40B4-BE49-F238E27FC236}">
                      <a16:creationId xmlns:a16="http://schemas.microsoft.com/office/drawing/2014/main" id="{604602FA-066E-75EA-599C-0BD51164557E}"/>
                    </a:ext>
                  </a:extLst>
                </p:cNvPr>
                <p:cNvPicPr/>
                <p:nvPr/>
              </p:nvPicPr>
              <p:blipFill>
                <a:blip r:embed="rId26"/>
                <a:stretch>
                  <a:fillRect/>
                </a:stretch>
              </p:blipFill>
              <p:spPr>
                <a:xfrm>
                  <a:off x="6052050" y="32611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2" name="Ink 31">
                  <a:extLst>
                    <a:ext uri="{FF2B5EF4-FFF2-40B4-BE49-F238E27FC236}">
                      <a16:creationId xmlns:a16="http://schemas.microsoft.com/office/drawing/2014/main" id="{457589BC-A630-84A2-6E18-B013CC1E91CB}"/>
                    </a:ext>
                  </a:extLst>
                </p14:cNvPr>
                <p14:cNvContentPartPr/>
                <p14:nvPr/>
              </p14:nvContentPartPr>
              <p14:xfrm>
                <a:off x="6115050" y="3323820"/>
                <a:ext cx="360" cy="360"/>
              </p14:xfrm>
            </p:contentPart>
          </mc:Choice>
          <mc:Fallback>
            <p:pic>
              <p:nvPicPr>
                <p:cNvPr id="32" name="Ink 31">
                  <a:extLst>
                    <a:ext uri="{FF2B5EF4-FFF2-40B4-BE49-F238E27FC236}">
                      <a16:creationId xmlns:a16="http://schemas.microsoft.com/office/drawing/2014/main" id="{457589BC-A630-84A2-6E18-B013CC1E91CB}"/>
                    </a:ext>
                  </a:extLst>
                </p:cNvPr>
                <p:cNvPicPr/>
                <p:nvPr/>
              </p:nvPicPr>
              <p:blipFill>
                <a:blip r:embed="rId26"/>
                <a:stretch>
                  <a:fillRect/>
                </a:stretch>
              </p:blipFill>
              <p:spPr>
                <a:xfrm>
                  <a:off x="6052050" y="32611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F1C61C72-2702-727E-AAF7-8E02A2661E61}"/>
                    </a:ext>
                  </a:extLst>
                </p14:cNvPr>
                <p14:cNvContentPartPr/>
                <p14:nvPr/>
              </p14:nvContentPartPr>
              <p14:xfrm>
                <a:off x="6115050" y="3323820"/>
                <a:ext cx="360" cy="360"/>
              </p14:xfrm>
            </p:contentPart>
          </mc:Choice>
          <mc:Fallback>
            <p:pic>
              <p:nvPicPr>
                <p:cNvPr id="34" name="Ink 33">
                  <a:extLst>
                    <a:ext uri="{FF2B5EF4-FFF2-40B4-BE49-F238E27FC236}">
                      <a16:creationId xmlns:a16="http://schemas.microsoft.com/office/drawing/2014/main" id="{F1C61C72-2702-727E-AAF7-8E02A2661E61}"/>
                    </a:ext>
                  </a:extLst>
                </p:cNvPr>
                <p:cNvPicPr/>
                <p:nvPr/>
              </p:nvPicPr>
              <p:blipFill>
                <a:blip r:embed="rId28"/>
                <a:stretch>
                  <a:fillRect/>
                </a:stretch>
              </p:blipFill>
              <p:spPr>
                <a:xfrm>
                  <a:off x="6052050" y="32611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6" name="Ink 35">
                  <a:extLst>
                    <a:ext uri="{FF2B5EF4-FFF2-40B4-BE49-F238E27FC236}">
                      <a16:creationId xmlns:a16="http://schemas.microsoft.com/office/drawing/2014/main" id="{53725C91-568C-B20F-6131-716B694CA427}"/>
                    </a:ext>
                  </a:extLst>
                </p14:cNvPr>
                <p14:cNvContentPartPr/>
                <p14:nvPr/>
              </p14:nvContentPartPr>
              <p14:xfrm>
                <a:off x="6115050" y="3323820"/>
                <a:ext cx="360" cy="360"/>
              </p14:xfrm>
            </p:contentPart>
          </mc:Choice>
          <mc:Fallback>
            <p:pic>
              <p:nvPicPr>
                <p:cNvPr id="36" name="Ink 35">
                  <a:extLst>
                    <a:ext uri="{FF2B5EF4-FFF2-40B4-BE49-F238E27FC236}">
                      <a16:creationId xmlns:a16="http://schemas.microsoft.com/office/drawing/2014/main" id="{53725C91-568C-B20F-6131-716B694CA427}"/>
                    </a:ext>
                  </a:extLst>
                </p:cNvPr>
                <p:cNvPicPr/>
                <p:nvPr/>
              </p:nvPicPr>
              <p:blipFill>
                <a:blip r:embed="rId26"/>
                <a:stretch>
                  <a:fillRect/>
                </a:stretch>
              </p:blipFill>
              <p:spPr>
                <a:xfrm>
                  <a:off x="6052050" y="3261180"/>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41" name="Ink 40">
                <a:extLst>
                  <a:ext uri="{FF2B5EF4-FFF2-40B4-BE49-F238E27FC236}">
                    <a16:creationId xmlns:a16="http://schemas.microsoft.com/office/drawing/2014/main" id="{249D0257-2CE7-5B3D-3111-D43C3AED5EBC}"/>
                  </a:ext>
                </a:extLst>
              </p14:cNvPr>
              <p14:cNvContentPartPr/>
              <p14:nvPr/>
            </p14:nvContentPartPr>
            <p14:xfrm>
              <a:off x="8734410" y="3976860"/>
              <a:ext cx="710280" cy="1566720"/>
            </p14:xfrm>
          </p:contentPart>
        </mc:Choice>
        <mc:Fallback>
          <p:pic>
            <p:nvPicPr>
              <p:cNvPr id="41" name="Ink 40">
                <a:extLst>
                  <a:ext uri="{FF2B5EF4-FFF2-40B4-BE49-F238E27FC236}">
                    <a16:creationId xmlns:a16="http://schemas.microsoft.com/office/drawing/2014/main" id="{249D0257-2CE7-5B3D-3111-D43C3AED5EBC}"/>
                  </a:ext>
                </a:extLst>
              </p:cNvPr>
              <p:cNvPicPr/>
              <p:nvPr/>
            </p:nvPicPr>
            <p:blipFill>
              <a:blip r:embed="rId49"/>
              <a:stretch>
                <a:fillRect/>
              </a:stretch>
            </p:blipFill>
            <p:spPr>
              <a:xfrm>
                <a:off x="8671410" y="3913860"/>
                <a:ext cx="835920" cy="1692360"/>
              </a:xfrm>
              <a:prstGeom prst="rect">
                <a:avLst/>
              </a:prstGeom>
            </p:spPr>
          </p:pic>
        </mc:Fallback>
      </mc:AlternateContent>
      <p:graphicFrame>
        <p:nvGraphicFramePr>
          <p:cNvPr id="42" name="Diagram 41">
            <a:extLst>
              <a:ext uri="{FF2B5EF4-FFF2-40B4-BE49-F238E27FC236}">
                <a16:creationId xmlns:a16="http://schemas.microsoft.com/office/drawing/2014/main" id="{651EAC6A-1384-B796-4623-70F1A6242BCC}"/>
              </a:ext>
            </a:extLst>
          </p:cNvPr>
          <p:cNvGraphicFramePr/>
          <p:nvPr>
            <p:extLst>
              <p:ext uri="{D42A27DB-BD31-4B8C-83A1-F6EECF244321}">
                <p14:modId xmlns:p14="http://schemas.microsoft.com/office/powerpoint/2010/main" val="2308377891"/>
              </p:ext>
            </p:extLst>
          </p:nvPr>
        </p:nvGraphicFramePr>
        <p:xfrm>
          <a:off x="195262" y="1438275"/>
          <a:ext cx="11920537" cy="5248275"/>
        </p:xfrm>
        <a:graphic>
          <a:graphicData uri="http://schemas.openxmlformats.org/drawingml/2006/diagram">
            <dgm:relIds xmlns:dgm="http://schemas.openxmlformats.org/drawingml/2006/diagram" xmlns:r="http://schemas.openxmlformats.org/officeDocument/2006/relationships" r:dm="rId50" r:lo="rId51" r:qs="rId52" r:cs="rId53"/>
          </a:graphicData>
        </a:graphic>
      </p:graphicFrame>
    </p:spTree>
    <p:extLst>
      <p:ext uri="{BB962C8B-B14F-4D97-AF65-F5344CB8AC3E}">
        <p14:creationId xmlns:p14="http://schemas.microsoft.com/office/powerpoint/2010/main" val="366448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818975"/>
          </a:xfrm>
        </p:spPr>
        <p:txBody>
          <a:bodyPr/>
          <a:lstStyle/>
          <a:p>
            <a:pPr marL="285750" indent="-285750" algn="ctr">
              <a:buFont typeface="Wingdings" panose="05000000000000000000" pitchFamily="2" charset="2"/>
              <a:buChar char="q"/>
            </a:pPr>
            <a:r>
              <a:rPr lang="en-IN" sz="4400" b="1" dirty="0"/>
              <a:t>Other Classification </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1292662"/>
          </a:xfrm>
          <a:prstGeom prst="rect">
            <a:avLst/>
          </a:prstGeom>
          <a:noFill/>
        </p:spPr>
        <p:txBody>
          <a:bodyPr wrap="square" rtlCol="0">
            <a:spAutoFit/>
          </a:bodyPr>
          <a:lstStyle/>
          <a:p>
            <a:endParaRPr lang="en-US" dirty="0"/>
          </a:p>
          <a:p>
            <a:endParaRPr lang="en-US" dirty="0"/>
          </a:p>
          <a:p>
            <a:endParaRPr lang="en-US" dirty="0"/>
          </a:p>
          <a:p>
            <a:endParaRPr lang="en-US" sz="2400" dirty="0"/>
          </a:p>
        </p:txBody>
      </p:sp>
      <p:graphicFrame>
        <p:nvGraphicFramePr>
          <p:cNvPr id="5" name="Diagram 4">
            <a:extLst>
              <a:ext uri="{FF2B5EF4-FFF2-40B4-BE49-F238E27FC236}">
                <a16:creationId xmlns:a16="http://schemas.microsoft.com/office/drawing/2014/main" id="{7F2E2172-EC7E-BEA0-BF3B-546BF402F2F3}"/>
              </a:ext>
            </a:extLst>
          </p:cNvPr>
          <p:cNvGraphicFramePr/>
          <p:nvPr/>
        </p:nvGraphicFramePr>
        <p:xfrm>
          <a:off x="667041" y="1514475"/>
          <a:ext cx="10772192" cy="488921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mc:AlternateContent xmlns:mc="http://schemas.openxmlformats.org/markup-compatibility/2006">
        <mc:Choice xmlns:p14="http://schemas.microsoft.com/office/powerpoint/2010/main" Requires="p14">
          <p:contentPart p14:bwMode="auto" r:id="rId23">
            <p14:nvContentPartPr>
              <p14:cNvPr id="7" name="Ink 6">
                <a:extLst>
                  <a:ext uri="{FF2B5EF4-FFF2-40B4-BE49-F238E27FC236}">
                    <a16:creationId xmlns:a16="http://schemas.microsoft.com/office/drawing/2014/main" id="{6AFB21BB-6BC2-7241-4A6E-E481A041E2FE}"/>
                  </a:ext>
                </a:extLst>
              </p14:cNvPr>
              <p14:cNvContentPartPr/>
              <p14:nvPr/>
            </p14:nvContentPartPr>
            <p14:xfrm>
              <a:off x="5369490" y="6113100"/>
              <a:ext cx="720720" cy="932400"/>
            </p14:xfrm>
          </p:contentPart>
        </mc:Choice>
        <mc:Fallback>
          <p:pic>
            <p:nvPicPr>
              <p:cNvPr id="7" name="Ink 6">
                <a:extLst>
                  <a:ext uri="{FF2B5EF4-FFF2-40B4-BE49-F238E27FC236}">
                    <a16:creationId xmlns:a16="http://schemas.microsoft.com/office/drawing/2014/main" id="{6AFB21BB-6BC2-7241-4A6E-E481A041E2FE}"/>
                  </a:ext>
                </a:extLst>
              </p:cNvPr>
              <p:cNvPicPr/>
              <p:nvPr/>
            </p:nvPicPr>
            <p:blipFill>
              <a:blip r:embed="rId24"/>
              <a:stretch>
                <a:fillRect/>
              </a:stretch>
            </p:blipFill>
            <p:spPr>
              <a:xfrm>
                <a:off x="5306490" y="6050100"/>
                <a:ext cx="846360" cy="1058040"/>
              </a:xfrm>
              <a:prstGeom prst="rect">
                <a:avLst/>
              </a:prstGeom>
            </p:spPr>
          </p:pic>
        </mc:Fallback>
      </mc:AlternateContent>
      <p:grpSp>
        <p:nvGrpSpPr>
          <p:cNvPr id="11" name="Group 10">
            <a:extLst>
              <a:ext uri="{FF2B5EF4-FFF2-40B4-BE49-F238E27FC236}">
                <a16:creationId xmlns:a16="http://schemas.microsoft.com/office/drawing/2014/main" id="{0680D8F7-D9CB-AB97-0B31-D028CBC81138}"/>
              </a:ext>
            </a:extLst>
          </p:cNvPr>
          <p:cNvGrpSpPr/>
          <p:nvPr/>
        </p:nvGrpSpPr>
        <p:grpSpPr>
          <a:xfrm>
            <a:off x="5753250" y="2209620"/>
            <a:ext cx="360" cy="360"/>
            <a:chOff x="5753250" y="2209620"/>
            <a:chExt cx="360" cy="360"/>
          </a:xfrm>
        </p:grpSpPr>
        <mc:AlternateContent xmlns:mc="http://schemas.openxmlformats.org/markup-compatibility/2006">
          <mc:Choice xmlns:p14="http://schemas.microsoft.com/office/powerpoint/2010/main" Requires="p14">
            <p:contentPart p14:bwMode="auto" r:id="rId25">
              <p14:nvContentPartPr>
                <p14:cNvPr id="8" name="Ink 7">
                  <a:extLst>
                    <a:ext uri="{FF2B5EF4-FFF2-40B4-BE49-F238E27FC236}">
                      <a16:creationId xmlns:a16="http://schemas.microsoft.com/office/drawing/2014/main" id="{0EEEDACB-5CF2-19A4-5862-6E65F669CBD6}"/>
                    </a:ext>
                  </a:extLst>
                </p14:cNvPr>
                <p14:cNvContentPartPr/>
                <p14:nvPr/>
              </p14:nvContentPartPr>
              <p14:xfrm>
                <a:off x="5753250" y="2209620"/>
                <a:ext cx="360" cy="360"/>
              </p14:xfrm>
            </p:contentPart>
          </mc:Choice>
          <mc:Fallback>
            <p:pic>
              <p:nvPicPr>
                <p:cNvPr id="8" name="Ink 7">
                  <a:extLst>
                    <a:ext uri="{FF2B5EF4-FFF2-40B4-BE49-F238E27FC236}">
                      <a16:creationId xmlns:a16="http://schemas.microsoft.com/office/drawing/2014/main" id="{0EEEDACB-5CF2-19A4-5862-6E65F669CBD6}"/>
                    </a:ext>
                  </a:extLst>
                </p:cNvPr>
                <p:cNvPicPr/>
                <p:nvPr/>
              </p:nvPicPr>
              <p:blipFill>
                <a:blip r:embed="rId26"/>
                <a:stretch>
                  <a:fillRect/>
                </a:stretch>
              </p:blipFill>
              <p:spPr>
                <a:xfrm>
                  <a:off x="5690250" y="21466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 name="Ink 9">
                  <a:extLst>
                    <a:ext uri="{FF2B5EF4-FFF2-40B4-BE49-F238E27FC236}">
                      <a16:creationId xmlns:a16="http://schemas.microsoft.com/office/drawing/2014/main" id="{EC1B7725-1B64-9983-9875-4BF017B84E1D}"/>
                    </a:ext>
                  </a:extLst>
                </p14:cNvPr>
                <p14:cNvContentPartPr/>
                <p14:nvPr/>
              </p14:nvContentPartPr>
              <p14:xfrm>
                <a:off x="5753250" y="2209620"/>
                <a:ext cx="360" cy="360"/>
              </p14:xfrm>
            </p:contentPart>
          </mc:Choice>
          <mc:Fallback>
            <p:pic>
              <p:nvPicPr>
                <p:cNvPr id="10" name="Ink 9">
                  <a:extLst>
                    <a:ext uri="{FF2B5EF4-FFF2-40B4-BE49-F238E27FC236}">
                      <a16:creationId xmlns:a16="http://schemas.microsoft.com/office/drawing/2014/main" id="{EC1B7725-1B64-9983-9875-4BF017B84E1D}"/>
                    </a:ext>
                  </a:extLst>
                </p:cNvPr>
                <p:cNvPicPr/>
                <p:nvPr/>
              </p:nvPicPr>
              <p:blipFill>
                <a:blip r:embed="rId28"/>
                <a:stretch>
                  <a:fillRect/>
                </a:stretch>
              </p:blipFill>
              <p:spPr>
                <a:xfrm>
                  <a:off x="5690250" y="2146620"/>
                  <a:ext cx="126000" cy="126000"/>
                </a:xfrm>
                <a:prstGeom prst="rect">
                  <a:avLst/>
                </a:prstGeom>
              </p:spPr>
            </p:pic>
          </mc:Fallback>
        </mc:AlternateContent>
      </p:grpSp>
      <p:grpSp>
        <p:nvGrpSpPr>
          <p:cNvPr id="15" name="Group 14">
            <a:extLst>
              <a:ext uri="{FF2B5EF4-FFF2-40B4-BE49-F238E27FC236}">
                <a16:creationId xmlns:a16="http://schemas.microsoft.com/office/drawing/2014/main" id="{4DA09B7C-6EDA-53C5-E3D5-64455BCC9007}"/>
              </a:ext>
            </a:extLst>
          </p:cNvPr>
          <p:cNvGrpSpPr/>
          <p:nvPr/>
        </p:nvGrpSpPr>
        <p:grpSpPr>
          <a:xfrm>
            <a:off x="5381370" y="3076500"/>
            <a:ext cx="360" cy="360"/>
            <a:chOff x="5381370" y="3076500"/>
            <a:chExt cx="360" cy="360"/>
          </a:xfrm>
        </p:grpSpPr>
        <mc:AlternateContent xmlns:mc="http://schemas.openxmlformats.org/markup-compatibility/2006">
          <mc:Choice xmlns:p14="http://schemas.microsoft.com/office/powerpoint/2010/main" Requires="p14">
            <p:contentPart p14:bwMode="auto" r:id="rId29">
              <p14:nvContentPartPr>
                <p14:cNvPr id="12" name="Ink 11">
                  <a:extLst>
                    <a:ext uri="{FF2B5EF4-FFF2-40B4-BE49-F238E27FC236}">
                      <a16:creationId xmlns:a16="http://schemas.microsoft.com/office/drawing/2014/main" id="{40A6698E-E18A-CC02-C8BA-BE9BA295F89E}"/>
                    </a:ext>
                  </a:extLst>
                </p14:cNvPr>
                <p14:cNvContentPartPr/>
                <p14:nvPr/>
              </p14:nvContentPartPr>
              <p14:xfrm>
                <a:off x="5381370" y="3076500"/>
                <a:ext cx="360" cy="360"/>
              </p14:xfrm>
            </p:contentPart>
          </mc:Choice>
          <mc:Fallback>
            <p:pic>
              <p:nvPicPr>
                <p:cNvPr id="12" name="Ink 11">
                  <a:extLst>
                    <a:ext uri="{FF2B5EF4-FFF2-40B4-BE49-F238E27FC236}">
                      <a16:creationId xmlns:a16="http://schemas.microsoft.com/office/drawing/2014/main" id="{40A6698E-E18A-CC02-C8BA-BE9BA295F89E}"/>
                    </a:ext>
                  </a:extLst>
                </p:cNvPr>
                <p:cNvPicPr/>
                <p:nvPr/>
              </p:nvPicPr>
              <p:blipFill>
                <a:blip r:embed="rId26"/>
                <a:stretch>
                  <a:fillRect/>
                </a:stretch>
              </p:blipFill>
              <p:spPr>
                <a:xfrm>
                  <a:off x="5318370" y="301350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 name="Ink 12">
                  <a:extLst>
                    <a:ext uri="{FF2B5EF4-FFF2-40B4-BE49-F238E27FC236}">
                      <a16:creationId xmlns:a16="http://schemas.microsoft.com/office/drawing/2014/main" id="{7ABECE78-446F-FB93-7630-3B137E78ED78}"/>
                    </a:ext>
                  </a:extLst>
                </p14:cNvPr>
                <p14:cNvContentPartPr/>
                <p14:nvPr/>
              </p14:nvContentPartPr>
              <p14:xfrm>
                <a:off x="5381370" y="3076500"/>
                <a:ext cx="360" cy="360"/>
              </p14:xfrm>
            </p:contentPart>
          </mc:Choice>
          <mc:Fallback>
            <p:pic>
              <p:nvPicPr>
                <p:cNvPr id="13" name="Ink 12">
                  <a:extLst>
                    <a:ext uri="{FF2B5EF4-FFF2-40B4-BE49-F238E27FC236}">
                      <a16:creationId xmlns:a16="http://schemas.microsoft.com/office/drawing/2014/main" id="{7ABECE78-446F-FB93-7630-3B137E78ED78}"/>
                    </a:ext>
                  </a:extLst>
                </p:cNvPr>
                <p:cNvPicPr/>
                <p:nvPr/>
              </p:nvPicPr>
              <p:blipFill>
                <a:blip r:embed="rId26"/>
                <a:stretch>
                  <a:fillRect/>
                </a:stretch>
              </p:blipFill>
              <p:spPr>
                <a:xfrm>
                  <a:off x="5318370" y="301350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4" name="Ink 13">
                  <a:extLst>
                    <a:ext uri="{FF2B5EF4-FFF2-40B4-BE49-F238E27FC236}">
                      <a16:creationId xmlns:a16="http://schemas.microsoft.com/office/drawing/2014/main" id="{A9468795-61D1-8B2F-A1A1-43A7A3B10339}"/>
                    </a:ext>
                  </a:extLst>
                </p14:cNvPr>
                <p14:cNvContentPartPr/>
                <p14:nvPr/>
              </p14:nvContentPartPr>
              <p14:xfrm>
                <a:off x="5381370" y="3076500"/>
                <a:ext cx="360" cy="360"/>
              </p14:xfrm>
            </p:contentPart>
          </mc:Choice>
          <mc:Fallback>
            <p:pic>
              <p:nvPicPr>
                <p:cNvPr id="14" name="Ink 13">
                  <a:extLst>
                    <a:ext uri="{FF2B5EF4-FFF2-40B4-BE49-F238E27FC236}">
                      <a16:creationId xmlns:a16="http://schemas.microsoft.com/office/drawing/2014/main" id="{A9468795-61D1-8B2F-A1A1-43A7A3B10339}"/>
                    </a:ext>
                  </a:extLst>
                </p:cNvPr>
                <p:cNvPicPr/>
                <p:nvPr/>
              </p:nvPicPr>
              <p:blipFill>
                <a:blip r:embed="rId26"/>
                <a:stretch>
                  <a:fillRect/>
                </a:stretch>
              </p:blipFill>
              <p:spPr>
                <a:xfrm>
                  <a:off x="5318370" y="3013500"/>
                  <a:ext cx="126000" cy="126000"/>
                </a:xfrm>
                <a:prstGeom prst="rect">
                  <a:avLst/>
                </a:prstGeom>
              </p:spPr>
            </p:pic>
          </mc:Fallback>
        </mc:AlternateContent>
      </p:grpSp>
      <p:grpSp>
        <p:nvGrpSpPr>
          <p:cNvPr id="20" name="Group 19">
            <a:extLst>
              <a:ext uri="{FF2B5EF4-FFF2-40B4-BE49-F238E27FC236}">
                <a16:creationId xmlns:a16="http://schemas.microsoft.com/office/drawing/2014/main" id="{F1FC7A5D-27E6-A505-513A-8F29390AAA93}"/>
              </a:ext>
            </a:extLst>
          </p:cNvPr>
          <p:cNvGrpSpPr/>
          <p:nvPr/>
        </p:nvGrpSpPr>
        <p:grpSpPr>
          <a:xfrm>
            <a:off x="5010210" y="2895420"/>
            <a:ext cx="360" cy="360"/>
            <a:chOff x="5010210" y="2895420"/>
            <a:chExt cx="360" cy="360"/>
          </a:xfrm>
        </p:grpSpPr>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D3824253-B2DE-B07C-7700-EA717715E398}"/>
                    </a:ext>
                  </a:extLst>
                </p14:cNvPr>
                <p14:cNvContentPartPr/>
                <p14:nvPr/>
              </p14:nvContentPartPr>
              <p14:xfrm>
                <a:off x="5010210" y="2895420"/>
                <a:ext cx="360" cy="360"/>
              </p14:xfrm>
            </p:contentPart>
          </mc:Choice>
          <mc:Fallback>
            <p:pic>
              <p:nvPicPr>
                <p:cNvPr id="16" name="Ink 15">
                  <a:extLst>
                    <a:ext uri="{FF2B5EF4-FFF2-40B4-BE49-F238E27FC236}">
                      <a16:creationId xmlns:a16="http://schemas.microsoft.com/office/drawing/2014/main" id="{D3824253-B2DE-B07C-7700-EA717715E398}"/>
                    </a:ext>
                  </a:extLst>
                </p:cNvPr>
                <p:cNvPicPr/>
                <p:nvPr/>
              </p:nvPicPr>
              <p:blipFill>
                <a:blip r:embed="rId26"/>
                <a:stretch>
                  <a:fillRect/>
                </a:stretch>
              </p:blipFill>
              <p:spPr>
                <a:xfrm>
                  <a:off x="4947210" y="28324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7" name="Ink 16">
                  <a:extLst>
                    <a:ext uri="{FF2B5EF4-FFF2-40B4-BE49-F238E27FC236}">
                      <a16:creationId xmlns:a16="http://schemas.microsoft.com/office/drawing/2014/main" id="{7DDE1829-00CA-80CD-49EC-839D0AABEE1D}"/>
                    </a:ext>
                  </a:extLst>
                </p14:cNvPr>
                <p14:cNvContentPartPr/>
                <p14:nvPr/>
              </p14:nvContentPartPr>
              <p14:xfrm>
                <a:off x="5010210" y="2895420"/>
                <a:ext cx="360" cy="360"/>
              </p14:xfrm>
            </p:contentPart>
          </mc:Choice>
          <mc:Fallback>
            <p:pic>
              <p:nvPicPr>
                <p:cNvPr id="17" name="Ink 16">
                  <a:extLst>
                    <a:ext uri="{FF2B5EF4-FFF2-40B4-BE49-F238E27FC236}">
                      <a16:creationId xmlns:a16="http://schemas.microsoft.com/office/drawing/2014/main" id="{7DDE1829-00CA-80CD-49EC-839D0AABEE1D}"/>
                    </a:ext>
                  </a:extLst>
                </p:cNvPr>
                <p:cNvPicPr/>
                <p:nvPr/>
              </p:nvPicPr>
              <p:blipFill>
                <a:blip r:embed="rId28"/>
                <a:stretch>
                  <a:fillRect/>
                </a:stretch>
              </p:blipFill>
              <p:spPr>
                <a:xfrm>
                  <a:off x="4947210" y="28324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36766513-FEFE-206B-395F-90A55686F327}"/>
                    </a:ext>
                  </a:extLst>
                </p14:cNvPr>
                <p14:cNvContentPartPr/>
                <p14:nvPr/>
              </p14:nvContentPartPr>
              <p14:xfrm>
                <a:off x="5010210" y="2895420"/>
                <a:ext cx="360" cy="360"/>
              </p14:xfrm>
            </p:contentPart>
          </mc:Choice>
          <mc:Fallback>
            <p:pic>
              <p:nvPicPr>
                <p:cNvPr id="18" name="Ink 17">
                  <a:extLst>
                    <a:ext uri="{FF2B5EF4-FFF2-40B4-BE49-F238E27FC236}">
                      <a16:creationId xmlns:a16="http://schemas.microsoft.com/office/drawing/2014/main" id="{36766513-FEFE-206B-395F-90A55686F327}"/>
                    </a:ext>
                  </a:extLst>
                </p:cNvPr>
                <p:cNvPicPr/>
                <p:nvPr/>
              </p:nvPicPr>
              <p:blipFill>
                <a:blip r:embed="rId28"/>
                <a:stretch>
                  <a:fillRect/>
                </a:stretch>
              </p:blipFill>
              <p:spPr>
                <a:xfrm>
                  <a:off x="4947210" y="28324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9" name="Ink 18">
                  <a:extLst>
                    <a:ext uri="{FF2B5EF4-FFF2-40B4-BE49-F238E27FC236}">
                      <a16:creationId xmlns:a16="http://schemas.microsoft.com/office/drawing/2014/main" id="{63A4CF31-9D3E-EE22-57DA-9470BF700887}"/>
                    </a:ext>
                  </a:extLst>
                </p14:cNvPr>
                <p14:cNvContentPartPr/>
                <p14:nvPr/>
              </p14:nvContentPartPr>
              <p14:xfrm>
                <a:off x="5010210" y="2895420"/>
                <a:ext cx="360" cy="360"/>
              </p14:xfrm>
            </p:contentPart>
          </mc:Choice>
          <mc:Fallback>
            <p:pic>
              <p:nvPicPr>
                <p:cNvPr id="19" name="Ink 18">
                  <a:extLst>
                    <a:ext uri="{FF2B5EF4-FFF2-40B4-BE49-F238E27FC236}">
                      <a16:creationId xmlns:a16="http://schemas.microsoft.com/office/drawing/2014/main" id="{63A4CF31-9D3E-EE22-57DA-9470BF700887}"/>
                    </a:ext>
                  </a:extLst>
                </p:cNvPr>
                <p:cNvPicPr/>
                <p:nvPr/>
              </p:nvPicPr>
              <p:blipFill>
                <a:blip r:embed="rId26"/>
                <a:stretch>
                  <a:fillRect/>
                </a:stretch>
              </p:blipFill>
              <p:spPr>
                <a:xfrm>
                  <a:off x="4947210" y="2832420"/>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EF663B5F-6314-23D6-62D6-0FC5F787FFB9}"/>
                  </a:ext>
                </a:extLst>
              </p14:cNvPr>
              <p14:cNvContentPartPr/>
              <p14:nvPr/>
            </p14:nvContentPartPr>
            <p14:xfrm>
              <a:off x="3771810" y="3629100"/>
              <a:ext cx="360" cy="360"/>
            </p14:xfrm>
          </p:contentPart>
        </mc:Choice>
        <mc:Fallback>
          <p:pic>
            <p:nvPicPr>
              <p:cNvPr id="23" name="Ink 22">
                <a:extLst>
                  <a:ext uri="{FF2B5EF4-FFF2-40B4-BE49-F238E27FC236}">
                    <a16:creationId xmlns:a16="http://schemas.microsoft.com/office/drawing/2014/main" id="{EF663B5F-6314-23D6-62D6-0FC5F787FFB9}"/>
                  </a:ext>
                </a:extLst>
              </p:cNvPr>
              <p:cNvPicPr/>
              <p:nvPr/>
            </p:nvPicPr>
            <p:blipFill>
              <a:blip r:embed="rId26"/>
              <a:stretch>
                <a:fillRect/>
              </a:stretch>
            </p:blipFill>
            <p:spPr>
              <a:xfrm>
                <a:off x="3708810" y="3566100"/>
                <a:ext cx="126000" cy="126000"/>
              </a:xfrm>
              <a:prstGeom prst="rect">
                <a:avLst/>
              </a:prstGeom>
            </p:spPr>
          </p:pic>
        </mc:Fallback>
      </mc:AlternateContent>
      <p:grpSp>
        <p:nvGrpSpPr>
          <p:cNvPr id="28" name="Group 27">
            <a:extLst>
              <a:ext uri="{FF2B5EF4-FFF2-40B4-BE49-F238E27FC236}">
                <a16:creationId xmlns:a16="http://schemas.microsoft.com/office/drawing/2014/main" id="{88E7C12D-3AB6-BC34-2CC0-1DE5DE0D124B}"/>
              </a:ext>
            </a:extLst>
          </p:cNvPr>
          <p:cNvGrpSpPr/>
          <p:nvPr/>
        </p:nvGrpSpPr>
        <p:grpSpPr>
          <a:xfrm>
            <a:off x="5781330" y="2838180"/>
            <a:ext cx="360" cy="360"/>
            <a:chOff x="5781330" y="2838180"/>
            <a:chExt cx="360" cy="360"/>
          </a:xfrm>
        </p:grpSpPr>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1E3FAA8E-17B4-3864-33DE-A936BD927817}"/>
                    </a:ext>
                  </a:extLst>
                </p14:cNvPr>
                <p14:cNvContentPartPr/>
                <p14:nvPr/>
              </p14:nvContentPartPr>
              <p14:xfrm>
                <a:off x="5781330" y="2838180"/>
                <a:ext cx="360" cy="360"/>
              </p14:xfrm>
            </p:contentPart>
          </mc:Choice>
          <mc:Fallback>
            <p:pic>
              <p:nvPicPr>
                <p:cNvPr id="24" name="Ink 23">
                  <a:extLst>
                    <a:ext uri="{FF2B5EF4-FFF2-40B4-BE49-F238E27FC236}">
                      <a16:creationId xmlns:a16="http://schemas.microsoft.com/office/drawing/2014/main" id="{1E3FAA8E-17B4-3864-33DE-A936BD927817}"/>
                    </a:ext>
                  </a:extLst>
                </p:cNvPr>
                <p:cNvPicPr/>
                <p:nvPr/>
              </p:nvPicPr>
              <p:blipFill>
                <a:blip r:embed="rId26"/>
                <a:stretch>
                  <a:fillRect/>
                </a:stretch>
              </p:blipFill>
              <p:spPr>
                <a:xfrm>
                  <a:off x="5718330" y="27751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74C3BD4C-E32E-F488-2210-5F88899F4D36}"/>
                    </a:ext>
                  </a:extLst>
                </p14:cNvPr>
                <p14:cNvContentPartPr/>
                <p14:nvPr/>
              </p14:nvContentPartPr>
              <p14:xfrm>
                <a:off x="5781330" y="2838180"/>
                <a:ext cx="360" cy="360"/>
              </p14:xfrm>
            </p:contentPart>
          </mc:Choice>
          <mc:Fallback>
            <p:pic>
              <p:nvPicPr>
                <p:cNvPr id="25" name="Ink 24">
                  <a:extLst>
                    <a:ext uri="{FF2B5EF4-FFF2-40B4-BE49-F238E27FC236}">
                      <a16:creationId xmlns:a16="http://schemas.microsoft.com/office/drawing/2014/main" id="{74C3BD4C-E32E-F488-2210-5F88899F4D36}"/>
                    </a:ext>
                  </a:extLst>
                </p:cNvPr>
                <p:cNvPicPr/>
                <p:nvPr/>
              </p:nvPicPr>
              <p:blipFill>
                <a:blip r:embed="rId28"/>
                <a:stretch>
                  <a:fillRect/>
                </a:stretch>
              </p:blipFill>
              <p:spPr>
                <a:xfrm>
                  <a:off x="5718330" y="27751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D987282E-30D9-589F-6D7B-05B5D1D7A7AE}"/>
                    </a:ext>
                  </a:extLst>
                </p14:cNvPr>
                <p14:cNvContentPartPr/>
                <p14:nvPr/>
              </p14:nvContentPartPr>
              <p14:xfrm>
                <a:off x="5781330" y="2838180"/>
                <a:ext cx="360" cy="360"/>
              </p14:xfrm>
            </p:contentPart>
          </mc:Choice>
          <mc:Fallback>
            <p:pic>
              <p:nvPicPr>
                <p:cNvPr id="26" name="Ink 25">
                  <a:extLst>
                    <a:ext uri="{FF2B5EF4-FFF2-40B4-BE49-F238E27FC236}">
                      <a16:creationId xmlns:a16="http://schemas.microsoft.com/office/drawing/2014/main" id="{D987282E-30D9-589F-6D7B-05B5D1D7A7AE}"/>
                    </a:ext>
                  </a:extLst>
                </p:cNvPr>
                <p:cNvPicPr/>
                <p:nvPr/>
              </p:nvPicPr>
              <p:blipFill>
                <a:blip r:embed="rId26"/>
                <a:stretch>
                  <a:fillRect/>
                </a:stretch>
              </p:blipFill>
              <p:spPr>
                <a:xfrm>
                  <a:off x="5718330" y="27751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D633E174-6B8E-A9A6-972C-F000C70AEC16}"/>
                    </a:ext>
                  </a:extLst>
                </p14:cNvPr>
                <p14:cNvContentPartPr/>
                <p14:nvPr/>
              </p14:nvContentPartPr>
              <p14:xfrm>
                <a:off x="5781330" y="2838180"/>
                <a:ext cx="360" cy="360"/>
              </p14:xfrm>
            </p:contentPart>
          </mc:Choice>
          <mc:Fallback>
            <p:pic>
              <p:nvPicPr>
                <p:cNvPr id="27" name="Ink 26">
                  <a:extLst>
                    <a:ext uri="{FF2B5EF4-FFF2-40B4-BE49-F238E27FC236}">
                      <a16:creationId xmlns:a16="http://schemas.microsoft.com/office/drawing/2014/main" id="{D633E174-6B8E-A9A6-972C-F000C70AEC16}"/>
                    </a:ext>
                  </a:extLst>
                </p:cNvPr>
                <p:cNvPicPr/>
                <p:nvPr/>
              </p:nvPicPr>
              <p:blipFill>
                <a:blip r:embed="rId26"/>
                <a:stretch>
                  <a:fillRect/>
                </a:stretch>
              </p:blipFill>
              <p:spPr>
                <a:xfrm>
                  <a:off x="5718330" y="2775180"/>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AB289957-DF70-90B9-BE05-7C5DFCCE6E99}"/>
                  </a:ext>
                </a:extLst>
              </p14:cNvPr>
              <p14:cNvContentPartPr/>
              <p14:nvPr/>
            </p14:nvContentPartPr>
            <p14:xfrm>
              <a:off x="3659490" y="2292780"/>
              <a:ext cx="942840" cy="1144080"/>
            </p14:xfrm>
          </p:contentPart>
        </mc:Choice>
        <mc:Fallback>
          <p:pic>
            <p:nvPicPr>
              <p:cNvPr id="29" name="Ink 28">
                <a:extLst>
                  <a:ext uri="{FF2B5EF4-FFF2-40B4-BE49-F238E27FC236}">
                    <a16:creationId xmlns:a16="http://schemas.microsoft.com/office/drawing/2014/main" id="{AB289957-DF70-90B9-BE05-7C5DFCCE6E99}"/>
                  </a:ext>
                </a:extLst>
              </p:cNvPr>
              <p:cNvPicPr/>
              <p:nvPr/>
            </p:nvPicPr>
            <p:blipFill>
              <a:blip r:embed="rId42"/>
              <a:stretch>
                <a:fillRect/>
              </a:stretch>
            </p:blipFill>
            <p:spPr>
              <a:xfrm>
                <a:off x="3596514" y="2229780"/>
                <a:ext cx="1068432" cy="12697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CC5FADAE-6BB1-3122-4FC7-446EF6D7D66E}"/>
                  </a:ext>
                </a:extLst>
              </p14:cNvPr>
              <p14:cNvContentPartPr/>
              <p14:nvPr/>
            </p14:nvContentPartPr>
            <p14:xfrm>
              <a:off x="3038130" y="2123580"/>
              <a:ext cx="360" cy="360"/>
            </p14:xfrm>
          </p:contentPart>
        </mc:Choice>
        <mc:Fallback>
          <p:pic>
            <p:nvPicPr>
              <p:cNvPr id="30" name="Ink 29">
                <a:extLst>
                  <a:ext uri="{FF2B5EF4-FFF2-40B4-BE49-F238E27FC236}">
                    <a16:creationId xmlns:a16="http://schemas.microsoft.com/office/drawing/2014/main" id="{CC5FADAE-6BB1-3122-4FC7-446EF6D7D66E}"/>
                  </a:ext>
                </a:extLst>
              </p:cNvPr>
              <p:cNvPicPr/>
              <p:nvPr/>
            </p:nvPicPr>
            <p:blipFill>
              <a:blip r:embed="rId26"/>
              <a:stretch>
                <a:fillRect/>
              </a:stretch>
            </p:blipFill>
            <p:spPr>
              <a:xfrm>
                <a:off x="2975130" y="2060580"/>
                <a:ext cx="126000" cy="126000"/>
              </a:xfrm>
              <a:prstGeom prst="rect">
                <a:avLst/>
              </a:prstGeom>
            </p:spPr>
          </p:pic>
        </mc:Fallback>
      </mc:AlternateContent>
      <p:grpSp>
        <p:nvGrpSpPr>
          <p:cNvPr id="37" name="Group 36">
            <a:extLst>
              <a:ext uri="{FF2B5EF4-FFF2-40B4-BE49-F238E27FC236}">
                <a16:creationId xmlns:a16="http://schemas.microsoft.com/office/drawing/2014/main" id="{2E896D53-600E-AFB5-7E9D-BAA96BB890BE}"/>
              </a:ext>
            </a:extLst>
          </p:cNvPr>
          <p:cNvGrpSpPr/>
          <p:nvPr/>
        </p:nvGrpSpPr>
        <p:grpSpPr>
          <a:xfrm>
            <a:off x="6115050" y="3323820"/>
            <a:ext cx="360" cy="360"/>
            <a:chOff x="6115050" y="3323820"/>
            <a:chExt cx="360" cy="360"/>
          </a:xfrm>
        </p:grpSpPr>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604602FA-066E-75EA-599C-0BD51164557E}"/>
                    </a:ext>
                  </a:extLst>
                </p14:cNvPr>
                <p14:cNvContentPartPr/>
                <p14:nvPr/>
              </p14:nvContentPartPr>
              <p14:xfrm>
                <a:off x="6115050" y="3323820"/>
                <a:ext cx="360" cy="360"/>
              </p14:xfrm>
            </p:contentPart>
          </mc:Choice>
          <mc:Fallback>
            <p:pic>
              <p:nvPicPr>
                <p:cNvPr id="31" name="Ink 30">
                  <a:extLst>
                    <a:ext uri="{FF2B5EF4-FFF2-40B4-BE49-F238E27FC236}">
                      <a16:creationId xmlns:a16="http://schemas.microsoft.com/office/drawing/2014/main" id="{604602FA-066E-75EA-599C-0BD51164557E}"/>
                    </a:ext>
                  </a:extLst>
                </p:cNvPr>
                <p:cNvPicPr/>
                <p:nvPr/>
              </p:nvPicPr>
              <p:blipFill>
                <a:blip r:embed="rId26"/>
                <a:stretch>
                  <a:fillRect/>
                </a:stretch>
              </p:blipFill>
              <p:spPr>
                <a:xfrm>
                  <a:off x="6052050" y="32608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2" name="Ink 31">
                  <a:extLst>
                    <a:ext uri="{FF2B5EF4-FFF2-40B4-BE49-F238E27FC236}">
                      <a16:creationId xmlns:a16="http://schemas.microsoft.com/office/drawing/2014/main" id="{457589BC-A630-84A2-6E18-B013CC1E91CB}"/>
                    </a:ext>
                  </a:extLst>
                </p14:cNvPr>
                <p14:cNvContentPartPr/>
                <p14:nvPr/>
              </p14:nvContentPartPr>
              <p14:xfrm>
                <a:off x="6115050" y="3323820"/>
                <a:ext cx="360" cy="360"/>
              </p14:xfrm>
            </p:contentPart>
          </mc:Choice>
          <mc:Fallback>
            <p:pic>
              <p:nvPicPr>
                <p:cNvPr id="32" name="Ink 31">
                  <a:extLst>
                    <a:ext uri="{FF2B5EF4-FFF2-40B4-BE49-F238E27FC236}">
                      <a16:creationId xmlns:a16="http://schemas.microsoft.com/office/drawing/2014/main" id="{457589BC-A630-84A2-6E18-B013CC1E91CB}"/>
                    </a:ext>
                  </a:extLst>
                </p:cNvPr>
                <p:cNvPicPr/>
                <p:nvPr/>
              </p:nvPicPr>
              <p:blipFill>
                <a:blip r:embed="rId26"/>
                <a:stretch>
                  <a:fillRect/>
                </a:stretch>
              </p:blipFill>
              <p:spPr>
                <a:xfrm>
                  <a:off x="6052050" y="32608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F1C61C72-2702-727E-AAF7-8E02A2661E61}"/>
                    </a:ext>
                  </a:extLst>
                </p14:cNvPr>
                <p14:cNvContentPartPr/>
                <p14:nvPr/>
              </p14:nvContentPartPr>
              <p14:xfrm>
                <a:off x="6115050" y="3323820"/>
                <a:ext cx="360" cy="360"/>
              </p14:xfrm>
            </p:contentPart>
          </mc:Choice>
          <mc:Fallback>
            <p:pic>
              <p:nvPicPr>
                <p:cNvPr id="34" name="Ink 33">
                  <a:extLst>
                    <a:ext uri="{FF2B5EF4-FFF2-40B4-BE49-F238E27FC236}">
                      <a16:creationId xmlns:a16="http://schemas.microsoft.com/office/drawing/2014/main" id="{F1C61C72-2702-727E-AAF7-8E02A2661E61}"/>
                    </a:ext>
                  </a:extLst>
                </p:cNvPr>
                <p:cNvPicPr/>
                <p:nvPr/>
              </p:nvPicPr>
              <p:blipFill>
                <a:blip r:embed="rId28"/>
                <a:stretch>
                  <a:fillRect/>
                </a:stretch>
              </p:blipFill>
              <p:spPr>
                <a:xfrm>
                  <a:off x="6052050" y="32608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6" name="Ink 35">
                  <a:extLst>
                    <a:ext uri="{FF2B5EF4-FFF2-40B4-BE49-F238E27FC236}">
                      <a16:creationId xmlns:a16="http://schemas.microsoft.com/office/drawing/2014/main" id="{53725C91-568C-B20F-6131-716B694CA427}"/>
                    </a:ext>
                  </a:extLst>
                </p14:cNvPr>
                <p14:cNvContentPartPr/>
                <p14:nvPr/>
              </p14:nvContentPartPr>
              <p14:xfrm>
                <a:off x="6115050" y="3323820"/>
                <a:ext cx="360" cy="360"/>
              </p14:xfrm>
            </p:contentPart>
          </mc:Choice>
          <mc:Fallback>
            <p:pic>
              <p:nvPicPr>
                <p:cNvPr id="36" name="Ink 35">
                  <a:extLst>
                    <a:ext uri="{FF2B5EF4-FFF2-40B4-BE49-F238E27FC236}">
                      <a16:creationId xmlns:a16="http://schemas.microsoft.com/office/drawing/2014/main" id="{53725C91-568C-B20F-6131-716B694CA427}"/>
                    </a:ext>
                  </a:extLst>
                </p:cNvPr>
                <p:cNvPicPr/>
                <p:nvPr/>
              </p:nvPicPr>
              <p:blipFill>
                <a:blip r:embed="rId26"/>
                <a:stretch>
                  <a:fillRect/>
                </a:stretch>
              </p:blipFill>
              <p:spPr>
                <a:xfrm>
                  <a:off x="6052050" y="3260820"/>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41" name="Ink 40">
                <a:extLst>
                  <a:ext uri="{FF2B5EF4-FFF2-40B4-BE49-F238E27FC236}">
                    <a16:creationId xmlns:a16="http://schemas.microsoft.com/office/drawing/2014/main" id="{249D0257-2CE7-5B3D-3111-D43C3AED5EBC}"/>
                  </a:ext>
                </a:extLst>
              </p14:cNvPr>
              <p14:cNvContentPartPr/>
              <p14:nvPr/>
            </p14:nvContentPartPr>
            <p14:xfrm>
              <a:off x="8734410" y="3976860"/>
              <a:ext cx="710280" cy="1566720"/>
            </p14:xfrm>
          </p:contentPart>
        </mc:Choice>
        <mc:Fallback>
          <p:pic>
            <p:nvPicPr>
              <p:cNvPr id="41" name="Ink 40">
                <a:extLst>
                  <a:ext uri="{FF2B5EF4-FFF2-40B4-BE49-F238E27FC236}">
                    <a16:creationId xmlns:a16="http://schemas.microsoft.com/office/drawing/2014/main" id="{249D0257-2CE7-5B3D-3111-D43C3AED5EBC}"/>
                  </a:ext>
                </a:extLst>
              </p:cNvPr>
              <p:cNvPicPr/>
              <p:nvPr/>
            </p:nvPicPr>
            <p:blipFill>
              <a:blip r:embed="rId49"/>
              <a:stretch>
                <a:fillRect/>
              </a:stretch>
            </p:blipFill>
            <p:spPr>
              <a:xfrm>
                <a:off x="8671442" y="3913874"/>
                <a:ext cx="835856" cy="1692331"/>
              </a:xfrm>
              <a:prstGeom prst="rect">
                <a:avLst/>
              </a:prstGeom>
            </p:spPr>
          </p:pic>
        </mc:Fallback>
      </mc:AlternateContent>
      <p:graphicFrame>
        <p:nvGraphicFramePr>
          <p:cNvPr id="42" name="Diagram 41">
            <a:extLst>
              <a:ext uri="{FF2B5EF4-FFF2-40B4-BE49-F238E27FC236}">
                <a16:creationId xmlns:a16="http://schemas.microsoft.com/office/drawing/2014/main" id="{651EAC6A-1384-B796-4623-70F1A6242BCC}"/>
              </a:ext>
            </a:extLst>
          </p:cNvPr>
          <p:cNvGraphicFramePr/>
          <p:nvPr>
            <p:extLst>
              <p:ext uri="{D42A27DB-BD31-4B8C-83A1-F6EECF244321}">
                <p14:modId xmlns:p14="http://schemas.microsoft.com/office/powerpoint/2010/main" val="2769208097"/>
              </p:ext>
            </p:extLst>
          </p:nvPr>
        </p:nvGraphicFramePr>
        <p:xfrm>
          <a:off x="195262" y="1438275"/>
          <a:ext cx="11920537" cy="5248275"/>
        </p:xfrm>
        <a:graphic>
          <a:graphicData uri="http://schemas.openxmlformats.org/drawingml/2006/diagram">
            <dgm:relIds xmlns:dgm="http://schemas.openxmlformats.org/drawingml/2006/diagram" xmlns:r="http://schemas.openxmlformats.org/officeDocument/2006/relationships" r:dm="rId50" r:lo="rId51" r:qs="rId52" r:cs="rId53"/>
          </a:graphicData>
        </a:graphic>
      </p:graphicFrame>
    </p:spTree>
    <p:extLst>
      <p:ext uri="{BB962C8B-B14F-4D97-AF65-F5344CB8AC3E}">
        <p14:creationId xmlns:p14="http://schemas.microsoft.com/office/powerpoint/2010/main" val="38343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noAutofit/>
          </a:bodyPr>
          <a:lstStyle/>
          <a:p>
            <a:pPr algn="ctr"/>
            <a:br>
              <a:rPr lang="en-IN" sz="7200" b="1" dirty="0">
                <a:latin typeface="Arial Black" panose="020B0A04020102020204" pitchFamily="34" charset="0"/>
              </a:rPr>
            </a:br>
            <a:br>
              <a:rPr lang="en-IN" sz="7200" b="1" dirty="0">
                <a:latin typeface="Arial Black" panose="020B0A04020102020204" pitchFamily="34" charset="0"/>
              </a:rPr>
            </a:br>
            <a:br>
              <a:rPr lang="en-IN" sz="7200" b="1" dirty="0">
                <a:latin typeface="Arial Black" panose="020B0A04020102020204" pitchFamily="34" charset="0"/>
              </a:rPr>
            </a:br>
            <a:br>
              <a:rPr lang="en-IN" sz="7200" b="1" dirty="0">
                <a:latin typeface="Arial Black" panose="020B0A04020102020204" pitchFamily="34" charset="0"/>
              </a:rPr>
            </a:br>
            <a:br>
              <a:rPr lang="en-IN" sz="7200" b="1" dirty="0">
                <a:latin typeface="Arial Black" panose="020B0A04020102020204" pitchFamily="34" charset="0"/>
              </a:rPr>
            </a:br>
            <a:r>
              <a:rPr lang="en-IN" sz="7200" b="1" dirty="0">
                <a:latin typeface="Arial Black" panose="020B0A04020102020204" pitchFamily="34" charset="0"/>
              </a:rPr>
              <a:t>FUNCTIONS OF ENTREPRENEUR</a:t>
            </a:r>
          </a:p>
        </p:txBody>
      </p:sp>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766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p:txBody>
          <a:bodyPr/>
          <a:lstStyle/>
          <a:p>
            <a:r>
              <a:rPr lang="en-IN" b="1" dirty="0">
                <a:latin typeface="Arial Black" panose="020B0A04020102020204" pitchFamily="34" charset="0"/>
              </a:rPr>
              <a:t>FUNCTIONS OF ENTREPRENEUR</a:t>
            </a:r>
          </a:p>
        </p:txBody>
      </p:sp>
      <p:graphicFrame>
        <p:nvGraphicFramePr>
          <p:cNvPr id="20" name="Diagram 19">
            <a:extLst>
              <a:ext uri="{FF2B5EF4-FFF2-40B4-BE49-F238E27FC236}">
                <a16:creationId xmlns:a16="http://schemas.microsoft.com/office/drawing/2014/main" id="{50170448-29BE-C482-3FF8-CAEE14803EA1}"/>
              </a:ext>
            </a:extLst>
          </p:cNvPr>
          <p:cNvGraphicFramePr/>
          <p:nvPr>
            <p:extLst>
              <p:ext uri="{D42A27DB-BD31-4B8C-83A1-F6EECF244321}">
                <p14:modId xmlns:p14="http://schemas.microsoft.com/office/powerpoint/2010/main" val="1576975058"/>
              </p:ext>
            </p:extLst>
          </p:nvPr>
        </p:nvGraphicFramePr>
        <p:xfrm>
          <a:off x="1019175" y="1914525"/>
          <a:ext cx="10067924"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 20">
            <a:extLst>
              <a:ext uri="{FF2B5EF4-FFF2-40B4-BE49-F238E27FC236}">
                <a16:creationId xmlns:a16="http://schemas.microsoft.com/office/drawing/2014/main" id="{9579FB2B-7EB2-2364-594E-1C73EF719203}"/>
              </a:ext>
            </a:extLst>
          </p:cNvPr>
          <p:cNvGraphicFramePr/>
          <p:nvPr>
            <p:extLst>
              <p:ext uri="{D42A27DB-BD31-4B8C-83A1-F6EECF244321}">
                <p14:modId xmlns:p14="http://schemas.microsoft.com/office/powerpoint/2010/main" val="4108352589"/>
              </p:ext>
            </p:extLst>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extLst>
              <p:ext uri="{D42A27DB-BD31-4B8C-83A1-F6EECF244321}">
                <p14:modId xmlns:p14="http://schemas.microsoft.com/office/powerpoint/2010/main" val="943476925"/>
              </p:ext>
            </p:extLst>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07994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958197"/>
          </a:xfrm>
        </p:spPr>
        <p:txBody>
          <a:bodyPr/>
          <a:lstStyle/>
          <a:p>
            <a:r>
              <a:rPr lang="en-IN" b="1" dirty="0">
                <a:latin typeface="Arial Black" panose="020B0A04020102020204" pitchFamily="34" charset="0"/>
              </a:rPr>
              <a:t>FUNCTIONS OF ENTREPRENEUR</a:t>
            </a:r>
          </a:p>
        </p:txBody>
      </p:sp>
      <p:graphicFrame>
        <p:nvGraphicFramePr>
          <p:cNvPr id="21" name="Diagram 20">
            <a:extLst>
              <a:ext uri="{FF2B5EF4-FFF2-40B4-BE49-F238E27FC236}">
                <a16:creationId xmlns:a16="http://schemas.microsoft.com/office/drawing/2014/main" id="{9579FB2B-7EB2-2364-594E-1C73EF719203}"/>
              </a:ext>
            </a:extLst>
          </p:cNvPr>
          <p:cNvGraphicFramePr/>
          <p:nvPr>
            <p:extLst>
              <p:ext uri="{D42A27DB-BD31-4B8C-83A1-F6EECF244321}">
                <p14:modId xmlns:p14="http://schemas.microsoft.com/office/powerpoint/2010/main" val="2233902319"/>
              </p:ext>
            </p:extLst>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extLst>
              <p:ext uri="{D42A27DB-BD31-4B8C-83A1-F6EECF244321}">
                <p14:modId xmlns:p14="http://schemas.microsoft.com/office/powerpoint/2010/main" val="4265944048"/>
              </p:ext>
            </p:extLst>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extLst>
              <p:ext uri="{D42A27DB-BD31-4B8C-83A1-F6EECF244321}">
                <p14:modId xmlns:p14="http://schemas.microsoft.com/office/powerpoint/2010/main" val="365167807"/>
              </p:ext>
            </p:extLst>
          </p:nvPr>
        </p:nvGraphicFramePr>
        <p:xfrm>
          <a:off x="838200" y="1826926"/>
          <a:ext cx="10899710" cy="40140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84428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771585"/>
          </a:xfrm>
        </p:spPr>
        <p:txBody>
          <a:bodyPr/>
          <a:lstStyle/>
          <a:p>
            <a:r>
              <a:rPr lang="en-IN" b="1" dirty="0">
                <a:latin typeface="Arial Black" panose="020B0A04020102020204" pitchFamily="34" charset="0"/>
              </a:rPr>
              <a:t>FUNCTIONS OF ENTREPRENEUR</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extLst>
              <p:ext uri="{D42A27DB-BD31-4B8C-83A1-F6EECF244321}">
                <p14:modId xmlns:p14="http://schemas.microsoft.com/office/powerpoint/2010/main" val="3575646036"/>
              </p:ext>
            </p:extLst>
          </p:nvPr>
        </p:nvGraphicFramePr>
        <p:xfrm>
          <a:off x="838200" y="1826926"/>
          <a:ext cx="10899710" cy="37290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29131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671293"/>
            <a:ext cx="10515600" cy="1334789"/>
          </a:xfrm>
        </p:spPr>
        <p:txBody>
          <a:bodyPr/>
          <a:lstStyle/>
          <a:p>
            <a:r>
              <a:rPr lang="en-IN" b="1" dirty="0">
                <a:latin typeface="Arial Black" panose="020B0A04020102020204" pitchFamily="34" charset="0"/>
              </a:rPr>
              <a:t>FUNCTIONS OF ENTREPRENEUR</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extLst>
              <p:ext uri="{D42A27DB-BD31-4B8C-83A1-F6EECF244321}">
                <p14:modId xmlns:p14="http://schemas.microsoft.com/office/powerpoint/2010/main" val="888088782"/>
              </p:ext>
            </p:extLst>
          </p:nvPr>
        </p:nvGraphicFramePr>
        <p:xfrm>
          <a:off x="838200" y="1826927"/>
          <a:ext cx="10899710" cy="380876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15940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lstStyle/>
          <a:p>
            <a:r>
              <a:rPr lang="en-IN" b="1" dirty="0">
                <a:latin typeface="Arial Black" panose="020B0A04020102020204" pitchFamily="34" charset="0"/>
              </a:rPr>
              <a:t>FUNCTIONS OF ENTREPRENEUR</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extLst>
              <p:ext uri="{D42A27DB-BD31-4B8C-83A1-F6EECF244321}">
                <p14:modId xmlns:p14="http://schemas.microsoft.com/office/powerpoint/2010/main" val="1945391656"/>
              </p:ext>
            </p:extLst>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00131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noAutofit/>
          </a:bodyPr>
          <a:lstStyle/>
          <a:p>
            <a:pPr algn="ctr"/>
            <a:br>
              <a:rPr lang="en-IN" sz="7200" b="1" dirty="0">
                <a:latin typeface="Arial Black" panose="020B0A04020102020204" pitchFamily="34" charset="0"/>
              </a:rPr>
            </a:br>
            <a:br>
              <a:rPr lang="en-IN" sz="7200" b="1" dirty="0">
                <a:latin typeface="Arial Black" panose="020B0A04020102020204" pitchFamily="34" charset="0"/>
              </a:rPr>
            </a:br>
            <a:br>
              <a:rPr lang="en-IN" sz="7200" b="1" dirty="0">
                <a:latin typeface="Arial Black" panose="020B0A04020102020204" pitchFamily="34" charset="0"/>
              </a:rPr>
            </a:br>
            <a:br>
              <a:rPr lang="en-IN" sz="7200" b="1" dirty="0">
                <a:latin typeface="Arial Black" panose="020B0A04020102020204" pitchFamily="34" charset="0"/>
              </a:rPr>
            </a:br>
            <a:br>
              <a:rPr lang="en-IN" sz="7200" b="1" dirty="0">
                <a:latin typeface="Arial Black" panose="020B0A04020102020204" pitchFamily="34" charset="0"/>
              </a:rPr>
            </a:br>
            <a:r>
              <a:rPr lang="en-IN" sz="7200" b="1" dirty="0">
                <a:latin typeface="Arial Black" panose="020B0A04020102020204" pitchFamily="34" charset="0"/>
              </a:rPr>
              <a:t>TYPES OF ENTREPRENEUR</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extLst>
              <p:ext uri="{D42A27DB-BD31-4B8C-83A1-F6EECF244321}">
                <p14:modId xmlns:p14="http://schemas.microsoft.com/office/powerpoint/2010/main" val="2747841874"/>
              </p:ext>
            </p:extLst>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0267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AFC09C-778B-83CA-3CAD-B170AF9F10E9}"/>
              </a:ext>
            </a:extLst>
          </p:cNvPr>
          <p:cNvPicPr>
            <a:picLocks noGrp="1" noChangeAspect="1"/>
          </p:cNvPicPr>
          <p:nvPr>
            <p:ph idx="1"/>
          </p:nvPr>
        </p:nvPicPr>
        <p:blipFill>
          <a:blip r:embed="rId2">
            <a:alphaModFix amt="35000"/>
          </a:blip>
          <a:stretch>
            <a:fillRect/>
          </a:stretch>
        </p:blipFill>
        <p:spPr>
          <a:xfrm>
            <a:off x="-1" y="0"/>
            <a:ext cx="12277725" cy="6791325"/>
          </a:xfrm>
          <a:prstGeom prst="rect">
            <a:avLst/>
          </a:prstGeom>
        </p:spPr>
      </p:pic>
      <p:sp>
        <p:nvSpPr>
          <p:cNvPr id="4" name="Title 3">
            <a:extLst>
              <a:ext uri="{FF2B5EF4-FFF2-40B4-BE49-F238E27FC236}">
                <a16:creationId xmlns:a16="http://schemas.microsoft.com/office/drawing/2014/main" id="{87CDDD9B-9225-63F2-2806-377A9E9BC7B7}"/>
              </a:ext>
            </a:extLst>
          </p:cNvPr>
          <p:cNvSpPr>
            <a:spLocks noGrp="1"/>
          </p:cNvSpPr>
          <p:nvPr>
            <p:ph type="title"/>
          </p:nvPr>
        </p:nvSpPr>
        <p:spPr>
          <a:xfrm>
            <a:off x="838200" y="365125"/>
            <a:ext cx="10515600" cy="1695450"/>
          </a:xfrm>
        </p:spPr>
        <p:txBody>
          <a:bodyPr/>
          <a:lstStyle/>
          <a:p>
            <a:br>
              <a:rPr lang="en-IN" b="1" dirty="0">
                <a:latin typeface="Arial Black" panose="020B0A04020102020204" pitchFamily="34" charset="0"/>
              </a:rPr>
            </a:br>
            <a:r>
              <a:rPr lang="en-IN" b="1" dirty="0">
                <a:latin typeface="Arial Black" panose="020B0A04020102020204" pitchFamily="34" charset="0"/>
              </a:rPr>
              <a:t>TYPES OF ENTREPRENEUR</a:t>
            </a:r>
          </a:p>
        </p:txBody>
      </p:sp>
      <p:graphicFrame>
        <p:nvGraphicFramePr>
          <p:cNvPr id="21" name="Diagram 20">
            <a:extLst>
              <a:ext uri="{FF2B5EF4-FFF2-40B4-BE49-F238E27FC236}">
                <a16:creationId xmlns:a16="http://schemas.microsoft.com/office/drawing/2014/main" id="{9579FB2B-7EB2-2364-594E-1C73EF719203}"/>
              </a:ext>
            </a:extLst>
          </p:cNvPr>
          <p:cNvGraphicFramePr/>
          <p:nvPr/>
        </p:nvGraphicFramePr>
        <p:xfrm>
          <a:off x="1019175" y="3724275"/>
          <a:ext cx="10182225"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8B2720B4-6E52-BF32-1BB3-17A70698FED0}"/>
              </a:ext>
            </a:extLst>
          </p:cNvPr>
          <p:cNvGraphicFramePr/>
          <p:nvPr/>
        </p:nvGraphicFramePr>
        <p:xfrm>
          <a:off x="1119187" y="5555963"/>
          <a:ext cx="9867900" cy="1695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 name="Diagram 1">
            <a:extLst>
              <a:ext uri="{FF2B5EF4-FFF2-40B4-BE49-F238E27FC236}">
                <a16:creationId xmlns:a16="http://schemas.microsoft.com/office/drawing/2014/main" id="{899AD0E0-3DA8-F396-ADA8-5E848312F44B}"/>
              </a:ext>
            </a:extLst>
          </p:cNvPr>
          <p:cNvGraphicFramePr/>
          <p:nvPr>
            <p:extLst>
              <p:ext uri="{D42A27DB-BD31-4B8C-83A1-F6EECF244321}">
                <p14:modId xmlns:p14="http://schemas.microsoft.com/office/powerpoint/2010/main" val="2957763504"/>
              </p:ext>
            </p:extLst>
          </p:nvPr>
        </p:nvGraphicFramePr>
        <p:xfrm>
          <a:off x="838200" y="1690689"/>
          <a:ext cx="10899710" cy="40103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a:extLst>
              <a:ext uri="{FF2B5EF4-FFF2-40B4-BE49-F238E27FC236}">
                <a16:creationId xmlns:a16="http://schemas.microsoft.com/office/drawing/2014/main" id="{A5CB7B69-78F2-50B0-3F15-ED96DA2C5538}"/>
              </a:ext>
            </a:extLst>
          </p:cNvPr>
          <p:cNvSpPr txBox="1"/>
          <p:nvPr/>
        </p:nvSpPr>
        <p:spPr>
          <a:xfrm>
            <a:off x="838200" y="1735494"/>
            <a:ext cx="10871718" cy="3508653"/>
          </a:xfrm>
          <a:prstGeom prst="rect">
            <a:avLst/>
          </a:prstGeom>
          <a:noFill/>
        </p:spPr>
        <p:txBody>
          <a:bodyPr wrap="square" rtlCol="0">
            <a:spAutoFit/>
          </a:bodyPr>
          <a:lstStyle/>
          <a:p>
            <a:endParaRPr lang="en-US" dirty="0"/>
          </a:p>
          <a:p>
            <a:endParaRPr lang="en-US" dirty="0"/>
          </a:p>
          <a:p>
            <a:endParaRPr lang="en-US" dirty="0"/>
          </a:p>
          <a:p>
            <a:r>
              <a:rPr lang="en-US" sz="2400" dirty="0"/>
              <a:t>Entrepreneurs are grouped in a number of ways depending on the below classification types:</a:t>
            </a:r>
          </a:p>
          <a:p>
            <a:endParaRPr lang="en-US" sz="2400" dirty="0"/>
          </a:p>
          <a:p>
            <a:pPr marL="285750" indent="-285750">
              <a:buFont typeface="Wingdings" panose="05000000000000000000" pitchFamily="2" charset="2"/>
              <a:buChar char="q"/>
            </a:pPr>
            <a:r>
              <a:rPr lang="en-IN" sz="2400" dirty="0"/>
              <a:t>Clearance Danhof’s Classifications</a:t>
            </a:r>
            <a:endParaRPr lang="en-US" sz="2400" dirty="0"/>
          </a:p>
          <a:p>
            <a:pPr marL="285750" indent="-285750">
              <a:buFont typeface="Wingdings" panose="05000000000000000000" pitchFamily="2" charset="2"/>
              <a:buChar char="q"/>
            </a:pPr>
            <a:r>
              <a:rPr lang="en-IN" sz="2400" dirty="0"/>
              <a:t>Arthur H Cole Classification</a:t>
            </a:r>
            <a:endParaRPr lang="en-US" sz="2400" dirty="0"/>
          </a:p>
          <a:p>
            <a:pPr marL="285750" indent="-285750">
              <a:buFont typeface="Wingdings" panose="05000000000000000000" pitchFamily="2" charset="2"/>
              <a:buChar char="q"/>
            </a:pPr>
            <a:r>
              <a:rPr lang="en-US" sz="2400" dirty="0"/>
              <a:t>Classification Based on the Scale of Enterprise </a:t>
            </a:r>
          </a:p>
          <a:p>
            <a:pPr marL="285750" indent="-285750">
              <a:buFont typeface="Wingdings" panose="05000000000000000000" pitchFamily="2" charset="2"/>
              <a:buChar char="q"/>
            </a:pPr>
            <a:r>
              <a:rPr lang="en-IN" sz="2400" dirty="0"/>
              <a:t>Other Classification </a:t>
            </a:r>
          </a:p>
        </p:txBody>
      </p:sp>
    </p:spTree>
    <p:extLst>
      <p:ext uri="{BB962C8B-B14F-4D97-AF65-F5344CB8AC3E}">
        <p14:creationId xmlns:p14="http://schemas.microsoft.com/office/powerpoint/2010/main" val="1331753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941</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Calibri Light</vt:lpstr>
      <vt:lpstr>Wingdings</vt:lpstr>
      <vt:lpstr>Office Theme</vt:lpstr>
      <vt:lpstr>PowerPoint Presentation</vt:lpstr>
      <vt:lpstr>     FUNCTIONS OF ENTREPRENEUR</vt:lpstr>
      <vt:lpstr>FUNCTIONS OF ENTREPRENEUR</vt:lpstr>
      <vt:lpstr>FUNCTIONS OF ENTREPRENEUR</vt:lpstr>
      <vt:lpstr>FUNCTIONS OF ENTREPRENEUR</vt:lpstr>
      <vt:lpstr>FUNCTIONS OF ENTREPRENEUR</vt:lpstr>
      <vt:lpstr>FUNCTIONS OF ENTREPRENEUR</vt:lpstr>
      <vt:lpstr>     TYPES OF ENTREPRENEUR</vt:lpstr>
      <vt:lpstr> TYPES OF ENTREPRENEUR</vt:lpstr>
      <vt:lpstr>Clearance Danhof’s Classifications</vt:lpstr>
      <vt:lpstr>Clearance Danhof’s Classifications</vt:lpstr>
      <vt:lpstr>Arthur H Cole Classification</vt:lpstr>
      <vt:lpstr>Arthur H Cole Classification</vt:lpstr>
      <vt:lpstr>Classification Based on the Scale of Enterprise </vt:lpstr>
      <vt:lpstr>Classification Based on the Scale of Enterprise </vt:lpstr>
      <vt:lpstr>Other Classification </vt:lpstr>
      <vt:lpstr>Other Classification </vt:lpstr>
      <vt:lpstr>Other Classification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Mesha Shetty</dc:creator>
  <cp:lastModifiedBy>Mesha Shetty</cp:lastModifiedBy>
  <cp:revision>4</cp:revision>
  <dcterms:created xsi:type="dcterms:W3CDTF">2024-03-25T17:06:54Z</dcterms:created>
  <dcterms:modified xsi:type="dcterms:W3CDTF">2024-03-25T19:37:03Z</dcterms:modified>
</cp:coreProperties>
</file>