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295" r:id="rId3"/>
    <p:sldId id="261" r:id="rId4"/>
    <p:sldId id="262" r:id="rId5"/>
    <p:sldId id="259" r:id="rId6"/>
    <p:sldId id="260" r:id="rId7"/>
    <p:sldId id="257" r:id="rId8"/>
    <p:sldId id="258" r:id="rId9"/>
    <p:sldId id="264" r:id="rId10"/>
    <p:sldId id="268" r:id="rId11"/>
    <p:sldId id="265" r:id="rId12"/>
    <p:sldId id="266" r:id="rId13"/>
    <p:sldId id="267" r:id="rId14"/>
    <p:sldId id="270" r:id="rId15"/>
    <p:sldId id="269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6" r:id="rId40"/>
    <p:sldId id="297" r:id="rId41"/>
    <p:sldId id="298" r:id="rId42"/>
    <p:sldId id="299" r:id="rId43"/>
    <p:sldId id="300" r:id="rId44"/>
    <p:sldId id="303" r:id="rId45"/>
    <p:sldId id="301" r:id="rId46"/>
    <p:sldId id="302" r:id="rId47"/>
    <p:sldId id="313" r:id="rId48"/>
    <p:sldId id="304" r:id="rId49"/>
    <p:sldId id="305" r:id="rId50"/>
    <p:sldId id="306" r:id="rId51"/>
    <p:sldId id="308" r:id="rId52"/>
    <p:sldId id="307" r:id="rId53"/>
    <p:sldId id="309" r:id="rId54"/>
    <p:sldId id="310" r:id="rId55"/>
    <p:sldId id="31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850E4D-8FD8-3A44-A6EB-7717F5E742C9}" v="89" dt="2024-03-01T07:55:41.1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6132"/>
  </p:normalViewPr>
  <p:slideViewPr>
    <p:cSldViewPr snapToGrid="0">
      <p:cViewPr varScale="1">
        <p:scale>
          <a:sx n="57" d="100"/>
          <a:sy n="57" d="100"/>
        </p:scale>
        <p:origin x="7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 Kudur" userId="ceb65f10-b8f2-4a20-86e8-e0b3963a2db5" providerId="ADAL" clId="{FA850E4D-8FD8-3A44-A6EB-7717F5E742C9}"/>
    <pc:docChg chg="undo custSel addSld modSld">
      <pc:chgData name="Arun Kudur" userId="ceb65f10-b8f2-4a20-86e8-e0b3963a2db5" providerId="ADAL" clId="{FA850E4D-8FD8-3A44-A6EB-7717F5E742C9}" dt="2024-03-01T07:55:41.185" v="234" actId="20577"/>
      <pc:docMkLst>
        <pc:docMk/>
      </pc:docMkLst>
      <pc:sldChg chg="addSp delSp modSp mod setBg addAnim">
        <pc:chgData name="Arun Kudur" userId="ceb65f10-b8f2-4a20-86e8-e0b3963a2db5" providerId="ADAL" clId="{FA850E4D-8FD8-3A44-A6EB-7717F5E742C9}" dt="2024-03-01T02:29:28.609" v="12"/>
        <pc:sldMkLst>
          <pc:docMk/>
          <pc:sldMk cId="38049877" sldId="256"/>
        </pc:sldMkLst>
        <pc:spChg chg="mod">
          <ac:chgData name="Arun Kudur" userId="ceb65f10-b8f2-4a20-86e8-e0b3963a2db5" providerId="ADAL" clId="{FA850E4D-8FD8-3A44-A6EB-7717F5E742C9}" dt="2024-03-01T02:29:04.078" v="5" actId="26606"/>
          <ac:spMkLst>
            <pc:docMk/>
            <pc:sldMk cId="38049877" sldId="256"/>
            <ac:spMk id="4" creationId="{8C7C3A60-3AF9-BF1D-AAFB-A39EE93FF5EF}"/>
          </ac:spMkLst>
        </pc:spChg>
        <pc:spChg chg="mod">
          <ac:chgData name="Arun Kudur" userId="ceb65f10-b8f2-4a20-86e8-e0b3963a2db5" providerId="ADAL" clId="{FA850E4D-8FD8-3A44-A6EB-7717F5E742C9}" dt="2024-03-01T02:29:04.078" v="5" actId="26606"/>
          <ac:spMkLst>
            <pc:docMk/>
            <pc:sldMk cId="38049877" sldId="256"/>
            <ac:spMk id="6" creationId="{8B0CA813-3440-7D7F-2561-7E366F4AC177}"/>
          </ac:spMkLst>
        </pc:spChg>
        <pc:spChg chg="add del">
          <ac:chgData name="Arun Kudur" userId="ceb65f10-b8f2-4a20-86e8-e0b3963a2db5" providerId="ADAL" clId="{FA850E4D-8FD8-3A44-A6EB-7717F5E742C9}" dt="2024-03-01T02:29:04.078" v="5" actId="26606"/>
          <ac:spMkLst>
            <pc:docMk/>
            <pc:sldMk cId="38049877" sldId="256"/>
            <ac:spMk id="11" creationId="{FFD48BC7-DC40-47DE-87EE-9F4B6ECB9ABB}"/>
          </ac:spMkLst>
        </pc:spChg>
        <pc:spChg chg="add del">
          <ac:chgData name="Arun Kudur" userId="ceb65f10-b8f2-4a20-86e8-e0b3963a2db5" providerId="ADAL" clId="{FA850E4D-8FD8-3A44-A6EB-7717F5E742C9}" dt="2024-03-01T02:29:04.078" v="5" actId="26606"/>
          <ac:spMkLst>
            <pc:docMk/>
            <pc:sldMk cId="38049877" sldId="256"/>
            <ac:spMk id="13" creationId="{E502BBC7-2C76-46F3-BC24-5985BC13DB88}"/>
          </ac:spMkLst>
        </pc:spChg>
        <pc:spChg chg="add del">
          <ac:chgData name="Arun Kudur" userId="ceb65f10-b8f2-4a20-86e8-e0b3963a2db5" providerId="ADAL" clId="{FA850E4D-8FD8-3A44-A6EB-7717F5E742C9}" dt="2024-03-01T02:29:04.078" v="5" actId="26606"/>
          <ac:spMkLst>
            <pc:docMk/>
            <pc:sldMk cId="38049877" sldId="256"/>
            <ac:spMk id="15" creationId="{C7F28D52-2A5F-4D23-81AE-7CB8B591C7AF}"/>
          </ac:spMkLst>
        </pc:spChg>
        <pc:spChg chg="add del">
          <ac:chgData name="Arun Kudur" userId="ceb65f10-b8f2-4a20-86e8-e0b3963a2db5" providerId="ADAL" clId="{FA850E4D-8FD8-3A44-A6EB-7717F5E742C9}" dt="2024-03-01T02:29:04.078" v="5" actId="26606"/>
          <ac:spMkLst>
            <pc:docMk/>
            <pc:sldMk cId="38049877" sldId="256"/>
            <ac:spMk id="17" creationId="{3629484E-3792-4B3D-89AD-7C8A1ED0E0D4}"/>
          </ac:spMkLst>
        </pc:spChg>
        <pc:spChg chg="add del">
          <ac:chgData name="Arun Kudur" userId="ceb65f10-b8f2-4a20-86e8-e0b3963a2db5" providerId="ADAL" clId="{FA850E4D-8FD8-3A44-A6EB-7717F5E742C9}" dt="2024-03-01T02:29:28.606" v="10" actId="26606"/>
          <ac:spMkLst>
            <pc:docMk/>
            <pc:sldMk cId="38049877" sldId="256"/>
            <ac:spMk id="22" creationId="{934F1179-B481-4F9E-BCA3-AFB972070F83}"/>
          </ac:spMkLst>
        </pc:spChg>
        <pc:spChg chg="add del">
          <ac:chgData name="Arun Kudur" userId="ceb65f10-b8f2-4a20-86e8-e0b3963a2db5" providerId="ADAL" clId="{FA850E4D-8FD8-3A44-A6EB-7717F5E742C9}" dt="2024-03-01T02:29:28.606" v="10" actId="26606"/>
          <ac:spMkLst>
            <pc:docMk/>
            <pc:sldMk cId="38049877" sldId="256"/>
            <ac:spMk id="24" creationId="{827DC2C4-B485-428A-BF4A-472D2967F47F}"/>
          </ac:spMkLst>
        </pc:spChg>
        <pc:spChg chg="add del">
          <ac:chgData name="Arun Kudur" userId="ceb65f10-b8f2-4a20-86e8-e0b3963a2db5" providerId="ADAL" clId="{FA850E4D-8FD8-3A44-A6EB-7717F5E742C9}" dt="2024-03-01T02:29:28.606" v="10" actId="26606"/>
          <ac:spMkLst>
            <pc:docMk/>
            <pc:sldMk cId="38049877" sldId="256"/>
            <ac:spMk id="26" creationId="{EE04B5EB-F158-4507-90DD-BD23620C7CC9}"/>
          </ac:spMkLst>
        </pc:spChg>
        <pc:spChg chg="add">
          <ac:chgData name="Arun Kudur" userId="ceb65f10-b8f2-4a20-86e8-e0b3963a2db5" providerId="ADAL" clId="{FA850E4D-8FD8-3A44-A6EB-7717F5E742C9}" dt="2024-03-01T02:29:28.606" v="10" actId="26606"/>
          <ac:spMkLst>
            <pc:docMk/>
            <pc:sldMk cId="38049877" sldId="256"/>
            <ac:spMk id="31" creationId="{934F1179-B481-4F9E-BCA3-AFB972070F83}"/>
          </ac:spMkLst>
        </pc:spChg>
        <pc:spChg chg="add">
          <ac:chgData name="Arun Kudur" userId="ceb65f10-b8f2-4a20-86e8-e0b3963a2db5" providerId="ADAL" clId="{FA850E4D-8FD8-3A44-A6EB-7717F5E742C9}" dt="2024-03-01T02:29:28.606" v="10" actId="26606"/>
          <ac:spMkLst>
            <pc:docMk/>
            <pc:sldMk cId="38049877" sldId="256"/>
            <ac:spMk id="33" creationId="{827DC2C4-B485-428A-BF4A-472D2967F47F}"/>
          </ac:spMkLst>
        </pc:spChg>
        <pc:spChg chg="add">
          <ac:chgData name="Arun Kudur" userId="ceb65f10-b8f2-4a20-86e8-e0b3963a2db5" providerId="ADAL" clId="{FA850E4D-8FD8-3A44-A6EB-7717F5E742C9}" dt="2024-03-01T02:29:28.606" v="10" actId="26606"/>
          <ac:spMkLst>
            <pc:docMk/>
            <pc:sldMk cId="38049877" sldId="256"/>
            <ac:spMk id="35" creationId="{EE04B5EB-F158-4507-90DD-BD23620C7CC9}"/>
          </ac:spMkLst>
        </pc:spChg>
      </pc:sldChg>
      <pc:sldChg chg="addSp delSp modSp mod setBg addAnim">
        <pc:chgData name="Arun Kudur" userId="ceb65f10-b8f2-4a20-86e8-e0b3963a2db5" providerId="ADAL" clId="{FA850E4D-8FD8-3A44-A6EB-7717F5E742C9}" dt="2024-03-01T02:29:44.625" v="17"/>
        <pc:sldMkLst>
          <pc:docMk/>
          <pc:sldMk cId="1255130869" sldId="257"/>
        </pc:sldMkLst>
        <pc:spChg chg="mod">
          <ac:chgData name="Arun Kudur" userId="ceb65f10-b8f2-4a20-86e8-e0b3963a2db5" providerId="ADAL" clId="{FA850E4D-8FD8-3A44-A6EB-7717F5E742C9}" dt="2024-03-01T02:29:44.623" v="16" actId="26606"/>
          <ac:spMkLst>
            <pc:docMk/>
            <pc:sldMk cId="1255130869" sldId="257"/>
            <ac:spMk id="2" creationId="{74652EE8-BF81-3172-A0EF-1F3EF9A37775}"/>
          </ac:spMkLst>
        </pc:spChg>
        <pc:spChg chg="del">
          <ac:chgData name="Arun Kudur" userId="ceb65f10-b8f2-4a20-86e8-e0b3963a2db5" providerId="ADAL" clId="{FA850E4D-8FD8-3A44-A6EB-7717F5E742C9}" dt="2024-03-01T02:28:49.811" v="3" actId="26606"/>
          <ac:spMkLst>
            <pc:docMk/>
            <pc:sldMk cId="1255130869" sldId="257"/>
            <ac:spMk id="3" creationId="{00975C3A-FFCF-00F4-1A89-B749A455D35D}"/>
          </ac:spMkLst>
        </pc:spChg>
        <pc:spChg chg="add del">
          <ac:chgData name="Arun Kudur" userId="ceb65f10-b8f2-4a20-86e8-e0b3963a2db5" providerId="ADAL" clId="{FA850E4D-8FD8-3A44-A6EB-7717F5E742C9}" dt="2024-03-01T02:29:44.623" v="16" actId="26606"/>
          <ac:spMkLst>
            <pc:docMk/>
            <pc:sldMk cId="1255130869" sldId="257"/>
            <ac:spMk id="8" creationId="{FFD48BC7-DC40-47DE-87EE-9F4B6ECB9ABB}"/>
          </ac:spMkLst>
        </pc:spChg>
        <pc:spChg chg="add del">
          <ac:chgData name="Arun Kudur" userId="ceb65f10-b8f2-4a20-86e8-e0b3963a2db5" providerId="ADAL" clId="{FA850E4D-8FD8-3A44-A6EB-7717F5E742C9}" dt="2024-03-01T02:29:44.623" v="16" actId="26606"/>
          <ac:spMkLst>
            <pc:docMk/>
            <pc:sldMk cId="1255130869" sldId="257"/>
            <ac:spMk id="10" creationId="{E502BBC7-2C76-46F3-BC24-5985BC13DB88}"/>
          </ac:spMkLst>
        </pc:spChg>
        <pc:spChg chg="add del">
          <ac:chgData name="Arun Kudur" userId="ceb65f10-b8f2-4a20-86e8-e0b3963a2db5" providerId="ADAL" clId="{FA850E4D-8FD8-3A44-A6EB-7717F5E742C9}" dt="2024-03-01T02:29:44.623" v="16" actId="26606"/>
          <ac:spMkLst>
            <pc:docMk/>
            <pc:sldMk cId="1255130869" sldId="257"/>
            <ac:spMk id="12" creationId="{C7F28D52-2A5F-4D23-81AE-7CB8B591C7AF}"/>
          </ac:spMkLst>
        </pc:spChg>
        <pc:spChg chg="add del">
          <ac:chgData name="Arun Kudur" userId="ceb65f10-b8f2-4a20-86e8-e0b3963a2db5" providerId="ADAL" clId="{FA850E4D-8FD8-3A44-A6EB-7717F5E742C9}" dt="2024-03-01T02:29:44.623" v="16" actId="26606"/>
          <ac:spMkLst>
            <pc:docMk/>
            <pc:sldMk cId="1255130869" sldId="257"/>
            <ac:spMk id="14" creationId="{3629484E-3792-4B3D-89AD-7C8A1ED0E0D4}"/>
          </ac:spMkLst>
        </pc:spChg>
        <pc:spChg chg="add">
          <ac:chgData name="Arun Kudur" userId="ceb65f10-b8f2-4a20-86e8-e0b3963a2db5" providerId="ADAL" clId="{FA850E4D-8FD8-3A44-A6EB-7717F5E742C9}" dt="2024-03-01T02:29:44.623" v="16" actId="26606"/>
          <ac:spMkLst>
            <pc:docMk/>
            <pc:sldMk cId="1255130869" sldId="257"/>
            <ac:spMk id="19" creationId="{934F1179-B481-4F9E-BCA3-AFB972070F83}"/>
          </ac:spMkLst>
        </pc:spChg>
        <pc:spChg chg="add">
          <ac:chgData name="Arun Kudur" userId="ceb65f10-b8f2-4a20-86e8-e0b3963a2db5" providerId="ADAL" clId="{FA850E4D-8FD8-3A44-A6EB-7717F5E742C9}" dt="2024-03-01T02:29:44.623" v="16" actId="26606"/>
          <ac:spMkLst>
            <pc:docMk/>
            <pc:sldMk cId="1255130869" sldId="257"/>
            <ac:spMk id="21" creationId="{827DC2C4-B485-428A-BF4A-472D2967F47F}"/>
          </ac:spMkLst>
        </pc:spChg>
        <pc:spChg chg="add">
          <ac:chgData name="Arun Kudur" userId="ceb65f10-b8f2-4a20-86e8-e0b3963a2db5" providerId="ADAL" clId="{FA850E4D-8FD8-3A44-A6EB-7717F5E742C9}" dt="2024-03-01T02:29:44.623" v="16" actId="26606"/>
          <ac:spMkLst>
            <pc:docMk/>
            <pc:sldMk cId="1255130869" sldId="257"/>
            <ac:spMk id="23" creationId="{EE04B5EB-F158-4507-90DD-BD23620C7CC9}"/>
          </ac:spMkLst>
        </pc:spChg>
      </pc:sldChg>
      <pc:sldChg chg="addSp delSp modSp mod setBg addAnim">
        <pc:chgData name="Arun Kudur" userId="ceb65f10-b8f2-4a20-86e8-e0b3963a2db5" providerId="ADAL" clId="{FA850E4D-8FD8-3A44-A6EB-7717F5E742C9}" dt="2024-03-01T02:29:48.069" v="19"/>
        <pc:sldMkLst>
          <pc:docMk/>
          <pc:sldMk cId="2601867250" sldId="258"/>
        </pc:sldMkLst>
        <pc:spChg chg="mod">
          <ac:chgData name="Arun Kudur" userId="ceb65f10-b8f2-4a20-86e8-e0b3963a2db5" providerId="ADAL" clId="{FA850E4D-8FD8-3A44-A6EB-7717F5E742C9}" dt="2024-03-01T02:29:48.069" v="18" actId="26606"/>
          <ac:spMkLst>
            <pc:docMk/>
            <pc:sldMk cId="2601867250" sldId="258"/>
            <ac:spMk id="2" creationId="{74652EE8-BF81-3172-A0EF-1F3EF9A37775}"/>
          </ac:spMkLst>
        </pc:spChg>
        <pc:spChg chg="del">
          <ac:chgData name="Arun Kudur" userId="ceb65f10-b8f2-4a20-86e8-e0b3963a2db5" providerId="ADAL" clId="{FA850E4D-8FD8-3A44-A6EB-7717F5E742C9}" dt="2024-03-01T02:28:55.423" v="4" actId="26606"/>
          <ac:spMkLst>
            <pc:docMk/>
            <pc:sldMk cId="2601867250" sldId="258"/>
            <ac:spMk id="3" creationId="{00975C3A-FFCF-00F4-1A89-B749A455D35D}"/>
          </ac:spMkLst>
        </pc:spChg>
        <pc:spChg chg="add del">
          <ac:chgData name="Arun Kudur" userId="ceb65f10-b8f2-4a20-86e8-e0b3963a2db5" providerId="ADAL" clId="{FA850E4D-8FD8-3A44-A6EB-7717F5E742C9}" dt="2024-03-01T02:29:48.069" v="18" actId="26606"/>
          <ac:spMkLst>
            <pc:docMk/>
            <pc:sldMk cId="2601867250" sldId="258"/>
            <ac:spMk id="8" creationId="{FFD48BC7-DC40-47DE-87EE-9F4B6ECB9ABB}"/>
          </ac:spMkLst>
        </pc:spChg>
        <pc:spChg chg="add del">
          <ac:chgData name="Arun Kudur" userId="ceb65f10-b8f2-4a20-86e8-e0b3963a2db5" providerId="ADAL" clId="{FA850E4D-8FD8-3A44-A6EB-7717F5E742C9}" dt="2024-03-01T02:29:48.069" v="18" actId="26606"/>
          <ac:spMkLst>
            <pc:docMk/>
            <pc:sldMk cId="2601867250" sldId="258"/>
            <ac:spMk id="10" creationId="{E502BBC7-2C76-46F3-BC24-5985BC13DB88}"/>
          </ac:spMkLst>
        </pc:spChg>
        <pc:spChg chg="add del">
          <ac:chgData name="Arun Kudur" userId="ceb65f10-b8f2-4a20-86e8-e0b3963a2db5" providerId="ADAL" clId="{FA850E4D-8FD8-3A44-A6EB-7717F5E742C9}" dt="2024-03-01T02:29:48.069" v="18" actId="26606"/>
          <ac:spMkLst>
            <pc:docMk/>
            <pc:sldMk cId="2601867250" sldId="258"/>
            <ac:spMk id="12" creationId="{C7F28D52-2A5F-4D23-81AE-7CB8B591C7AF}"/>
          </ac:spMkLst>
        </pc:spChg>
        <pc:spChg chg="add del">
          <ac:chgData name="Arun Kudur" userId="ceb65f10-b8f2-4a20-86e8-e0b3963a2db5" providerId="ADAL" clId="{FA850E4D-8FD8-3A44-A6EB-7717F5E742C9}" dt="2024-03-01T02:29:48.069" v="18" actId="26606"/>
          <ac:spMkLst>
            <pc:docMk/>
            <pc:sldMk cId="2601867250" sldId="258"/>
            <ac:spMk id="14" creationId="{3629484E-3792-4B3D-89AD-7C8A1ED0E0D4}"/>
          </ac:spMkLst>
        </pc:spChg>
        <pc:spChg chg="add">
          <ac:chgData name="Arun Kudur" userId="ceb65f10-b8f2-4a20-86e8-e0b3963a2db5" providerId="ADAL" clId="{FA850E4D-8FD8-3A44-A6EB-7717F5E742C9}" dt="2024-03-01T02:29:48.069" v="18" actId="26606"/>
          <ac:spMkLst>
            <pc:docMk/>
            <pc:sldMk cId="2601867250" sldId="258"/>
            <ac:spMk id="19" creationId="{934F1179-B481-4F9E-BCA3-AFB972070F83}"/>
          </ac:spMkLst>
        </pc:spChg>
        <pc:spChg chg="add">
          <ac:chgData name="Arun Kudur" userId="ceb65f10-b8f2-4a20-86e8-e0b3963a2db5" providerId="ADAL" clId="{FA850E4D-8FD8-3A44-A6EB-7717F5E742C9}" dt="2024-03-01T02:29:48.069" v="18" actId="26606"/>
          <ac:spMkLst>
            <pc:docMk/>
            <pc:sldMk cId="2601867250" sldId="258"/>
            <ac:spMk id="21" creationId="{827DC2C4-B485-428A-BF4A-472D2967F47F}"/>
          </ac:spMkLst>
        </pc:spChg>
        <pc:spChg chg="add">
          <ac:chgData name="Arun Kudur" userId="ceb65f10-b8f2-4a20-86e8-e0b3963a2db5" providerId="ADAL" clId="{FA850E4D-8FD8-3A44-A6EB-7717F5E742C9}" dt="2024-03-01T02:29:48.069" v="18" actId="26606"/>
          <ac:spMkLst>
            <pc:docMk/>
            <pc:sldMk cId="2601867250" sldId="258"/>
            <ac:spMk id="23" creationId="{EE04B5EB-F158-4507-90DD-BD23620C7CC9}"/>
          </ac:spMkLst>
        </pc:spChg>
      </pc:sldChg>
      <pc:sldChg chg="addSp delSp modSp mod setBg addAnim">
        <pc:chgData name="Arun Kudur" userId="ceb65f10-b8f2-4a20-86e8-e0b3963a2db5" providerId="ADAL" clId="{FA850E4D-8FD8-3A44-A6EB-7717F5E742C9}" dt="2024-03-01T02:29:33.199" v="13" actId="26606"/>
        <pc:sldMkLst>
          <pc:docMk/>
          <pc:sldMk cId="2053157784" sldId="259"/>
        </pc:sldMkLst>
        <pc:spChg chg="mod">
          <ac:chgData name="Arun Kudur" userId="ceb65f10-b8f2-4a20-86e8-e0b3963a2db5" providerId="ADAL" clId="{FA850E4D-8FD8-3A44-A6EB-7717F5E742C9}" dt="2024-03-01T02:29:33.199" v="13" actId="26606"/>
          <ac:spMkLst>
            <pc:docMk/>
            <pc:sldMk cId="2053157784" sldId="259"/>
            <ac:spMk id="4" creationId="{8C7C3A60-3AF9-BF1D-AAFB-A39EE93FF5EF}"/>
          </ac:spMkLst>
        </pc:spChg>
        <pc:spChg chg="del">
          <ac:chgData name="Arun Kudur" userId="ceb65f10-b8f2-4a20-86e8-e0b3963a2db5" providerId="ADAL" clId="{FA850E4D-8FD8-3A44-A6EB-7717F5E742C9}" dt="2024-03-01T02:28:38.722" v="1" actId="26606"/>
          <ac:spMkLst>
            <pc:docMk/>
            <pc:sldMk cId="2053157784" sldId="259"/>
            <ac:spMk id="5" creationId="{F9E6A78F-CA27-2848-B997-80D5B1CB451D}"/>
          </ac:spMkLst>
        </pc:spChg>
        <pc:spChg chg="add del">
          <ac:chgData name="Arun Kudur" userId="ceb65f10-b8f2-4a20-86e8-e0b3963a2db5" providerId="ADAL" clId="{FA850E4D-8FD8-3A44-A6EB-7717F5E742C9}" dt="2024-03-01T02:29:08.060" v="6" actId="26606"/>
          <ac:spMkLst>
            <pc:docMk/>
            <pc:sldMk cId="2053157784" sldId="259"/>
            <ac:spMk id="10" creationId="{FFD48BC7-DC40-47DE-87EE-9F4B6ECB9ABB}"/>
          </ac:spMkLst>
        </pc:spChg>
        <pc:spChg chg="add del">
          <ac:chgData name="Arun Kudur" userId="ceb65f10-b8f2-4a20-86e8-e0b3963a2db5" providerId="ADAL" clId="{FA850E4D-8FD8-3A44-A6EB-7717F5E742C9}" dt="2024-03-01T02:29:08.060" v="6" actId="26606"/>
          <ac:spMkLst>
            <pc:docMk/>
            <pc:sldMk cId="2053157784" sldId="259"/>
            <ac:spMk id="12" creationId="{E502BBC7-2C76-46F3-BC24-5985BC13DB88}"/>
          </ac:spMkLst>
        </pc:spChg>
        <pc:spChg chg="add del">
          <ac:chgData name="Arun Kudur" userId="ceb65f10-b8f2-4a20-86e8-e0b3963a2db5" providerId="ADAL" clId="{FA850E4D-8FD8-3A44-A6EB-7717F5E742C9}" dt="2024-03-01T02:29:08.060" v="6" actId="26606"/>
          <ac:spMkLst>
            <pc:docMk/>
            <pc:sldMk cId="2053157784" sldId="259"/>
            <ac:spMk id="14" creationId="{C7F28D52-2A5F-4D23-81AE-7CB8B591C7AF}"/>
          </ac:spMkLst>
        </pc:spChg>
        <pc:spChg chg="add del">
          <ac:chgData name="Arun Kudur" userId="ceb65f10-b8f2-4a20-86e8-e0b3963a2db5" providerId="ADAL" clId="{FA850E4D-8FD8-3A44-A6EB-7717F5E742C9}" dt="2024-03-01T02:29:08.060" v="6" actId="26606"/>
          <ac:spMkLst>
            <pc:docMk/>
            <pc:sldMk cId="2053157784" sldId="259"/>
            <ac:spMk id="16" creationId="{3629484E-3792-4B3D-89AD-7C8A1ED0E0D4}"/>
          </ac:spMkLst>
        </pc:spChg>
        <pc:spChg chg="add del">
          <ac:chgData name="Arun Kudur" userId="ceb65f10-b8f2-4a20-86e8-e0b3963a2db5" providerId="ADAL" clId="{FA850E4D-8FD8-3A44-A6EB-7717F5E742C9}" dt="2024-03-01T02:29:19.286" v="9" actId="26606"/>
          <ac:spMkLst>
            <pc:docMk/>
            <pc:sldMk cId="2053157784" sldId="259"/>
            <ac:spMk id="21" creationId="{934F1179-B481-4F9E-BCA3-AFB972070F83}"/>
          </ac:spMkLst>
        </pc:spChg>
        <pc:spChg chg="add del">
          <ac:chgData name="Arun Kudur" userId="ceb65f10-b8f2-4a20-86e8-e0b3963a2db5" providerId="ADAL" clId="{FA850E4D-8FD8-3A44-A6EB-7717F5E742C9}" dt="2024-03-01T02:29:19.286" v="9" actId="26606"/>
          <ac:spMkLst>
            <pc:docMk/>
            <pc:sldMk cId="2053157784" sldId="259"/>
            <ac:spMk id="23" creationId="{827DC2C4-B485-428A-BF4A-472D2967F47F}"/>
          </ac:spMkLst>
        </pc:spChg>
        <pc:spChg chg="add del">
          <ac:chgData name="Arun Kudur" userId="ceb65f10-b8f2-4a20-86e8-e0b3963a2db5" providerId="ADAL" clId="{FA850E4D-8FD8-3A44-A6EB-7717F5E742C9}" dt="2024-03-01T02:29:19.286" v="9" actId="26606"/>
          <ac:spMkLst>
            <pc:docMk/>
            <pc:sldMk cId="2053157784" sldId="259"/>
            <ac:spMk id="25" creationId="{EE04B5EB-F158-4507-90DD-BD23620C7CC9}"/>
          </ac:spMkLst>
        </pc:spChg>
        <pc:spChg chg="add del">
          <ac:chgData name="Arun Kudur" userId="ceb65f10-b8f2-4a20-86e8-e0b3963a2db5" providerId="ADAL" clId="{FA850E4D-8FD8-3A44-A6EB-7717F5E742C9}" dt="2024-03-01T02:29:33.199" v="13" actId="26606"/>
          <ac:spMkLst>
            <pc:docMk/>
            <pc:sldMk cId="2053157784" sldId="259"/>
            <ac:spMk id="30" creationId="{879EECFE-814E-4B68-96A7-86A795BD22F7}"/>
          </ac:spMkLst>
        </pc:spChg>
        <pc:spChg chg="add del">
          <ac:chgData name="Arun Kudur" userId="ceb65f10-b8f2-4a20-86e8-e0b3963a2db5" providerId="ADAL" clId="{FA850E4D-8FD8-3A44-A6EB-7717F5E742C9}" dt="2024-03-01T02:29:33.199" v="13" actId="26606"/>
          <ac:spMkLst>
            <pc:docMk/>
            <pc:sldMk cId="2053157784" sldId="259"/>
            <ac:spMk id="32" creationId="{AF180F00-B4B2-4196-BB1C-ECD21B03F0A9}"/>
          </ac:spMkLst>
        </pc:spChg>
        <pc:spChg chg="add del">
          <ac:chgData name="Arun Kudur" userId="ceb65f10-b8f2-4a20-86e8-e0b3963a2db5" providerId="ADAL" clId="{FA850E4D-8FD8-3A44-A6EB-7717F5E742C9}" dt="2024-03-01T02:29:33.199" v="13" actId="26606"/>
          <ac:spMkLst>
            <pc:docMk/>
            <pc:sldMk cId="2053157784" sldId="259"/>
            <ac:spMk id="34" creationId="{EE04B5EB-F158-4507-90DD-BD23620C7CC9}"/>
          </ac:spMkLst>
        </pc:spChg>
        <pc:spChg chg="add">
          <ac:chgData name="Arun Kudur" userId="ceb65f10-b8f2-4a20-86e8-e0b3963a2db5" providerId="ADAL" clId="{FA850E4D-8FD8-3A44-A6EB-7717F5E742C9}" dt="2024-03-01T02:29:33.199" v="13" actId="26606"/>
          <ac:spMkLst>
            <pc:docMk/>
            <pc:sldMk cId="2053157784" sldId="259"/>
            <ac:spMk id="41" creationId="{934F1179-B481-4F9E-BCA3-AFB972070F83}"/>
          </ac:spMkLst>
        </pc:spChg>
        <pc:spChg chg="add">
          <ac:chgData name="Arun Kudur" userId="ceb65f10-b8f2-4a20-86e8-e0b3963a2db5" providerId="ADAL" clId="{FA850E4D-8FD8-3A44-A6EB-7717F5E742C9}" dt="2024-03-01T02:29:33.199" v="13" actId="26606"/>
          <ac:spMkLst>
            <pc:docMk/>
            <pc:sldMk cId="2053157784" sldId="259"/>
            <ac:spMk id="43" creationId="{827DC2C4-B485-428A-BF4A-472D2967F47F}"/>
          </ac:spMkLst>
        </pc:spChg>
        <pc:spChg chg="add">
          <ac:chgData name="Arun Kudur" userId="ceb65f10-b8f2-4a20-86e8-e0b3963a2db5" providerId="ADAL" clId="{FA850E4D-8FD8-3A44-A6EB-7717F5E742C9}" dt="2024-03-01T02:29:33.199" v="13" actId="26606"/>
          <ac:spMkLst>
            <pc:docMk/>
            <pc:sldMk cId="2053157784" sldId="259"/>
            <ac:spMk id="45" creationId="{EE04B5EB-F158-4507-90DD-BD23620C7CC9}"/>
          </ac:spMkLst>
        </pc:spChg>
        <pc:cxnChg chg="add del">
          <ac:chgData name="Arun Kudur" userId="ceb65f10-b8f2-4a20-86e8-e0b3963a2db5" providerId="ADAL" clId="{FA850E4D-8FD8-3A44-A6EB-7717F5E742C9}" dt="2024-03-01T02:29:33.199" v="13" actId="26606"/>
          <ac:cxnSpMkLst>
            <pc:docMk/>
            <pc:sldMk cId="2053157784" sldId="259"/>
            <ac:cxnSpMk id="36" creationId="{BDF0D3DE-EC74-4C9F-AFA1-DC5CE5236B1F}"/>
          </ac:cxnSpMkLst>
        </pc:cxnChg>
      </pc:sldChg>
      <pc:sldChg chg="addSp delSp modSp mod setBg addAnim">
        <pc:chgData name="Arun Kudur" userId="ceb65f10-b8f2-4a20-86e8-e0b3963a2db5" providerId="ADAL" clId="{FA850E4D-8FD8-3A44-A6EB-7717F5E742C9}" dt="2024-03-01T02:29:38.589" v="15"/>
        <pc:sldMkLst>
          <pc:docMk/>
          <pc:sldMk cId="1878456939" sldId="260"/>
        </pc:sldMkLst>
        <pc:spChg chg="mod">
          <ac:chgData name="Arun Kudur" userId="ceb65f10-b8f2-4a20-86e8-e0b3963a2db5" providerId="ADAL" clId="{FA850E4D-8FD8-3A44-A6EB-7717F5E742C9}" dt="2024-03-01T02:29:38.587" v="14" actId="26606"/>
          <ac:spMkLst>
            <pc:docMk/>
            <pc:sldMk cId="1878456939" sldId="260"/>
            <ac:spMk id="4" creationId="{8C7C3A60-3AF9-BF1D-AAFB-A39EE93FF5EF}"/>
          </ac:spMkLst>
        </pc:spChg>
        <pc:spChg chg="del">
          <ac:chgData name="Arun Kudur" userId="ceb65f10-b8f2-4a20-86e8-e0b3963a2db5" providerId="ADAL" clId="{FA850E4D-8FD8-3A44-A6EB-7717F5E742C9}" dt="2024-03-01T02:28:46.409" v="2" actId="26606"/>
          <ac:spMkLst>
            <pc:docMk/>
            <pc:sldMk cId="1878456939" sldId="260"/>
            <ac:spMk id="5" creationId="{F9E6A78F-CA27-2848-B997-80D5B1CB451D}"/>
          </ac:spMkLst>
        </pc:spChg>
        <pc:spChg chg="add del">
          <ac:chgData name="Arun Kudur" userId="ceb65f10-b8f2-4a20-86e8-e0b3963a2db5" providerId="ADAL" clId="{FA850E4D-8FD8-3A44-A6EB-7717F5E742C9}" dt="2024-03-01T02:29:14.871" v="8" actId="26606"/>
          <ac:spMkLst>
            <pc:docMk/>
            <pc:sldMk cId="1878456939" sldId="260"/>
            <ac:spMk id="10" creationId="{FFD48BC7-DC40-47DE-87EE-9F4B6ECB9ABB}"/>
          </ac:spMkLst>
        </pc:spChg>
        <pc:spChg chg="add del">
          <ac:chgData name="Arun Kudur" userId="ceb65f10-b8f2-4a20-86e8-e0b3963a2db5" providerId="ADAL" clId="{FA850E4D-8FD8-3A44-A6EB-7717F5E742C9}" dt="2024-03-01T02:29:14.871" v="8" actId="26606"/>
          <ac:spMkLst>
            <pc:docMk/>
            <pc:sldMk cId="1878456939" sldId="260"/>
            <ac:spMk id="12" creationId="{E502BBC7-2C76-46F3-BC24-5985BC13DB88}"/>
          </ac:spMkLst>
        </pc:spChg>
        <pc:spChg chg="add del">
          <ac:chgData name="Arun Kudur" userId="ceb65f10-b8f2-4a20-86e8-e0b3963a2db5" providerId="ADAL" clId="{FA850E4D-8FD8-3A44-A6EB-7717F5E742C9}" dt="2024-03-01T02:29:14.871" v="8" actId="26606"/>
          <ac:spMkLst>
            <pc:docMk/>
            <pc:sldMk cId="1878456939" sldId="260"/>
            <ac:spMk id="14" creationId="{C7F28D52-2A5F-4D23-81AE-7CB8B591C7AF}"/>
          </ac:spMkLst>
        </pc:spChg>
        <pc:spChg chg="add del">
          <ac:chgData name="Arun Kudur" userId="ceb65f10-b8f2-4a20-86e8-e0b3963a2db5" providerId="ADAL" clId="{FA850E4D-8FD8-3A44-A6EB-7717F5E742C9}" dt="2024-03-01T02:29:14.871" v="8" actId="26606"/>
          <ac:spMkLst>
            <pc:docMk/>
            <pc:sldMk cId="1878456939" sldId="260"/>
            <ac:spMk id="16" creationId="{3629484E-3792-4B3D-89AD-7C8A1ED0E0D4}"/>
          </ac:spMkLst>
        </pc:spChg>
        <pc:spChg chg="add del">
          <ac:chgData name="Arun Kudur" userId="ceb65f10-b8f2-4a20-86e8-e0b3963a2db5" providerId="ADAL" clId="{FA850E4D-8FD8-3A44-A6EB-7717F5E742C9}" dt="2024-03-01T02:29:38.587" v="14" actId="26606"/>
          <ac:spMkLst>
            <pc:docMk/>
            <pc:sldMk cId="1878456939" sldId="260"/>
            <ac:spMk id="21" creationId="{879EECFE-814E-4B68-96A7-86A795BD22F7}"/>
          </ac:spMkLst>
        </pc:spChg>
        <pc:spChg chg="add del">
          <ac:chgData name="Arun Kudur" userId="ceb65f10-b8f2-4a20-86e8-e0b3963a2db5" providerId="ADAL" clId="{FA850E4D-8FD8-3A44-A6EB-7717F5E742C9}" dt="2024-03-01T02:29:38.587" v="14" actId="26606"/>
          <ac:spMkLst>
            <pc:docMk/>
            <pc:sldMk cId="1878456939" sldId="260"/>
            <ac:spMk id="23" creationId="{AF180F00-B4B2-4196-BB1C-ECD21B03F0A9}"/>
          </ac:spMkLst>
        </pc:spChg>
        <pc:spChg chg="add del">
          <ac:chgData name="Arun Kudur" userId="ceb65f10-b8f2-4a20-86e8-e0b3963a2db5" providerId="ADAL" clId="{FA850E4D-8FD8-3A44-A6EB-7717F5E742C9}" dt="2024-03-01T02:29:38.587" v="14" actId="26606"/>
          <ac:spMkLst>
            <pc:docMk/>
            <pc:sldMk cId="1878456939" sldId="260"/>
            <ac:spMk id="25" creationId="{EE04B5EB-F158-4507-90DD-BD23620C7CC9}"/>
          </ac:spMkLst>
        </pc:spChg>
        <pc:spChg chg="add">
          <ac:chgData name="Arun Kudur" userId="ceb65f10-b8f2-4a20-86e8-e0b3963a2db5" providerId="ADAL" clId="{FA850E4D-8FD8-3A44-A6EB-7717F5E742C9}" dt="2024-03-01T02:29:38.587" v="14" actId="26606"/>
          <ac:spMkLst>
            <pc:docMk/>
            <pc:sldMk cId="1878456939" sldId="260"/>
            <ac:spMk id="32" creationId="{934F1179-B481-4F9E-BCA3-AFB972070F83}"/>
          </ac:spMkLst>
        </pc:spChg>
        <pc:spChg chg="add">
          <ac:chgData name="Arun Kudur" userId="ceb65f10-b8f2-4a20-86e8-e0b3963a2db5" providerId="ADAL" clId="{FA850E4D-8FD8-3A44-A6EB-7717F5E742C9}" dt="2024-03-01T02:29:38.587" v="14" actId="26606"/>
          <ac:spMkLst>
            <pc:docMk/>
            <pc:sldMk cId="1878456939" sldId="260"/>
            <ac:spMk id="34" creationId="{827DC2C4-B485-428A-BF4A-472D2967F47F}"/>
          </ac:spMkLst>
        </pc:spChg>
        <pc:spChg chg="add">
          <ac:chgData name="Arun Kudur" userId="ceb65f10-b8f2-4a20-86e8-e0b3963a2db5" providerId="ADAL" clId="{FA850E4D-8FD8-3A44-A6EB-7717F5E742C9}" dt="2024-03-01T02:29:38.587" v="14" actId="26606"/>
          <ac:spMkLst>
            <pc:docMk/>
            <pc:sldMk cId="1878456939" sldId="260"/>
            <ac:spMk id="36" creationId="{EE04B5EB-F158-4507-90DD-BD23620C7CC9}"/>
          </ac:spMkLst>
        </pc:spChg>
        <pc:cxnChg chg="add del">
          <ac:chgData name="Arun Kudur" userId="ceb65f10-b8f2-4a20-86e8-e0b3963a2db5" providerId="ADAL" clId="{FA850E4D-8FD8-3A44-A6EB-7717F5E742C9}" dt="2024-03-01T02:29:38.587" v="14" actId="26606"/>
          <ac:cxnSpMkLst>
            <pc:docMk/>
            <pc:sldMk cId="1878456939" sldId="260"/>
            <ac:cxnSpMk id="27" creationId="{BDF0D3DE-EC74-4C9F-AFA1-DC5CE5236B1F}"/>
          </ac:cxnSpMkLst>
        </pc:cxnChg>
      </pc:sldChg>
      <pc:sldChg chg="addSp delSp modSp add mod setBg modAnim delDesignElem">
        <pc:chgData name="Arun Kudur" userId="ceb65f10-b8f2-4a20-86e8-e0b3963a2db5" providerId="ADAL" clId="{FA850E4D-8FD8-3A44-A6EB-7717F5E742C9}" dt="2024-03-01T04:18:22.648" v="200" actId="1076"/>
        <pc:sldMkLst>
          <pc:docMk/>
          <pc:sldMk cId="3477449354" sldId="261"/>
        </pc:sldMkLst>
        <pc:spChg chg="add mod">
          <ac:chgData name="Arun Kudur" userId="ceb65f10-b8f2-4a20-86e8-e0b3963a2db5" providerId="ADAL" clId="{FA850E4D-8FD8-3A44-A6EB-7717F5E742C9}" dt="2024-03-01T04:18:22.648" v="200" actId="1076"/>
          <ac:spMkLst>
            <pc:docMk/>
            <pc:sldMk cId="3477449354" sldId="261"/>
            <ac:spMk id="2" creationId="{21D9894F-7093-BF83-6BE5-CC3858582C6E}"/>
          </ac:spMkLst>
        </pc:spChg>
        <pc:spChg chg="mod">
          <ac:chgData name="Arun Kudur" userId="ceb65f10-b8f2-4a20-86e8-e0b3963a2db5" providerId="ADAL" clId="{FA850E4D-8FD8-3A44-A6EB-7717F5E742C9}" dt="2024-03-01T04:18:00.565" v="194" actId="122"/>
          <ac:spMkLst>
            <pc:docMk/>
            <pc:sldMk cId="3477449354" sldId="261"/>
            <ac:spMk id="4" creationId="{8C7C3A60-3AF9-BF1D-AAFB-A39EE93FF5EF}"/>
          </ac:spMkLst>
        </pc:spChg>
        <pc:spChg chg="mod">
          <ac:chgData name="Arun Kudur" userId="ceb65f10-b8f2-4a20-86e8-e0b3963a2db5" providerId="ADAL" clId="{FA850E4D-8FD8-3A44-A6EB-7717F5E742C9}" dt="2024-03-01T04:13:35.374" v="38" actId="26606"/>
          <ac:spMkLst>
            <pc:docMk/>
            <pc:sldMk cId="3477449354" sldId="261"/>
            <ac:spMk id="6" creationId="{8B0CA813-3440-7D7F-2561-7E366F4AC177}"/>
          </ac:spMkLst>
        </pc:spChg>
        <pc:spChg chg="add">
          <ac:chgData name="Arun Kudur" userId="ceb65f10-b8f2-4a20-86e8-e0b3963a2db5" providerId="ADAL" clId="{FA850E4D-8FD8-3A44-A6EB-7717F5E742C9}" dt="2024-03-01T04:13:35.374" v="38" actId="26606"/>
          <ac:spMkLst>
            <pc:docMk/>
            <pc:sldMk cId="3477449354" sldId="261"/>
            <ac:spMk id="12" creationId="{E91DC736-0EF8-4F87-9146-EBF1D2EE4D3D}"/>
          </ac:spMkLst>
        </pc:spChg>
        <pc:spChg chg="add">
          <ac:chgData name="Arun Kudur" userId="ceb65f10-b8f2-4a20-86e8-e0b3963a2db5" providerId="ADAL" clId="{FA850E4D-8FD8-3A44-A6EB-7717F5E742C9}" dt="2024-03-01T04:13:35.374" v="38" actId="26606"/>
          <ac:spMkLst>
            <pc:docMk/>
            <pc:sldMk cId="3477449354" sldId="261"/>
            <ac:spMk id="14" creationId="{097CD68E-23E3-4007-8847-CD0944C4F7BE}"/>
          </ac:spMkLst>
        </pc:spChg>
        <pc:spChg chg="add">
          <ac:chgData name="Arun Kudur" userId="ceb65f10-b8f2-4a20-86e8-e0b3963a2db5" providerId="ADAL" clId="{FA850E4D-8FD8-3A44-A6EB-7717F5E742C9}" dt="2024-03-01T04:13:35.374" v="38" actId="26606"/>
          <ac:spMkLst>
            <pc:docMk/>
            <pc:sldMk cId="3477449354" sldId="261"/>
            <ac:spMk id="16" creationId="{AF2F604E-43BE-4DC3-B983-E071523364F8}"/>
          </ac:spMkLst>
        </pc:spChg>
        <pc:spChg chg="add">
          <ac:chgData name="Arun Kudur" userId="ceb65f10-b8f2-4a20-86e8-e0b3963a2db5" providerId="ADAL" clId="{FA850E4D-8FD8-3A44-A6EB-7717F5E742C9}" dt="2024-03-01T04:13:35.374" v="38" actId="26606"/>
          <ac:spMkLst>
            <pc:docMk/>
            <pc:sldMk cId="3477449354" sldId="261"/>
            <ac:spMk id="18" creationId="{08C9B587-E65E-4B52-B37C-ABEBB6E87928}"/>
          </ac:spMkLst>
        </pc:spChg>
        <pc:spChg chg="del">
          <ac:chgData name="Arun Kudur" userId="ceb65f10-b8f2-4a20-86e8-e0b3963a2db5" providerId="ADAL" clId="{FA850E4D-8FD8-3A44-A6EB-7717F5E742C9}" dt="2024-03-01T02:30:00.182" v="21"/>
          <ac:spMkLst>
            <pc:docMk/>
            <pc:sldMk cId="3477449354" sldId="261"/>
            <ac:spMk id="31" creationId="{934F1179-B481-4F9E-BCA3-AFB972070F83}"/>
          </ac:spMkLst>
        </pc:spChg>
        <pc:spChg chg="del">
          <ac:chgData name="Arun Kudur" userId="ceb65f10-b8f2-4a20-86e8-e0b3963a2db5" providerId="ADAL" clId="{FA850E4D-8FD8-3A44-A6EB-7717F5E742C9}" dt="2024-03-01T02:30:00.182" v="21"/>
          <ac:spMkLst>
            <pc:docMk/>
            <pc:sldMk cId="3477449354" sldId="261"/>
            <ac:spMk id="33" creationId="{827DC2C4-B485-428A-BF4A-472D2967F47F}"/>
          </ac:spMkLst>
        </pc:spChg>
        <pc:spChg chg="del">
          <ac:chgData name="Arun Kudur" userId="ceb65f10-b8f2-4a20-86e8-e0b3963a2db5" providerId="ADAL" clId="{FA850E4D-8FD8-3A44-A6EB-7717F5E742C9}" dt="2024-03-01T02:30:00.182" v="21"/>
          <ac:spMkLst>
            <pc:docMk/>
            <pc:sldMk cId="3477449354" sldId="261"/>
            <ac:spMk id="35" creationId="{EE04B5EB-F158-4507-90DD-BD23620C7CC9}"/>
          </ac:spMkLst>
        </pc:spChg>
        <pc:picChg chg="add del">
          <ac:chgData name="Arun Kudur" userId="ceb65f10-b8f2-4a20-86e8-e0b3963a2db5" providerId="ADAL" clId="{FA850E4D-8FD8-3A44-A6EB-7717F5E742C9}" dt="2024-03-01T04:13:44.940" v="39" actId="478"/>
          <ac:picMkLst>
            <pc:docMk/>
            <pc:sldMk cId="3477449354" sldId="261"/>
            <ac:picMk id="8" creationId="{8A804918-7D9A-A96D-FA6B-4EC8482683E6}"/>
          </ac:picMkLst>
        </pc:picChg>
      </pc:sldChg>
      <pc:sldChg chg="delSp modSp add mod setBg delDesignElem">
        <pc:chgData name="Arun Kudur" userId="ceb65f10-b8f2-4a20-86e8-e0b3963a2db5" providerId="ADAL" clId="{FA850E4D-8FD8-3A44-A6EB-7717F5E742C9}" dt="2024-03-01T07:55:41.185" v="234" actId="20577"/>
        <pc:sldMkLst>
          <pc:docMk/>
          <pc:sldMk cId="860501782" sldId="262"/>
        </pc:sldMkLst>
        <pc:spChg chg="mod">
          <ac:chgData name="Arun Kudur" userId="ceb65f10-b8f2-4a20-86e8-e0b3963a2db5" providerId="ADAL" clId="{FA850E4D-8FD8-3A44-A6EB-7717F5E742C9}" dt="2024-03-01T07:55:25.580" v="208" actId="313"/>
          <ac:spMkLst>
            <pc:docMk/>
            <pc:sldMk cId="860501782" sldId="262"/>
            <ac:spMk id="2" creationId="{21D9894F-7093-BF83-6BE5-CC3858582C6E}"/>
          </ac:spMkLst>
        </pc:spChg>
        <pc:spChg chg="mod">
          <ac:chgData name="Arun Kudur" userId="ceb65f10-b8f2-4a20-86e8-e0b3963a2db5" providerId="ADAL" clId="{FA850E4D-8FD8-3A44-A6EB-7717F5E742C9}" dt="2024-03-01T07:55:41.185" v="234" actId="20577"/>
          <ac:spMkLst>
            <pc:docMk/>
            <pc:sldMk cId="860501782" sldId="262"/>
            <ac:spMk id="4" creationId="{8C7C3A60-3AF9-BF1D-AAFB-A39EE93FF5EF}"/>
          </ac:spMkLst>
        </pc:spChg>
        <pc:spChg chg="del">
          <ac:chgData name="Arun Kudur" userId="ceb65f10-b8f2-4a20-86e8-e0b3963a2db5" providerId="ADAL" clId="{FA850E4D-8FD8-3A44-A6EB-7717F5E742C9}" dt="2024-03-01T04:15:45.672" v="130"/>
          <ac:spMkLst>
            <pc:docMk/>
            <pc:sldMk cId="860501782" sldId="262"/>
            <ac:spMk id="12" creationId="{E91DC736-0EF8-4F87-9146-EBF1D2EE4D3D}"/>
          </ac:spMkLst>
        </pc:spChg>
        <pc:spChg chg="del">
          <ac:chgData name="Arun Kudur" userId="ceb65f10-b8f2-4a20-86e8-e0b3963a2db5" providerId="ADAL" clId="{FA850E4D-8FD8-3A44-A6EB-7717F5E742C9}" dt="2024-03-01T04:15:45.672" v="130"/>
          <ac:spMkLst>
            <pc:docMk/>
            <pc:sldMk cId="860501782" sldId="262"/>
            <ac:spMk id="14" creationId="{097CD68E-23E3-4007-8847-CD0944C4F7BE}"/>
          </ac:spMkLst>
        </pc:spChg>
        <pc:spChg chg="del">
          <ac:chgData name="Arun Kudur" userId="ceb65f10-b8f2-4a20-86e8-e0b3963a2db5" providerId="ADAL" clId="{FA850E4D-8FD8-3A44-A6EB-7717F5E742C9}" dt="2024-03-01T04:15:45.672" v="130"/>
          <ac:spMkLst>
            <pc:docMk/>
            <pc:sldMk cId="860501782" sldId="262"/>
            <ac:spMk id="16" creationId="{AF2F604E-43BE-4DC3-B983-E071523364F8}"/>
          </ac:spMkLst>
        </pc:spChg>
        <pc:spChg chg="del">
          <ac:chgData name="Arun Kudur" userId="ceb65f10-b8f2-4a20-86e8-e0b3963a2db5" providerId="ADAL" clId="{FA850E4D-8FD8-3A44-A6EB-7717F5E742C9}" dt="2024-03-01T04:15:45.672" v="130"/>
          <ac:spMkLst>
            <pc:docMk/>
            <pc:sldMk cId="860501782" sldId="262"/>
            <ac:spMk id="18" creationId="{08C9B587-E65E-4B52-B37C-ABEBB6E87928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4" Type="http://schemas.openxmlformats.org/officeDocument/2006/relationships/image" Target="../media/image5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4" Type="http://schemas.openxmlformats.org/officeDocument/2006/relationships/image" Target="../media/image5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ED467D-9100-40C1-9224-463A54D5D7E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45E5516-EF4B-4614-8750-996CBC6B48B8}">
      <dgm:prSet/>
      <dgm:spPr/>
      <dgm:t>
        <a:bodyPr/>
        <a:lstStyle/>
        <a:p>
          <a:r>
            <a:rPr lang="en-US"/>
            <a:t>Waterfall</a:t>
          </a:r>
        </a:p>
      </dgm:t>
    </dgm:pt>
    <dgm:pt modelId="{8258948F-383F-46C4-B709-2808B32E943A}" type="parTrans" cxnId="{9464EA5B-BFEE-46DF-9A8D-9BF5586F17A5}">
      <dgm:prSet/>
      <dgm:spPr/>
      <dgm:t>
        <a:bodyPr/>
        <a:lstStyle/>
        <a:p>
          <a:endParaRPr lang="en-US"/>
        </a:p>
      </dgm:t>
    </dgm:pt>
    <dgm:pt modelId="{2F4098B7-38E5-47B4-97C1-B929A692F7FF}" type="sibTrans" cxnId="{9464EA5B-BFEE-46DF-9A8D-9BF5586F17A5}">
      <dgm:prSet/>
      <dgm:spPr/>
      <dgm:t>
        <a:bodyPr/>
        <a:lstStyle/>
        <a:p>
          <a:endParaRPr lang="en-US"/>
        </a:p>
      </dgm:t>
    </dgm:pt>
    <dgm:pt modelId="{22302E12-3F56-40E0-8AAA-FAE4EA18265B}">
      <dgm:prSet/>
      <dgm:spPr/>
      <dgm:t>
        <a:bodyPr/>
        <a:lstStyle/>
        <a:p>
          <a:r>
            <a:rPr lang="en-US"/>
            <a:t>Agile</a:t>
          </a:r>
        </a:p>
      </dgm:t>
    </dgm:pt>
    <dgm:pt modelId="{DBD99D65-73F8-4F63-A3CB-E5929F3AACF6}" type="parTrans" cxnId="{13C5FE50-2D74-4962-97CD-7794458E1A02}">
      <dgm:prSet/>
      <dgm:spPr/>
      <dgm:t>
        <a:bodyPr/>
        <a:lstStyle/>
        <a:p>
          <a:endParaRPr lang="en-US"/>
        </a:p>
      </dgm:t>
    </dgm:pt>
    <dgm:pt modelId="{378363FF-B64B-4261-8845-BDFB4C65FE59}" type="sibTrans" cxnId="{13C5FE50-2D74-4962-97CD-7794458E1A02}">
      <dgm:prSet/>
      <dgm:spPr/>
      <dgm:t>
        <a:bodyPr/>
        <a:lstStyle/>
        <a:p>
          <a:endParaRPr lang="en-US"/>
        </a:p>
      </dgm:t>
    </dgm:pt>
    <dgm:pt modelId="{DAC8CB1D-CD5E-494C-91F9-0612B21FCF8C}">
      <dgm:prSet/>
      <dgm:spPr/>
      <dgm:t>
        <a:bodyPr/>
        <a:lstStyle/>
        <a:p>
          <a:r>
            <a:rPr lang="en-US"/>
            <a:t>Kanban</a:t>
          </a:r>
        </a:p>
      </dgm:t>
    </dgm:pt>
    <dgm:pt modelId="{4F98327B-9AD0-4571-A42D-E5F270CA60AB}" type="parTrans" cxnId="{2D70F0D2-7CA3-4F46-953D-C36A38EED1C6}">
      <dgm:prSet/>
      <dgm:spPr/>
      <dgm:t>
        <a:bodyPr/>
        <a:lstStyle/>
        <a:p>
          <a:endParaRPr lang="en-US"/>
        </a:p>
      </dgm:t>
    </dgm:pt>
    <dgm:pt modelId="{D77F815B-F4A8-4CAE-AE8A-1C5B68AC1B19}" type="sibTrans" cxnId="{2D70F0D2-7CA3-4F46-953D-C36A38EED1C6}">
      <dgm:prSet/>
      <dgm:spPr/>
      <dgm:t>
        <a:bodyPr/>
        <a:lstStyle/>
        <a:p>
          <a:endParaRPr lang="en-US"/>
        </a:p>
      </dgm:t>
    </dgm:pt>
    <dgm:pt modelId="{8B342A26-09F6-4771-A0DE-E494C7A5B74D}">
      <dgm:prSet/>
      <dgm:spPr/>
      <dgm:t>
        <a:bodyPr/>
        <a:lstStyle/>
        <a:p>
          <a:r>
            <a:rPr lang="en-US"/>
            <a:t>Scrum</a:t>
          </a:r>
        </a:p>
      </dgm:t>
    </dgm:pt>
    <dgm:pt modelId="{B06B42AC-8480-4905-BB33-7D4592F37742}" type="parTrans" cxnId="{5DC0751A-1ABA-4083-9A3A-34D5AEE81C24}">
      <dgm:prSet/>
      <dgm:spPr/>
      <dgm:t>
        <a:bodyPr/>
        <a:lstStyle/>
        <a:p>
          <a:endParaRPr lang="en-US"/>
        </a:p>
      </dgm:t>
    </dgm:pt>
    <dgm:pt modelId="{C3D4398A-86F5-4363-A89F-3A08685E50B9}" type="sibTrans" cxnId="{5DC0751A-1ABA-4083-9A3A-34D5AEE81C24}">
      <dgm:prSet/>
      <dgm:spPr/>
      <dgm:t>
        <a:bodyPr/>
        <a:lstStyle/>
        <a:p>
          <a:endParaRPr lang="en-US"/>
        </a:p>
      </dgm:t>
    </dgm:pt>
    <dgm:pt modelId="{2BD71F84-9323-48D1-B1BA-5E396B1A96CD}" type="pres">
      <dgm:prSet presAssocID="{3FED467D-9100-40C1-9224-463A54D5D7ED}" presName="root" presStyleCnt="0">
        <dgm:presLayoutVars>
          <dgm:dir/>
          <dgm:resizeHandles val="exact"/>
        </dgm:presLayoutVars>
      </dgm:prSet>
      <dgm:spPr/>
    </dgm:pt>
    <dgm:pt modelId="{3E2E6F41-FD95-4183-BBB1-54525FA2C71B}" type="pres">
      <dgm:prSet presAssocID="{3FED467D-9100-40C1-9224-463A54D5D7ED}" presName="container" presStyleCnt="0">
        <dgm:presLayoutVars>
          <dgm:dir/>
          <dgm:resizeHandles val="exact"/>
        </dgm:presLayoutVars>
      </dgm:prSet>
      <dgm:spPr/>
    </dgm:pt>
    <dgm:pt modelId="{DE4A86AC-AAF3-42FB-B194-F6539689F89C}" type="pres">
      <dgm:prSet presAssocID="{045E5516-EF4B-4614-8750-996CBC6B48B8}" presName="compNode" presStyleCnt="0"/>
      <dgm:spPr/>
    </dgm:pt>
    <dgm:pt modelId="{9C44198E-9374-4CE4-8AB3-636E97847D39}" type="pres">
      <dgm:prSet presAssocID="{045E5516-EF4B-4614-8750-996CBC6B48B8}" presName="iconBgRect" presStyleLbl="bgShp" presStyleIdx="0" presStyleCnt="4"/>
      <dgm:spPr/>
    </dgm:pt>
    <dgm:pt modelId="{99006F59-6505-4E6E-A255-669EF10ECFCE}" type="pres">
      <dgm:prSet presAssocID="{045E5516-EF4B-4614-8750-996CBC6B48B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fall scene"/>
        </a:ext>
      </dgm:extLst>
    </dgm:pt>
    <dgm:pt modelId="{1C4B99E0-D74C-46EC-82DF-F8275DD43BC6}" type="pres">
      <dgm:prSet presAssocID="{045E5516-EF4B-4614-8750-996CBC6B48B8}" presName="spaceRect" presStyleCnt="0"/>
      <dgm:spPr/>
    </dgm:pt>
    <dgm:pt modelId="{237C993C-309A-456F-84F9-1670FB000B5A}" type="pres">
      <dgm:prSet presAssocID="{045E5516-EF4B-4614-8750-996CBC6B48B8}" presName="textRect" presStyleLbl="revTx" presStyleIdx="0" presStyleCnt="4">
        <dgm:presLayoutVars>
          <dgm:chMax val="1"/>
          <dgm:chPref val="1"/>
        </dgm:presLayoutVars>
      </dgm:prSet>
      <dgm:spPr/>
    </dgm:pt>
    <dgm:pt modelId="{504CF3FA-F273-478A-A384-27BACF16A972}" type="pres">
      <dgm:prSet presAssocID="{2F4098B7-38E5-47B4-97C1-B929A692F7FF}" presName="sibTrans" presStyleLbl="sibTrans2D1" presStyleIdx="0" presStyleCnt="0"/>
      <dgm:spPr/>
    </dgm:pt>
    <dgm:pt modelId="{9C934DF7-2778-4392-9BBC-E709FDDFA69E}" type="pres">
      <dgm:prSet presAssocID="{22302E12-3F56-40E0-8AAA-FAE4EA18265B}" presName="compNode" presStyleCnt="0"/>
      <dgm:spPr/>
    </dgm:pt>
    <dgm:pt modelId="{30824FA5-CBE0-4E9E-B7F2-B9BC912CBCE2}" type="pres">
      <dgm:prSet presAssocID="{22302E12-3F56-40E0-8AAA-FAE4EA18265B}" presName="iconBgRect" presStyleLbl="bgShp" presStyleIdx="1" presStyleCnt="4"/>
      <dgm:spPr/>
    </dgm:pt>
    <dgm:pt modelId="{2C57E5B8-62A3-4E32-A094-D9C31F482BC8}" type="pres">
      <dgm:prSet presAssocID="{22302E12-3F56-40E0-8AAA-FAE4EA1826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A76A784D-92AA-47C4-AEF0-D1B6E925B093}" type="pres">
      <dgm:prSet presAssocID="{22302E12-3F56-40E0-8AAA-FAE4EA18265B}" presName="spaceRect" presStyleCnt="0"/>
      <dgm:spPr/>
    </dgm:pt>
    <dgm:pt modelId="{B7AA74DA-9E1A-40A8-B128-AB31CE507877}" type="pres">
      <dgm:prSet presAssocID="{22302E12-3F56-40E0-8AAA-FAE4EA18265B}" presName="textRect" presStyleLbl="revTx" presStyleIdx="1" presStyleCnt="4">
        <dgm:presLayoutVars>
          <dgm:chMax val="1"/>
          <dgm:chPref val="1"/>
        </dgm:presLayoutVars>
      </dgm:prSet>
      <dgm:spPr/>
    </dgm:pt>
    <dgm:pt modelId="{0B7D573F-CB0D-474A-B428-35E166EF0F04}" type="pres">
      <dgm:prSet presAssocID="{378363FF-B64B-4261-8845-BDFB4C65FE59}" presName="sibTrans" presStyleLbl="sibTrans2D1" presStyleIdx="0" presStyleCnt="0"/>
      <dgm:spPr/>
    </dgm:pt>
    <dgm:pt modelId="{0F54FE30-2D47-4FE8-A80F-03A985936A01}" type="pres">
      <dgm:prSet presAssocID="{DAC8CB1D-CD5E-494C-91F9-0612B21FCF8C}" presName="compNode" presStyleCnt="0"/>
      <dgm:spPr/>
    </dgm:pt>
    <dgm:pt modelId="{9D77A899-8BE7-4612-899C-B4AAF8045BEC}" type="pres">
      <dgm:prSet presAssocID="{DAC8CB1D-CD5E-494C-91F9-0612B21FCF8C}" presName="iconBgRect" presStyleLbl="bgShp" presStyleIdx="2" presStyleCnt="4"/>
      <dgm:spPr/>
    </dgm:pt>
    <dgm:pt modelId="{7F9A4623-4232-47E1-9E81-9203CA32588F}" type="pres">
      <dgm:prSet presAssocID="{DAC8CB1D-CD5E-494C-91F9-0612B21FCF8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D9A7181-CD03-495E-8971-08EAD46F8586}" type="pres">
      <dgm:prSet presAssocID="{DAC8CB1D-CD5E-494C-91F9-0612B21FCF8C}" presName="spaceRect" presStyleCnt="0"/>
      <dgm:spPr/>
    </dgm:pt>
    <dgm:pt modelId="{746CCB1A-4932-4B5F-B188-36F0744A23DE}" type="pres">
      <dgm:prSet presAssocID="{DAC8CB1D-CD5E-494C-91F9-0612B21FCF8C}" presName="textRect" presStyleLbl="revTx" presStyleIdx="2" presStyleCnt="4">
        <dgm:presLayoutVars>
          <dgm:chMax val="1"/>
          <dgm:chPref val="1"/>
        </dgm:presLayoutVars>
      </dgm:prSet>
      <dgm:spPr/>
    </dgm:pt>
    <dgm:pt modelId="{3A89CC5A-EE2B-4670-B5D3-DD2D62C4BE2F}" type="pres">
      <dgm:prSet presAssocID="{D77F815B-F4A8-4CAE-AE8A-1C5B68AC1B19}" presName="sibTrans" presStyleLbl="sibTrans2D1" presStyleIdx="0" presStyleCnt="0"/>
      <dgm:spPr/>
    </dgm:pt>
    <dgm:pt modelId="{81D23D6D-98E2-40FE-8A89-434BE25F6CE5}" type="pres">
      <dgm:prSet presAssocID="{8B342A26-09F6-4771-A0DE-E494C7A5B74D}" presName="compNode" presStyleCnt="0"/>
      <dgm:spPr/>
    </dgm:pt>
    <dgm:pt modelId="{021AFD54-80E7-4DE4-BC26-70E592B266D1}" type="pres">
      <dgm:prSet presAssocID="{8B342A26-09F6-4771-A0DE-E494C7A5B74D}" presName="iconBgRect" presStyleLbl="bgShp" presStyleIdx="3" presStyleCnt="4"/>
      <dgm:spPr/>
    </dgm:pt>
    <dgm:pt modelId="{996D5C7F-2D3A-49DD-9B52-9AA985F726A8}" type="pres">
      <dgm:prSet presAssocID="{8B342A26-09F6-4771-A0DE-E494C7A5B74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E165B6C-4391-4145-B4BF-10D69C0D629A}" type="pres">
      <dgm:prSet presAssocID="{8B342A26-09F6-4771-A0DE-E494C7A5B74D}" presName="spaceRect" presStyleCnt="0"/>
      <dgm:spPr/>
    </dgm:pt>
    <dgm:pt modelId="{545BEBD6-20C4-44D4-BD15-94571DD82BFA}" type="pres">
      <dgm:prSet presAssocID="{8B342A26-09F6-4771-A0DE-E494C7A5B74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0C62617-F058-44AC-9041-C01144C3ECE6}" type="presOf" srcId="{DAC8CB1D-CD5E-494C-91F9-0612B21FCF8C}" destId="{746CCB1A-4932-4B5F-B188-36F0744A23DE}" srcOrd="0" destOrd="0" presId="urn:microsoft.com/office/officeart/2018/2/layout/IconCircleList"/>
    <dgm:cxn modelId="{5DC0751A-1ABA-4083-9A3A-34D5AEE81C24}" srcId="{3FED467D-9100-40C1-9224-463A54D5D7ED}" destId="{8B342A26-09F6-4771-A0DE-E494C7A5B74D}" srcOrd="3" destOrd="0" parTransId="{B06B42AC-8480-4905-BB33-7D4592F37742}" sibTransId="{C3D4398A-86F5-4363-A89F-3A08685E50B9}"/>
    <dgm:cxn modelId="{ED736C24-41ED-4AE7-89FE-185355929B80}" type="presOf" srcId="{045E5516-EF4B-4614-8750-996CBC6B48B8}" destId="{237C993C-309A-456F-84F9-1670FB000B5A}" srcOrd="0" destOrd="0" presId="urn:microsoft.com/office/officeart/2018/2/layout/IconCircleList"/>
    <dgm:cxn modelId="{9464EA5B-BFEE-46DF-9A8D-9BF5586F17A5}" srcId="{3FED467D-9100-40C1-9224-463A54D5D7ED}" destId="{045E5516-EF4B-4614-8750-996CBC6B48B8}" srcOrd="0" destOrd="0" parTransId="{8258948F-383F-46C4-B709-2808B32E943A}" sibTransId="{2F4098B7-38E5-47B4-97C1-B929A692F7FF}"/>
    <dgm:cxn modelId="{B9704446-FB9C-4CCB-8C9D-C132ADFA8836}" type="presOf" srcId="{8B342A26-09F6-4771-A0DE-E494C7A5B74D}" destId="{545BEBD6-20C4-44D4-BD15-94571DD82BFA}" srcOrd="0" destOrd="0" presId="urn:microsoft.com/office/officeart/2018/2/layout/IconCircleList"/>
    <dgm:cxn modelId="{13C5FE50-2D74-4962-97CD-7794458E1A02}" srcId="{3FED467D-9100-40C1-9224-463A54D5D7ED}" destId="{22302E12-3F56-40E0-8AAA-FAE4EA18265B}" srcOrd="1" destOrd="0" parTransId="{DBD99D65-73F8-4F63-A3CB-E5929F3AACF6}" sibTransId="{378363FF-B64B-4261-8845-BDFB4C65FE59}"/>
    <dgm:cxn modelId="{243D1F55-3985-4EF5-8475-DF57C82FC63D}" type="presOf" srcId="{22302E12-3F56-40E0-8AAA-FAE4EA18265B}" destId="{B7AA74DA-9E1A-40A8-B128-AB31CE507877}" srcOrd="0" destOrd="0" presId="urn:microsoft.com/office/officeart/2018/2/layout/IconCircleList"/>
    <dgm:cxn modelId="{D359B57F-4342-4175-B2A1-529541C9CD3C}" type="presOf" srcId="{D77F815B-F4A8-4CAE-AE8A-1C5B68AC1B19}" destId="{3A89CC5A-EE2B-4670-B5D3-DD2D62C4BE2F}" srcOrd="0" destOrd="0" presId="urn:microsoft.com/office/officeart/2018/2/layout/IconCircleList"/>
    <dgm:cxn modelId="{BE39A980-2C0D-4E33-B07B-ECBE55E37C3B}" type="presOf" srcId="{3FED467D-9100-40C1-9224-463A54D5D7ED}" destId="{2BD71F84-9323-48D1-B1BA-5E396B1A96CD}" srcOrd="0" destOrd="0" presId="urn:microsoft.com/office/officeart/2018/2/layout/IconCircleList"/>
    <dgm:cxn modelId="{A3294EAF-0767-4E17-9752-D2F8F878434A}" type="presOf" srcId="{378363FF-B64B-4261-8845-BDFB4C65FE59}" destId="{0B7D573F-CB0D-474A-B428-35E166EF0F04}" srcOrd="0" destOrd="0" presId="urn:microsoft.com/office/officeart/2018/2/layout/IconCircleList"/>
    <dgm:cxn modelId="{2D70F0D2-7CA3-4F46-953D-C36A38EED1C6}" srcId="{3FED467D-9100-40C1-9224-463A54D5D7ED}" destId="{DAC8CB1D-CD5E-494C-91F9-0612B21FCF8C}" srcOrd="2" destOrd="0" parTransId="{4F98327B-9AD0-4571-A42D-E5F270CA60AB}" sibTransId="{D77F815B-F4A8-4CAE-AE8A-1C5B68AC1B19}"/>
    <dgm:cxn modelId="{E0233CEA-73B6-47F6-9A3F-D6A230AF11C3}" type="presOf" srcId="{2F4098B7-38E5-47B4-97C1-B929A692F7FF}" destId="{504CF3FA-F273-478A-A384-27BACF16A972}" srcOrd="0" destOrd="0" presId="urn:microsoft.com/office/officeart/2018/2/layout/IconCircleList"/>
    <dgm:cxn modelId="{29B415B5-7CB7-42FC-A6E4-F41C61CA921B}" type="presParOf" srcId="{2BD71F84-9323-48D1-B1BA-5E396B1A96CD}" destId="{3E2E6F41-FD95-4183-BBB1-54525FA2C71B}" srcOrd="0" destOrd="0" presId="urn:microsoft.com/office/officeart/2018/2/layout/IconCircleList"/>
    <dgm:cxn modelId="{C03E4867-7657-4863-A6A2-8B7194358A7D}" type="presParOf" srcId="{3E2E6F41-FD95-4183-BBB1-54525FA2C71B}" destId="{DE4A86AC-AAF3-42FB-B194-F6539689F89C}" srcOrd="0" destOrd="0" presId="urn:microsoft.com/office/officeart/2018/2/layout/IconCircleList"/>
    <dgm:cxn modelId="{B68EFF5A-DCA1-438C-9524-ADCF43082A56}" type="presParOf" srcId="{DE4A86AC-AAF3-42FB-B194-F6539689F89C}" destId="{9C44198E-9374-4CE4-8AB3-636E97847D39}" srcOrd="0" destOrd="0" presId="urn:microsoft.com/office/officeart/2018/2/layout/IconCircleList"/>
    <dgm:cxn modelId="{A43B0381-5338-469A-B2E9-705C6F5DE2D7}" type="presParOf" srcId="{DE4A86AC-AAF3-42FB-B194-F6539689F89C}" destId="{99006F59-6505-4E6E-A255-669EF10ECFCE}" srcOrd="1" destOrd="0" presId="urn:microsoft.com/office/officeart/2018/2/layout/IconCircleList"/>
    <dgm:cxn modelId="{36E9D333-AE9F-4F9F-A0B7-A39A868F5047}" type="presParOf" srcId="{DE4A86AC-AAF3-42FB-B194-F6539689F89C}" destId="{1C4B99E0-D74C-46EC-82DF-F8275DD43BC6}" srcOrd="2" destOrd="0" presId="urn:microsoft.com/office/officeart/2018/2/layout/IconCircleList"/>
    <dgm:cxn modelId="{470A29A0-A6F3-497E-B662-91AF2189F7E0}" type="presParOf" srcId="{DE4A86AC-AAF3-42FB-B194-F6539689F89C}" destId="{237C993C-309A-456F-84F9-1670FB000B5A}" srcOrd="3" destOrd="0" presId="urn:microsoft.com/office/officeart/2018/2/layout/IconCircleList"/>
    <dgm:cxn modelId="{D245C560-8095-4D3A-9097-C6EB91887389}" type="presParOf" srcId="{3E2E6F41-FD95-4183-BBB1-54525FA2C71B}" destId="{504CF3FA-F273-478A-A384-27BACF16A972}" srcOrd="1" destOrd="0" presId="urn:microsoft.com/office/officeart/2018/2/layout/IconCircleList"/>
    <dgm:cxn modelId="{1AF6F96C-9BB8-4354-9ECD-3835B87A7275}" type="presParOf" srcId="{3E2E6F41-FD95-4183-BBB1-54525FA2C71B}" destId="{9C934DF7-2778-4392-9BBC-E709FDDFA69E}" srcOrd="2" destOrd="0" presId="urn:microsoft.com/office/officeart/2018/2/layout/IconCircleList"/>
    <dgm:cxn modelId="{A5A9B1BC-65EB-408D-9B07-EBF7E998A51F}" type="presParOf" srcId="{9C934DF7-2778-4392-9BBC-E709FDDFA69E}" destId="{30824FA5-CBE0-4E9E-B7F2-B9BC912CBCE2}" srcOrd="0" destOrd="0" presId="urn:microsoft.com/office/officeart/2018/2/layout/IconCircleList"/>
    <dgm:cxn modelId="{DA921B83-3021-40DB-A71A-CFF3025AE096}" type="presParOf" srcId="{9C934DF7-2778-4392-9BBC-E709FDDFA69E}" destId="{2C57E5B8-62A3-4E32-A094-D9C31F482BC8}" srcOrd="1" destOrd="0" presId="urn:microsoft.com/office/officeart/2018/2/layout/IconCircleList"/>
    <dgm:cxn modelId="{5E8F6E6B-F653-4E2D-A2B1-16D9D47AE6AE}" type="presParOf" srcId="{9C934DF7-2778-4392-9BBC-E709FDDFA69E}" destId="{A76A784D-92AA-47C4-AEF0-D1B6E925B093}" srcOrd="2" destOrd="0" presId="urn:microsoft.com/office/officeart/2018/2/layout/IconCircleList"/>
    <dgm:cxn modelId="{6F790348-1223-4D9C-A55F-3C014DB9993C}" type="presParOf" srcId="{9C934DF7-2778-4392-9BBC-E709FDDFA69E}" destId="{B7AA74DA-9E1A-40A8-B128-AB31CE507877}" srcOrd="3" destOrd="0" presId="urn:microsoft.com/office/officeart/2018/2/layout/IconCircleList"/>
    <dgm:cxn modelId="{194B782B-368C-40E7-BFE2-DDF11579F696}" type="presParOf" srcId="{3E2E6F41-FD95-4183-BBB1-54525FA2C71B}" destId="{0B7D573F-CB0D-474A-B428-35E166EF0F04}" srcOrd="3" destOrd="0" presId="urn:microsoft.com/office/officeart/2018/2/layout/IconCircleList"/>
    <dgm:cxn modelId="{8494C5DE-65CE-481B-A15F-806D65BCE5DC}" type="presParOf" srcId="{3E2E6F41-FD95-4183-BBB1-54525FA2C71B}" destId="{0F54FE30-2D47-4FE8-A80F-03A985936A01}" srcOrd="4" destOrd="0" presId="urn:microsoft.com/office/officeart/2018/2/layout/IconCircleList"/>
    <dgm:cxn modelId="{D1315CD9-C78F-4C99-8608-50B3AB171D0E}" type="presParOf" srcId="{0F54FE30-2D47-4FE8-A80F-03A985936A01}" destId="{9D77A899-8BE7-4612-899C-B4AAF8045BEC}" srcOrd="0" destOrd="0" presId="urn:microsoft.com/office/officeart/2018/2/layout/IconCircleList"/>
    <dgm:cxn modelId="{BAA0CDBB-1229-4FA7-8D54-52701DEB52B1}" type="presParOf" srcId="{0F54FE30-2D47-4FE8-A80F-03A985936A01}" destId="{7F9A4623-4232-47E1-9E81-9203CA32588F}" srcOrd="1" destOrd="0" presId="urn:microsoft.com/office/officeart/2018/2/layout/IconCircleList"/>
    <dgm:cxn modelId="{DBE779F9-7834-4289-B859-6F6CB58C268B}" type="presParOf" srcId="{0F54FE30-2D47-4FE8-A80F-03A985936A01}" destId="{5D9A7181-CD03-495E-8971-08EAD46F8586}" srcOrd="2" destOrd="0" presId="urn:microsoft.com/office/officeart/2018/2/layout/IconCircleList"/>
    <dgm:cxn modelId="{D0C1DF6B-AC50-45F4-8C7B-7B0F3E6339CF}" type="presParOf" srcId="{0F54FE30-2D47-4FE8-A80F-03A985936A01}" destId="{746CCB1A-4932-4B5F-B188-36F0744A23DE}" srcOrd="3" destOrd="0" presId="urn:microsoft.com/office/officeart/2018/2/layout/IconCircleList"/>
    <dgm:cxn modelId="{F8FCDB52-6A85-4B32-A352-DA427EAE9F67}" type="presParOf" srcId="{3E2E6F41-FD95-4183-BBB1-54525FA2C71B}" destId="{3A89CC5A-EE2B-4670-B5D3-DD2D62C4BE2F}" srcOrd="5" destOrd="0" presId="urn:microsoft.com/office/officeart/2018/2/layout/IconCircleList"/>
    <dgm:cxn modelId="{85A4B731-9800-4489-8B15-A79ECF4B3DF7}" type="presParOf" srcId="{3E2E6F41-FD95-4183-BBB1-54525FA2C71B}" destId="{81D23D6D-98E2-40FE-8A89-434BE25F6CE5}" srcOrd="6" destOrd="0" presId="urn:microsoft.com/office/officeart/2018/2/layout/IconCircleList"/>
    <dgm:cxn modelId="{FC90D834-9BBB-4067-80CE-796E7022D504}" type="presParOf" srcId="{81D23D6D-98E2-40FE-8A89-434BE25F6CE5}" destId="{021AFD54-80E7-4DE4-BC26-70E592B266D1}" srcOrd="0" destOrd="0" presId="urn:microsoft.com/office/officeart/2018/2/layout/IconCircleList"/>
    <dgm:cxn modelId="{AB50F023-1590-4A7F-92D2-8014E5BAED12}" type="presParOf" srcId="{81D23D6D-98E2-40FE-8A89-434BE25F6CE5}" destId="{996D5C7F-2D3A-49DD-9B52-9AA985F726A8}" srcOrd="1" destOrd="0" presId="urn:microsoft.com/office/officeart/2018/2/layout/IconCircleList"/>
    <dgm:cxn modelId="{47A59152-B677-4EE7-9A86-EE7D5CB8D1BD}" type="presParOf" srcId="{81D23D6D-98E2-40FE-8A89-434BE25F6CE5}" destId="{5E165B6C-4391-4145-B4BF-10D69C0D629A}" srcOrd="2" destOrd="0" presId="urn:microsoft.com/office/officeart/2018/2/layout/IconCircleList"/>
    <dgm:cxn modelId="{21F06F4C-8DE7-4A56-B158-32CD8E9515A7}" type="presParOf" srcId="{81D23D6D-98E2-40FE-8A89-434BE25F6CE5}" destId="{545BEBD6-20C4-44D4-BD15-94571DD82BF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62EA0A-82F8-4D49-A199-1836EF7968B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CFFF79B4-1435-45AC-98F7-00D971195ED1}">
      <dgm:prSet/>
      <dgm:spPr/>
      <dgm:t>
        <a:bodyPr/>
        <a:lstStyle/>
        <a:p>
          <a:pPr>
            <a:defRPr cap="all"/>
          </a:pPr>
          <a:r>
            <a:rPr lang="en-US"/>
            <a:t>Elicitation</a:t>
          </a:r>
        </a:p>
      </dgm:t>
    </dgm:pt>
    <dgm:pt modelId="{56232211-1DEB-46DB-8355-BB5D17D3CA24}" type="parTrans" cxnId="{7EA46B4C-4753-4529-BCD9-2E1C9D0542A7}">
      <dgm:prSet/>
      <dgm:spPr/>
      <dgm:t>
        <a:bodyPr/>
        <a:lstStyle/>
        <a:p>
          <a:endParaRPr lang="en-US"/>
        </a:p>
      </dgm:t>
    </dgm:pt>
    <dgm:pt modelId="{5A194C0E-890C-45A7-A4B8-6C163903369D}" type="sibTrans" cxnId="{7EA46B4C-4753-4529-BCD9-2E1C9D0542A7}">
      <dgm:prSet/>
      <dgm:spPr/>
      <dgm:t>
        <a:bodyPr/>
        <a:lstStyle/>
        <a:p>
          <a:endParaRPr lang="en-US"/>
        </a:p>
      </dgm:t>
    </dgm:pt>
    <dgm:pt modelId="{2E88E7CB-4E74-4FD0-8468-B4F4B0B452CC}">
      <dgm:prSet/>
      <dgm:spPr/>
      <dgm:t>
        <a:bodyPr/>
        <a:lstStyle/>
        <a:p>
          <a:pPr>
            <a:defRPr cap="all"/>
          </a:pPr>
          <a:r>
            <a:rPr lang="en-US"/>
            <a:t>Analysis</a:t>
          </a:r>
        </a:p>
      </dgm:t>
    </dgm:pt>
    <dgm:pt modelId="{C56B72C8-0EE9-4D14-A9E0-D54537ADCD24}" type="parTrans" cxnId="{801A5A7C-6C75-422A-B7A2-7A048E439AD9}">
      <dgm:prSet/>
      <dgm:spPr/>
      <dgm:t>
        <a:bodyPr/>
        <a:lstStyle/>
        <a:p>
          <a:endParaRPr lang="en-US"/>
        </a:p>
      </dgm:t>
    </dgm:pt>
    <dgm:pt modelId="{0CEAA707-CE2A-4B13-8F37-309EA0E72606}" type="sibTrans" cxnId="{801A5A7C-6C75-422A-B7A2-7A048E439AD9}">
      <dgm:prSet/>
      <dgm:spPr/>
      <dgm:t>
        <a:bodyPr/>
        <a:lstStyle/>
        <a:p>
          <a:endParaRPr lang="en-US"/>
        </a:p>
      </dgm:t>
    </dgm:pt>
    <dgm:pt modelId="{C284036C-6BB8-4550-942E-66668B47CA80}">
      <dgm:prSet/>
      <dgm:spPr/>
      <dgm:t>
        <a:bodyPr/>
        <a:lstStyle/>
        <a:p>
          <a:pPr>
            <a:defRPr cap="all"/>
          </a:pPr>
          <a:r>
            <a:rPr lang="en-US"/>
            <a:t>Specification</a:t>
          </a:r>
        </a:p>
      </dgm:t>
    </dgm:pt>
    <dgm:pt modelId="{26A2DB04-9452-45D3-A2D5-B85FE04E36D3}" type="parTrans" cxnId="{25FE8AC5-4AC7-4CA4-832E-9BB3F7AB5B47}">
      <dgm:prSet/>
      <dgm:spPr/>
      <dgm:t>
        <a:bodyPr/>
        <a:lstStyle/>
        <a:p>
          <a:endParaRPr lang="en-US"/>
        </a:p>
      </dgm:t>
    </dgm:pt>
    <dgm:pt modelId="{10F7D82A-1193-4DA4-9647-1DE42AD07591}" type="sibTrans" cxnId="{25FE8AC5-4AC7-4CA4-832E-9BB3F7AB5B47}">
      <dgm:prSet/>
      <dgm:spPr/>
      <dgm:t>
        <a:bodyPr/>
        <a:lstStyle/>
        <a:p>
          <a:endParaRPr lang="en-US"/>
        </a:p>
      </dgm:t>
    </dgm:pt>
    <dgm:pt modelId="{2E970331-B3F6-444D-9259-0EAC2A91F123}">
      <dgm:prSet/>
      <dgm:spPr/>
      <dgm:t>
        <a:bodyPr/>
        <a:lstStyle/>
        <a:p>
          <a:pPr>
            <a:defRPr cap="all"/>
          </a:pPr>
          <a:r>
            <a:rPr lang="en-US"/>
            <a:t>Validation</a:t>
          </a:r>
        </a:p>
      </dgm:t>
    </dgm:pt>
    <dgm:pt modelId="{689A417F-AD97-4A08-9E41-3E6D4BAF0A28}" type="parTrans" cxnId="{CFEE48E1-00A2-44F8-A51F-D77F839C6E48}">
      <dgm:prSet/>
      <dgm:spPr/>
      <dgm:t>
        <a:bodyPr/>
        <a:lstStyle/>
        <a:p>
          <a:endParaRPr lang="en-US"/>
        </a:p>
      </dgm:t>
    </dgm:pt>
    <dgm:pt modelId="{DD6DE2DD-1033-471E-B3C8-0C8C4318DF5E}" type="sibTrans" cxnId="{CFEE48E1-00A2-44F8-A51F-D77F839C6E48}">
      <dgm:prSet/>
      <dgm:spPr/>
      <dgm:t>
        <a:bodyPr/>
        <a:lstStyle/>
        <a:p>
          <a:endParaRPr lang="en-US"/>
        </a:p>
      </dgm:t>
    </dgm:pt>
    <dgm:pt modelId="{D50E6B04-0316-4821-8757-42BBC4EF28CC}">
      <dgm:prSet/>
      <dgm:spPr/>
      <dgm:t>
        <a:bodyPr/>
        <a:lstStyle/>
        <a:p>
          <a:pPr>
            <a:defRPr cap="all"/>
          </a:pPr>
          <a:r>
            <a:rPr lang="en-US"/>
            <a:t>Management</a:t>
          </a:r>
        </a:p>
      </dgm:t>
    </dgm:pt>
    <dgm:pt modelId="{C0F3E597-0F18-44F7-ACB9-DE6A8848E64A}" type="parTrans" cxnId="{AF55109E-C115-49C3-8F8A-C79B4CE6F1E9}">
      <dgm:prSet/>
      <dgm:spPr/>
      <dgm:t>
        <a:bodyPr/>
        <a:lstStyle/>
        <a:p>
          <a:endParaRPr lang="en-US"/>
        </a:p>
      </dgm:t>
    </dgm:pt>
    <dgm:pt modelId="{BA61FA2C-ECD9-4C3A-B58F-BBEF167E8A01}" type="sibTrans" cxnId="{AF55109E-C115-49C3-8F8A-C79B4CE6F1E9}">
      <dgm:prSet/>
      <dgm:spPr/>
      <dgm:t>
        <a:bodyPr/>
        <a:lstStyle/>
        <a:p>
          <a:endParaRPr lang="en-US"/>
        </a:p>
      </dgm:t>
    </dgm:pt>
    <dgm:pt modelId="{A153B9B4-83AC-4621-8926-FAE8D1344FB9}" type="pres">
      <dgm:prSet presAssocID="{3762EA0A-82F8-4D49-A199-1836EF7968BE}" presName="root" presStyleCnt="0">
        <dgm:presLayoutVars>
          <dgm:dir/>
          <dgm:resizeHandles val="exact"/>
        </dgm:presLayoutVars>
      </dgm:prSet>
      <dgm:spPr/>
    </dgm:pt>
    <dgm:pt modelId="{2C8A06F5-9175-447E-B6AD-C70067E98EFE}" type="pres">
      <dgm:prSet presAssocID="{CFFF79B4-1435-45AC-98F7-00D971195ED1}" presName="compNode" presStyleCnt="0"/>
      <dgm:spPr/>
    </dgm:pt>
    <dgm:pt modelId="{C204365A-503A-4280-A7A5-08C1609DA854}" type="pres">
      <dgm:prSet presAssocID="{CFFF79B4-1435-45AC-98F7-00D971195ED1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10B18D6-E981-4CBE-ADD6-6D9AE129BF19}" type="pres">
      <dgm:prSet presAssocID="{CFFF79B4-1435-45AC-98F7-00D971195ED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9791EF5-1F96-48C7-86F8-D54586C502F2}" type="pres">
      <dgm:prSet presAssocID="{CFFF79B4-1435-45AC-98F7-00D971195ED1}" presName="spaceRect" presStyleCnt="0"/>
      <dgm:spPr/>
    </dgm:pt>
    <dgm:pt modelId="{E6C03568-6355-4BA9-97A2-CD19BB4B75FC}" type="pres">
      <dgm:prSet presAssocID="{CFFF79B4-1435-45AC-98F7-00D971195ED1}" presName="textRect" presStyleLbl="revTx" presStyleIdx="0" presStyleCnt="5">
        <dgm:presLayoutVars>
          <dgm:chMax val="1"/>
          <dgm:chPref val="1"/>
        </dgm:presLayoutVars>
      </dgm:prSet>
      <dgm:spPr/>
    </dgm:pt>
    <dgm:pt modelId="{42EBF980-5F53-4DDD-BF65-ABEC68C45AAB}" type="pres">
      <dgm:prSet presAssocID="{5A194C0E-890C-45A7-A4B8-6C163903369D}" presName="sibTrans" presStyleCnt="0"/>
      <dgm:spPr/>
    </dgm:pt>
    <dgm:pt modelId="{E2B222AA-C4D5-422D-9AD9-AD4762208F63}" type="pres">
      <dgm:prSet presAssocID="{2E88E7CB-4E74-4FD0-8468-B4F4B0B452CC}" presName="compNode" presStyleCnt="0"/>
      <dgm:spPr/>
    </dgm:pt>
    <dgm:pt modelId="{11F7AD19-4C2A-4A5A-852B-4F1A8F4D1A24}" type="pres">
      <dgm:prSet presAssocID="{2E88E7CB-4E74-4FD0-8468-B4F4B0B452CC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761FF16-DE47-4D27-B94C-63E3BC7AB605}" type="pres">
      <dgm:prSet presAssocID="{2E88E7CB-4E74-4FD0-8468-B4F4B0B452C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E0A8C42-F7C4-41D2-9A64-5946BCB2BEFD}" type="pres">
      <dgm:prSet presAssocID="{2E88E7CB-4E74-4FD0-8468-B4F4B0B452CC}" presName="spaceRect" presStyleCnt="0"/>
      <dgm:spPr/>
    </dgm:pt>
    <dgm:pt modelId="{40496530-CDA4-4E5B-803D-DBAA7895CD15}" type="pres">
      <dgm:prSet presAssocID="{2E88E7CB-4E74-4FD0-8468-B4F4B0B452CC}" presName="textRect" presStyleLbl="revTx" presStyleIdx="1" presStyleCnt="5">
        <dgm:presLayoutVars>
          <dgm:chMax val="1"/>
          <dgm:chPref val="1"/>
        </dgm:presLayoutVars>
      </dgm:prSet>
      <dgm:spPr/>
    </dgm:pt>
    <dgm:pt modelId="{577C8805-DBDB-444A-A6C0-A01CF54A8B0E}" type="pres">
      <dgm:prSet presAssocID="{0CEAA707-CE2A-4B13-8F37-309EA0E72606}" presName="sibTrans" presStyleCnt="0"/>
      <dgm:spPr/>
    </dgm:pt>
    <dgm:pt modelId="{C7206AC0-95C4-447A-9361-E80F7022318F}" type="pres">
      <dgm:prSet presAssocID="{C284036C-6BB8-4550-942E-66668B47CA80}" presName="compNode" presStyleCnt="0"/>
      <dgm:spPr/>
    </dgm:pt>
    <dgm:pt modelId="{BDDDEE5A-AE17-4DF5-84CE-11B3CB96A8E0}" type="pres">
      <dgm:prSet presAssocID="{C284036C-6BB8-4550-942E-66668B47CA80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0ED653C-5D8F-4760-9281-F229C96F70CC}" type="pres">
      <dgm:prSet presAssocID="{C284036C-6BB8-4550-942E-66668B47CA8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EC106BD-D7A0-4F0D-A32A-0F159BBC09F7}" type="pres">
      <dgm:prSet presAssocID="{C284036C-6BB8-4550-942E-66668B47CA80}" presName="spaceRect" presStyleCnt="0"/>
      <dgm:spPr/>
    </dgm:pt>
    <dgm:pt modelId="{B6E68C9E-2345-4149-955B-DF455D8E15D3}" type="pres">
      <dgm:prSet presAssocID="{C284036C-6BB8-4550-942E-66668B47CA80}" presName="textRect" presStyleLbl="revTx" presStyleIdx="2" presStyleCnt="5">
        <dgm:presLayoutVars>
          <dgm:chMax val="1"/>
          <dgm:chPref val="1"/>
        </dgm:presLayoutVars>
      </dgm:prSet>
      <dgm:spPr/>
    </dgm:pt>
    <dgm:pt modelId="{B39EC4D6-765D-42AD-8C11-890F84D6D2FF}" type="pres">
      <dgm:prSet presAssocID="{10F7D82A-1193-4DA4-9647-1DE42AD07591}" presName="sibTrans" presStyleCnt="0"/>
      <dgm:spPr/>
    </dgm:pt>
    <dgm:pt modelId="{D5B14C27-EF56-412E-8047-F619C5863502}" type="pres">
      <dgm:prSet presAssocID="{2E970331-B3F6-444D-9259-0EAC2A91F123}" presName="compNode" presStyleCnt="0"/>
      <dgm:spPr/>
    </dgm:pt>
    <dgm:pt modelId="{F952239E-D85B-43F9-B57F-8A70D658D00A}" type="pres">
      <dgm:prSet presAssocID="{2E970331-B3F6-444D-9259-0EAC2A91F123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C8FFEC8-6E37-438C-94E0-3C2F042E1A62}" type="pres">
      <dgm:prSet presAssocID="{2E970331-B3F6-444D-9259-0EAC2A91F12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9688074B-1F32-49ED-A303-DA403A41858D}" type="pres">
      <dgm:prSet presAssocID="{2E970331-B3F6-444D-9259-0EAC2A91F123}" presName="spaceRect" presStyleCnt="0"/>
      <dgm:spPr/>
    </dgm:pt>
    <dgm:pt modelId="{61DFBEC2-6761-4F8F-B5E8-5141BB80F94A}" type="pres">
      <dgm:prSet presAssocID="{2E970331-B3F6-444D-9259-0EAC2A91F123}" presName="textRect" presStyleLbl="revTx" presStyleIdx="3" presStyleCnt="5">
        <dgm:presLayoutVars>
          <dgm:chMax val="1"/>
          <dgm:chPref val="1"/>
        </dgm:presLayoutVars>
      </dgm:prSet>
      <dgm:spPr/>
    </dgm:pt>
    <dgm:pt modelId="{DDD875BA-771F-4C2C-B36B-E966DC20EDF0}" type="pres">
      <dgm:prSet presAssocID="{DD6DE2DD-1033-471E-B3C8-0C8C4318DF5E}" presName="sibTrans" presStyleCnt="0"/>
      <dgm:spPr/>
    </dgm:pt>
    <dgm:pt modelId="{6DE16A4F-2BF6-401C-A5FA-170CF87F17E9}" type="pres">
      <dgm:prSet presAssocID="{D50E6B04-0316-4821-8757-42BBC4EF28CC}" presName="compNode" presStyleCnt="0"/>
      <dgm:spPr/>
    </dgm:pt>
    <dgm:pt modelId="{C091397F-C29F-4EDC-B88B-EF6332A795D7}" type="pres">
      <dgm:prSet presAssocID="{D50E6B04-0316-4821-8757-42BBC4EF28CC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D31FE39-B9A2-4F7B-99CE-46172CFECAAF}" type="pres">
      <dgm:prSet presAssocID="{D50E6B04-0316-4821-8757-42BBC4EF28C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D96A733-9A27-4303-885B-ABC8F9BA5738}" type="pres">
      <dgm:prSet presAssocID="{D50E6B04-0316-4821-8757-42BBC4EF28CC}" presName="spaceRect" presStyleCnt="0"/>
      <dgm:spPr/>
    </dgm:pt>
    <dgm:pt modelId="{863FE6BA-9AB9-41B0-8055-BF8BAB621230}" type="pres">
      <dgm:prSet presAssocID="{D50E6B04-0316-4821-8757-42BBC4EF28C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574B80F-203C-4DAC-AE63-B3F98C9C75BF}" type="presOf" srcId="{D50E6B04-0316-4821-8757-42BBC4EF28CC}" destId="{863FE6BA-9AB9-41B0-8055-BF8BAB621230}" srcOrd="0" destOrd="0" presId="urn:microsoft.com/office/officeart/2018/5/layout/IconLeafLabelList"/>
    <dgm:cxn modelId="{7EA46B4C-4753-4529-BCD9-2E1C9D0542A7}" srcId="{3762EA0A-82F8-4D49-A199-1836EF7968BE}" destId="{CFFF79B4-1435-45AC-98F7-00D971195ED1}" srcOrd="0" destOrd="0" parTransId="{56232211-1DEB-46DB-8355-BB5D17D3CA24}" sibTransId="{5A194C0E-890C-45A7-A4B8-6C163903369D}"/>
    <dgm:cxn modelId="{801A5A7C-6C75-422A-B7A2-7A048E439AD9}" srcId="{3762EA0A-82F8-4D49-A199-1836EF7968BE}" destId="{2E88E7CB-4E74-4FD0-8468-B4F4B0B452CC}" srcOrd="1" destOrd="0" parTransId="{C56B72C8-0EE9-4D14-A9E0-D54537ADCD24}" sibTransId="{0CEAA707-CE2A-4B13-8F37-309EA0E72606}"/>
    <dgm:cxn modelId="{34281E92-83EC-496A-8709-D7B283D357DA}" type="presOf" srcId="{3762EA0A-82F8-4D49-A199-1836EF7968BE}" destId="{A153B9B4-83AC-4621-8926-FAE8D1344FB9}" srcOrd="0" destOrd="0" presId="urn:microsoft.com/office/officeart/2018/5/layout/IconLeafLabelList"/>
    <dgm:cxn modelId="{AF55109E-C115-49C3-8F8A-C79B4CE6F1E9}" srcId="{3762EA0A-82F8-4D49-A199-1836EF7968BE}" destId="{D50E6B04-0316-4821-8757-42BBC4EF28CC}" srcOrd="4" destOrd="0" parTransId="{C0F3E597-0F18-44F7-ACB9-DE6A8848E64A}" sibTransId="{BA61FA2C-ECD9-4C3A-B58F-BBEF167E8A01}"/>
    <dgm:cxn modelId="{BE8426AF-F300-4612-B6E5-D37084A57D31}" type="presOf" srcId="{CFFF79B4-1435-45AC-98F7-00D971195ED1}" destId="{E6C03568-6355-4BA9-97A2-CD19BB4B75FC}" srcOrd="0" destOrd="0" presId="urn:microsoft.com/office/officeart/2018/5/layout/IconLeafLabelList"/>
    <dgm:cxn modelId="{084270B2-CCB8-41EB-B007-F399C8B66081}" type="presOf" srcId="{2E970331-B3F6-444D-9259-0EAC2A91F123}" destId="{61DFBEC2-6761-4F8F-B5E8-5141BB80F94A}" srcOrd="0" destOrd="0" presId="urn:microsoft.com/office/officeart/2018/5/layout/IconLeafLabelList"/>
    <dgm:cxn modelId="{F28E8CBB-8E44-48A3-9311-CFB3B7B9621D}" type="presOf" srcId="{C284036C-6BB8-4550-942E-66668B47CA80}" destId="{B6E68C9E-2345-4149-955B-DF455D8E15D3}" srcOrd="0" destOrd="0" presId="urn:microsoft.com/office/officeart/2018/5/layout/IconLeafLabelList"/>
    <dgm:cxn modelId="{25FE8AC5-4AC7-4CA4-832E-9BB3F7AB5B47}" srcId="{3762EA0A-82F8-4D49-A199-1836EF7968BE}" destId="{C284036C-6BB8-4550-942E-66668B47CA80}" srcOrd="2" destOrd="0" parTransId="{26A2DB04-9452-45D3-A2D5-B85FE04E36D3}" sibTransId="{10F7D82A-1193-4DA4-9647-1DE42AD07591}"/>
    <dgm:cxn modelId="{FD0001D0-6DE6-4568-8F75-CAAC8A7A6346}" type="presOf" srcId="{2E88E7CB-4E74-4FD0-8468-B4F4B0B452CC}" destId="{40496530-CDA4-4E5B-803D-DBAA7895CD15}" srcOrd="0" destOrd="0" presId="urn:microsoft.com/office/officeart/2018/5/layout/IconLeafLabelList"/>
    <dgm:cxn modelId="{CFEE48E1-00A2-44F8-A51F-D77F839C6E48}" srcId="{3762EA0A-82F8-4D49-A199-1836EF7968BE}" destId="{2E970331-B3F6-444D-9259-0EAC2A91F123}" srcOrd="3" destOrd="0" parTransId="{689A417F-AD97-4A08-9E41-3E6D4BAF0A28}" sibTransId="{DD6DE2DD-1033-471E-B3C8-0C8C4318DF5E}"/>
    <dgm:cxn modelId="{B94797C0-A8D3-4DF9-BC3F-056C5139AC31}" type="presParOf" srcId="{A153B9B4-83AC-4621-8926-FAE8D1344FB9}" destId="{2C8A06F5-9175-447E-B6AD-C70067E98EFE}" srcOrd="0" destOrd="0" presId="urn:microsoft.com/office/officeart/2018/5/layout/IconLeafLabelList"/>
    <dgm:cxn modelId="{11BF4DEC-6567-489D-845C-40D175476332}" type="presParOf" srcId="{2C8A06F5-9175-447E-B6AD-C70067E98EFE}" destId="{C204365A-503A-4280-A7A5-08C1609DA854}" srcOrd="0" destOrd="0" presId="urn:microsoft.com/office/officeart/2018/5/layout/IconLeafLabelList"/>
    <dgm:cxn modelId="{3CBA2D23-2C65-403A-84B7-194B3BC71312}" type="presParOf" srcId="{2C8A06F5-9175-447E-B6AD-C70067E98EFE}" destId="{210B18D6-E981-4CBE-ADD6-6D9AE129BF19}" srcOrd="1" destOrd="0" presId="urn:microsoft.com/office/officeart/2018/5/layout/IconLeafLabelList"/>
    <dgm:cxn modelId="{7809CB15-7D5B-425F-AD95-3DA6C87857A0}" type="presParOf" srcId="{2C8A06F5-9175-447E-B6AD-C70067E98EFE}" destId="{E9791EF5-1F96-48C7-86F8-D54586C502F2}" srcOrd="2" destOrd="0" presId="urn:microsoft.com/office/officeart/2018/5/layout/IconLeafLabelList"/>
    <dgm:cxn modelId="{54D78B32-0A13-4151-9F8D-AF23F972E08A}" type="presParOf" srcId="{2C8A06F5-9175-447E-B6AD-C70067E98EFE}" destId="{E6C03568-6355-4BA9-97A2-CD19BB4B75FC}" srcOrd="3" destOrd="0" presId="urn:microsoft.com/office/officeart/2018/5/layout/IconLeafLabelList"/>
    <dgm:cxn modelId="{D2F7337B-E269-47DF-86B8-1800F9E0EE0B}" type="presParOf" srcId="{A153B9B4-83AC-4621-8926-FAE8D1344FB9}" destId="{42EBF980-5F53-4DDD-BF65-ABEC68C45AAB}" srcOrd="1" destOrd="0" presId="urn:microsoft.com/office/officeart/2018/5/layout/IconLeafLabelList"/>
    <dgm:cxn modelId="{246590EC-B074-4ED0-A8B5-E00B0AA0E136}" type="presParOf" srcId="{A153B9B4-83AC-4621-8926-FAE8D1344FB9}" destId="{E2B222AA-C4D5-422D-9AD9-AD4762208F63}" srcOrd="2" destOrd="0" presId="urn:microsoft.com/office/officeart/2018/5/layout/IconLeafLabelList"/>
    <dgm:cxn modelId="{F2D5EAE1-BF92-4FD2-B4C5-BC702728D791}" type="presParOf" srcId="{E2B222AA-C4D5-422D-9AD9-AD4762208F63}" destId="{11F7AD19-4C2A-4A5A-852B-4F1A8F4D1A24}" srcOrd="0" destOrd="0" presId="urn:microsoft.com/office/officeart/2018/5/layout/IconLeafLabelList"/>
    <dgm:cxn modelId="{7658BC2F-23B5-40C6-96CE-4EE7D116BB8E}" type="presParOf" srcId="{E2B222AA-C4D5-422D-9AD9-AD4762208F63}" destId="{E761FF16-DE47-4D27-B94C-63E3BC7AB605}" srcOrd="1" destOrd="0" presId="urn:microsoft.com/office/officeart/2018/5/layout/IconLeafLabelList"/>
    <dgm:cxn modelId="{080EC7CC-2635-44CA-910D-D1734D10F267}" type="presParOf" srcId="{E2B222AA-C4D5-422D-9AD9-AD4762208F63}" destId="{CE0A8C42-F7C4-41D2-9A64-5946BCB2BEFD}" srcOrd="2" destOrd="0" presId="urn:microsoft.com/office/officeart/2018/5/layout/IconLeafLabelList"/>
    <dgm:cxn modelId="{BA0915A3-FF98-42A0-8C70-AD5E4343A95F}" type="presParOf" srcId="{E2B222AA-C4D5-422D-9AD9-AD4762208F63}" destId="{40496530-CDA4-4E5B-803D-DBAA7895CD15}" srcOrd="3" destOrd="0" presId="urn:microsoft.com/office/officeart/2018/5/layout/IconLeafLabelList"/>
    <dgm:cxn modelId="{A139DD5E-3E79-4362-97EF-CE4F168285A1}" type="presParOf" srcId="{A153B9B4-83AC-4621-8926-FAE8D1344FB9}" destId="{577C8805-DBDB-444A-A6C0-A01CF54A8B0E}" srcOrd="3" destOrd="0" presId="urn:microsoft.com/office/officeart/2018/5/layout/IconLeafLabelList"/>
    <dgm:cxn modelId="{B3F5D59A-323E-48FA-8079-F6A0E4C23282}" type="presParOf" srcId="{A153B9B4-83AC-4621-8926-FAE8D1344FB9}" destId="{C7206AC0-95C4-447A-9361-E80F7022318F}" srcOrd="4" destOrd="0" presId="urn:microsoft.com/office/officeart/2018/5/layout/IconLeafLabelList"/>
    <dgm:cxn modelId="{9C805EAE-208A-4563-9502-10AD02F2273C}" type="presParOf" srcId="{C7206AC0-95C4-447A-9361-E80F7022318F}" destId="{BDDDEE5A-AE17-4DF5-84CE-11B3CB96A8E0}" srcOrd="0" destOrd="0" presId="urn:microsoft.com/office/officeart/2018/5/layout/IconLeafLabelList"/>
    <dgm:cxn modelId="{BFC3BB7D-B875-4335-ACC9-6A1401695836}" type="presParOf" srcId="{C7206AC0-95C4-447A-9361-E80F7022318F}" destId="{70ED653C-5D8F-4760-9281-F229C96F70CC}" srcOrd="1" destOrd="0" presId="urn:microsoft.com/office/officeart/2018/5/layout/IconLeafLabelList"/>
    <dgm:cxn modelId="{8C95C22D-C3CE-442D-AA93-89A2DBC967A0}" type="presParOf" srcId="{C7206AC0-95C4-447A-9361-E80F7022318F}" destId="{BEC106BD-D7A0-4F0D-A32A-0F159BBC09F7}" srcOrd="2" destOrd="0" presId="urn:microsoft.com/office/officeart/2018/5/layout/IconLeafLabelList"/>
    <dgm:cxn modelId="{25D580AE-1C8A-4ED4-BC13-139BAFB669FF}" type="presParOf" srcId="{C7206AC0-95C4-447A-9361-E80F7022318F}" destId="{B6E68C9E-2345-4149-955B-DF455D8E15D3}" srcOrd="3" destOrd="0" presId="urn:microsoft.com/office/officeart/2018/5/layout/IconLeafLabelList"/>
    <dgm:cxn modelId="{F8E7014C-9309-47A4-A199-D0F3246D3F28}" type="presParOf" srcId="{A153B9B4-83AC-4621-8926-FAE8D1344FB9}" destId="{B39EC4D6-765D-42AD-8C11-890F84D6D2FF}" srcOrd="5" destOrd="0" presId="urn:microsoft.com/office/officeart/2018/5/layout/IconLeafLabelList"/>
    <dgm:cxn modelId="{F28B2F70-A94D-43AF-BCFB-6C84077C67F8}" type="presParOf" srcId="{A153B9B4-83AC-4621-8926-FAE8D1344FB9}" destId="{D5B14C27-EF56-412E-8047-F619C5863502}" srcOrd="6" destOrd="0" presId="urn:microsoft.com/office/officeart/2018/5/layout/IconLeafLabelList"/>
    <dgm:cxn modelId="{7773E677-18D3-4CB2-BF5A-7BE498A59FA1}" type="presParOf" srcId="{D5B14C27-EF56-412E-8047-F619C5863502}" destId="{F952239E-D85B-43F9-B57F-8A70D658D00A}" srcOrd="0" destOrd="0" presId="urn:microsoft.com/office/officeart/2018/5/layout/IconLeafLabelList"/>
    <dgm:cxn modelId="{FE3E7553-35FD-41A8-B9B6-302938B425B1}" type="presParOf" srcId="{D5B14C27-EF56-412E-8047-F619C5863502}" destId="{FC8FFEC8-6E37-438C-94E0-3C2F042E1A62}" srcOrd="1" destOrd="0" presId="urn:microsoft.com/office/officeart/2018/5/layout/IconLeafLabelList"/>
    <dgm:cxn modelId="{B24C77ED-6118-478B-B600-7E205E366C23}" type="presParOf" srcId="{D5B14C27-EF56-412E-8047-F619C5863502}" destId="{9688074B-1F32-49ED-A303-DA403A41858D}" srcOrd="2" destOrd="0" presId="urn:microsoft.com/office/officeart/2018/5/layout/IconLeafLabelList"/>
    <dgm:cxn modelId="{BCFA908C-D7F4-4D70-98D2-4EC78128378A}" type="presParOf" srcId="{D5B14C27-EF56-412E-8047-F619C5863502}" destId="{61DFBEC2-6761-4F8F-B5E8-5141BB80F94A}" srcOrd="3" destOrd="0" presId="urn:microsoft.com/office/officeart/2018/5/layout/IconLeafLabelList"/>
    <dgm:cxn modelId="{E4D00F34-5AE6-47AD-873A-3F952D58294A}" type="presParOf" srcId="{A153B9B4-83AC-4621-8926-FAE8D1344FB9}" destId="{DDD875BA-771F-4C2C-B36B-E966DC20EDF0}" srcOrd="7" destOrd="0" presId="urn:microsoft.com/office/officeart/2018/5/layout/IconLeafLabelList"/>
    <dgm:cxn modelId="{B1FCF1D7-A0E2-4B7B-8266-469C4F6475F8}" type="presParOf" srcId="{A153B9B4-83AC-4621-8926-FAE8D1344FB9}" destId="{6DE16A4F-2BF6-401C-A5FA-170CF87F17E9}" srcOrd="8" destOrd="0" presId="urn:microsoft.com/office/officeart/2018/5/layout/IconLeafLabelList"/>
    <dgm:cxn modelId="{CF61417A-140C-40E3-B298-C0CC8FFBA5B4}" type="presParOf" srcId="{6DE16A4F-2BF6-401C-A5FA-170CF87F17E9}" destId="{C091397F-C29F-4EDC-B88B-EF6332A795D7}" srcOrd="0" destOrd="0" presId="urn:microsoft.com/office/officeart/2018/5/layout/IconLeafLabelList"/>
    <dgm:cxn modelId="{8AFE4E44-3D0C-4075-84CE-063629B6DDF9}" type="presParOf" srcId="{6DE16A4F-2BF6-401C-A5FA-170CF87F17E9}" destId="{9D31FE39-B9A2-4F7B-99CE-46172CFECAAF}" srcOrd="1" destOrd="0" presId="urn:microsoft.com/office/officeart/2018/5/layout/IconLeafLabelList"/>
    <dgm:cxn modelId="{FF06F451-287D-4E7F-B3BE-4712864D91B4}" type="presParOf" srcId="{6DE16A4F-2BF6-401C-A5FA-170CF87F17E9}" destId="{6D96A733-9A27-4303-885B-ABC8F9BA5738}" srcOrd="2" destOrd="0" presId="urn:microsoft.com/office/officeart/2018/5/layout/IconLeafLabelList"/>
    <dgm:cxn modelId="{052FEAE6-5A87-4209-85A1-8F99DF906131}" type="presParOf" srcId="{6DE16A4F-2BF6-401C-A5FA-170CF87F17E9}" destId="{863FE6BA-9AB9-41B0-8055-BF8BAB62123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62EA0A-82F8-4D49-A199-1836EF7968B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FFF79B4-1435-45AC-98F7-00D971195ED1}">
      <dgm:prSet/>
      <dgm:spPr/>
      <dgm:t>
        <a:bodyPr/>
        <a:lstStyle/>
        <a:p>
          <a:pPr>
            <a:defRPr cap="all"/>
          </a:pPr>
          <a:r>
            <a:rPr lang="en-US"/>
            <a:t>Elicitation</a:t>
          </a:r>
        </a:p>
      </dgm:t>
    </dgm:pt>
    <dgm:pt modelId="{56232211-1DEB-46DB-8355-BB5D17D3CA24}" type="parTrans" cxnId="{7EA46B4C-4753-4529-BCD9-2E1C9D0542A7}">
      <dgm:prSet/>
      <dgm:spPr/>
      <dgm:t>
        <a:bodyPr/>
        <a:lstStyle/>
        <a:p>
          <a:endParaRPr lang="en-US"/>
        </a:p>
      </dgm:t>
    </dgm:pt>
    <dgm:pt modelId="{5A194C0E-890C-45A7-A4B8-6C163903369D}" type="sibTrans" cxnId="{7EA46B4C-4753-4529-BCD9-2E1C9D0542A7}">
      <dgm:prSet/>
      <dgm:spPr/>
      <dgm:t>
        <a:bodyPr/>
        <a:lstStyle/>
        <a:p>
          <a:endParaRPr lang="en-US"/>
        </a:p>
      </dgm:t>
    </dgm:pt>
    <dgm:pt modelId="{2E88E7CB-4E74-4FD0-8468-B4F4B0B452CC}">
      <dgm:prSet/>
      <dgm:spPr/>
      <dgm:t>
        <a:bodyPr/>
        <a:lstStyle/>
        <a:p>
          <a:pPr>
            <a:defRPr cap="all"/>
          </a:pPr>
          <a:r>
            <a:rPr lang="en-US"/>
            <a:t>Analysis</a:t>
          </a:r>
        </a:p>
      </dgm:t>
    </dgm:pt>
    <dgm:pt modelId="{C56B72C8-0EE9-4D14-A9E0-D54537ADCD24}" type="parTrans" cxnId="{801A5A7C-6C75-422A-B7A2-7A048E439AD9}">
      <dgm:prSet/>
      <dgm:spPr/>
      <dgm:t>
        <a:bodyPr/>
        <a:lstStyle/>
        <a:p>
          <a:endParaRPr lang="en-US"/>
        </a:p>
      </dgm:t>
    </dgm:pt>
    <dgm:pt modelId="{0CEAA707-CE2A-4B13-8F37-309EA0E72606}" type="sibTrans" cxnId="{801A5A7C-6C75-422A-B7A2-7A048E439AD9}">
      <dgm:prSet/>
      <dgm:spPr/>
      <dgm:t>
        <a:bodyPr/>
        <a:lstStyle/>
        <a:p>
          <a:endParaRPr lang="en-US"/>
        </a:p>
      </dgm:t>
    </dgm:pt>
    <dgm:pt modelId="{C284036C-6BB8-4550-942E-66668B47CA80}">
      <dgm:prSet/>
      <dgm:spPr/>
      <dgm:t>
        <a:bodyPr/>
        <a:lstStyle/>
        <a:p>
          <a:pPr>
            <a:defRPr cap="all"/>
          </a:pPr>
          <a:r>
            <a:rPr lang="en-US"/>
            <a:t>Specification</a:t>
          </a:r>
        </a:p>
      </dgm:t>
    </dgm:pt>
    <dgm:pt modelId="{26A2DB04-9452-45D3-A2D5-B85FE04E36D3}" type="parTrans" cxnId="{25FE8AC5-4AC7-4CA4-832E-9BB3F7AB5B47}">
      <dgm:prSet/>
      <dgm:spPr/>
      <dgm:t>
        <a:bodyPr/>
        <a:lstStyle/>
        <a:p>
          <a:endParaRPr lang="en-US"/>
        </a:p>
      </dgm:t>
    </dgm:pt>
    <dgm:pt modelId="{10F7D82A-1193-4DA4-9647-1DE42AD07591}" type="sibTrans" cxnId="{25FE8AC5-4AC7-4CA4-832E-9BB3F7AB5B47}">
      <dgm:prSet/>
      <dgm:spPr/>
      <dgm:t>
        <a:bodyPr/>
        <a:lstStyle/>
        <a:p>
          <a:endParaRPr lang="en-US"/>
        </a:p>
      </dgm:t>
    </dgm:pt>
    <dgm:pt modelId="{2E970331-B3F6-444D-9259-0EAC2A91F123}">
      <dgm:prSet/>
      <dgm:spPr/>
      <dgm:t>
        <a:bodyPr/>
        <a:lstStyle/>
        <a:p>
          <a:pPr>
            <a:defRPr cap="all"/>
          </a:pPr>
          <a:r>
            <a:rPr lang="en-US"/>
            <a:t>Validation</a:t>
          </a:r>
        </a:p>
      </dgm:t>
    </dgm:pt>
    <dgm:pt modelId="{689A417F-AD97-4A08-9E41-3E6D4BAF0A28}" type="parTrans" cxnId="{CFEE48E1-00A2-44F8-A51F-D77F839C6E48}">
      <dgm:prSet/>
      <dgm:spPr/>
      <dgm:t>
        <a:bodyPr/>
        <a:lstStyle/>
        <a:p>
          <a:endParaRPr lang="en-US"/>
        </a:p>
      </dgm:t>
    </dgm:pt>
    <dgm:pt modelId="{DD6DE2DD-1033-471E-B3C8-0C8C4318DF5E}" type="sibTrans" cxnId="{CFEE48E1-00A2-44F8-A51F-D77F839C6E48}">
      <dgm:prSet/>
      <dgm:spPr/>
      <dgm:t>
        <a:bodyPr/>
        <a:lstStyle/>
        <a:p>
          <a:endParaRPr lang="en-US"/>
        </a:p>
      </dgm:t>
    </dgm:pt>
    <dgm:pt modelId="{D50E6B04-0316-4821-8757-42BBC4EF28CC}">
      <dgm:prSet/>
      <dgm:spPr/>
      <dgm:t>
        <a:bodyPr/>
        <a:lstStyle/>
        <a:p>
          <a:pPr>
            <a:defRPr cap="all"/>
          </a:pPr>
          <a:r>
            <a:rPr lang="en-US"/>
            <a:t>Management</a:t>
          </a:r>
        </a:p>
      </dgm:t>
    </dgm:pt>
    <dgm:pt modelId="{C0F3E597-0F18-44F7-ACB9-DE6A8848E64A}" type="parTrans" cxnId="{AF55109E-C115-49C3-8F8A-C79B4CE6F1E9}">
      <dgm:prSet/>
      <dgm:spPr/>
      <dgm:t>
        <a:bodyPr/>
        <a:lstStyle/>
        <a:p>
          <a:endParaRPr lang="en-US"/>
        </a:p>
      </dgm:t>
    </dgm:pt>
    <dgm:pt modelId="{BA61FA2C-ECD9-4C3A-B58F-BBEF167E8A01}" type="sibTrans" cxnId="{AF55109E-C115-49C3-8F8A-C79B4CE6F1E9}">
      <dgm:prSet/>
      <dgm:spPr/>
      <dgm:t>
        <a:bodyPr/>
        <a:lstStyle/>
        <a:p>
          <a:endParaRPr lang="en-US"/>
        </a:p>
      </dgm:t>
    </dgm:pt>
    <dgm:pt modelId="{A153B9B4-83AC-4621-8926-FAE8D1344FB9}" type="pres">
      <dgm:prSet presAssocID="{3762EA0A-82F8-4D49-A199-1836EF7968BE}" presName="root" presStyleCnt="0">
        <dgm:presLayoutVars>
          <dgm:dir/>
          <dgm:resizeHandles val="exact"/>
        </dgm:presLayoutVars>
      </dgm:prSet>
      <dgm:spPr/>
    </dgm:pt>
    <dgm:pt modelId="{2C8A06F5-9175-447E-B6AD-C70067E98EFE}" type="pres">
      <dgm:prSet presAssocID="{CFFF79B4-1435-45AC-98F7-00D971195ED1}" presName="compNode" presStyleCnt="0"/>
      <dgm:spPr/>
    </dgm:pt>
    <dgm:pt modelId="{C204365A-503A-4280-A7A5-08C1609DA854}" type="pres">
      <dgm:prSet presAssocID="{CFFF79B4-1435-45AC-98F7-00D971195ED1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10B18D6-E981-4CBE-ADD6-6D9AE129BF19}" type="pres">
      <dgm:prSet presAssocID="{CFFF79B4-1435-45AC-98F7-00D971195ED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9791EF5-1F96-48C7-86F8-D54586C502F2}" type="pres">
      <dgm:prSet presAssocID="{CFFF79B4-1435-45AC-98F7-00D971195ED1}" presName="spaceRect" presStyleCnt="0"/>
      <dgm:spPr/>
    </dgm:pt>
    <dgm:pt modelId="{E6C03568-6355-4BA9-97A2-CD19BB4B75FC}" type="pres">
      <dgm:prSet presAssocID="{CFFF79B4-1435-45AC-98F7-00D971195ED1}" presName="textRect" presStyleLbl="revTx" presStyleIdx="0" presStyleCnt="5">
        <dgm:presLayoutVars>
          <dgm:chMax val="1"/>
          <dgm:chPref val="1"/>
        </dgm:presLayoutVars>
      </dgm:prSet>
      <dgm:spPr/>
    </dgm:pt>
    <dgm:pt modelId="{42EBF980-5F53-4DDD-BF65-ABEC68C45AAB}" type="pres">
      <dgm:prSet presAssocID="{5A194C0E-890C-45A7-A4B8-6C163903369D}" presName="sibTrans" presStyleCnt="0"/>
      <dgm:spPr/>
    </dgm:pt>
    <dgm:pt modelId="{E2B222AA-C4D5-422D-9AD9-AD4762208F63}" type="pres">
      <dgm:prSet presAssocID="{2E88E7CB-4E74-4FD0-8468-B4F4B0B452CC}" presName="compNode" presStyleCnt="0"/>
      <dgm:spPr/>
    </dgm:pt>
    <dgm:pt modelId="{11F7AD19-4C2A-4A5A-852B-4F1A8F4D1A24}" type="pres">
      <dgm:prSet presAssocID="{2E88E7CB-4E74-4FD0-8468-B4F4B0B452CC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761FF16-DE47-4D27-B94C-63E3BC7AB605}" type="pres">
      <dgm:prSet presAssocID="{2E88E7CB-4E74-4FD0-8468-B4F4B0B452C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E0A8C42-F7C4-41D2-9A64-5946BCB2BEFD}" type="pres">
      <dgm:prSet presAssocID="{2E88E7CB-4E74-4FD0-8468-B4F4B0B452CC}" presName="spaceRect" presStyleCnt="0"/>
      <dgm:spPr/>
    </dgm:pt>
    <dgm:pt modelId="{40496530-CDA4-4E5B-803D-DBAA7895CD15}" type="pres">
      <dgm:prSet presAssocID="{2E88E7CB-4E74-4FD0-8468-B4F4B0B452CC}" presName="textRect" presStyleLbl="revTx" presStyleIdx="1" presStyleCnt="5">
        <dgm:presLayoutVars>
          <dgm:chMax val="1"/>
          <dgm:chPref val="1"/>
        </dgm:presLayoutVars>
      </dgm:prSet>
      <dgm:spPr/>
    </dgm:pt>
    <dgm:pt modelId="{577C8805-DBDB-444A-A6C0-A01CF54A8B0E}" type="pres">
      <dgm:prSet presAssocID="{0CEAA707-CE2A-4B13-8F37-309EA0E72606}" presName="sibTrans" presStyleCnt="0"/>
      <dgm:spPr/>
    </dgm:pt>
    <dgm:pt modelId="{C7206AC0-95C4-447A-9361-E80F7022318F}" type="pres">
      <dgm:prSet presAssocID="{C284036C-6BB8-4550-942E-66668B47CA80}" presName="compNode" presStyleCnt="0"/>
      <dgm:spPr/>
    </dgm:pt>
    <dgm:pt modelId="{BDDDEE5A-AE17-4DF5-84CE-11B3CB96A8E0}" type="pres">
      <dgm:prSet presAssocID="{C284036C-6BB8-4550-942E-66668B47CA80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0ED653C-5D8F-4760-9281-F229C96F70CC}" type="pres">
      <dgm:prSet presAssocID="{C284036C-6BB8-4550-942E-66668B47CA8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EC106BD-D7A0-4F0D-A32A-0F159BBC09F7}" type="pres">
      <dgm:prSet presAssocID="{C284036C-6BB8-4550-942E-66668B47CA80}" presName="spaceRect" presStyleCnt="0"/>
      <dgm:spPr/>
    </dgm:pt>
    <dgm:pt modelId="{B6E68C9E-2345-4149-955B-DF455D8E15D3}" type="pres">
      <dgm:prSet presAssocID="{C284036C-6BB8-4550-942E-66668B47CA80}" presName="textRect" presStyleLbl="revTx" presStyleIdx="2" presStyleCnt="5">
        <dgm:presLayoutVars>
          <dgm:chMax val="1"/>
          <dgm:chPref val="1"/>
        </dgm:presLayoutVars>
      </dgm:prSet>
      <dgm:spPr/>
    </dgm:pt>
    <dgm:pt modelId="{B39EC4D6-765D-42AD-8C11-890F84D6D2FF}" type="pres">
      <dgm:prSet presAssocID="{10F7D82A-1193-4DA4-9647-1DE42AD07591}" presName="sibTrans" presStyleCnt="0"/>
      <dgm:spPr/>
    </dgm:pt>
    <dgm:pt modelId="{D5B14C27-EF56-412E-8047-F619C5863502}" type="pres">
      <dgm:prSet presAssocID="{2E970331-B3F6-444D-9259-0EAC2A91F123}" presName="compNode" presStyleCnt="0"/>
      <dgm:spPr/>
    </dgm:pt>
    <dgm:pt modelId="{F952239E-D85B-43F9-B57F-8A70D658D00A}" type="pres">
      <dgm:prSet presAssocID="{2E970331-B3F6-444D-9259-0EAC2A91F123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C8FFEC8-6E37-438C-94E0-3C2F042E1A62}" type="pres">
      <dgm:prSet presAssocID="{2E970331-B3F6-444D-9259-0EAC2A91F12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9688074B-1F32-49ED-A303-DA403A41858D}" type="pres">
      <dgm:prSet presAssocID="{2E970331-B3F6-444D-9259-0EAC2A91F123}" presName="spaceRect" presStyleCnt="0"/>
      <dgm:spPr/>
    </dgm:pt>
    <dgm:pt modelId="{61DFBEC2-6761-4F8F-B5E8-5141BB80F94A}" type="pres">
      <dgm:prSet presAssocID="{2E970331-B3F6-444D-9259-0EAC2A91F123}" presName="textRect" presStyleLbl="revTx" presStyleIdx="3" presStyleCnt="5">
        <dgm:presLayoutVars>
          <dgm:chMax val="1"/>
          <dgm:chPref val="1"/>
        </dgm:presLayoutVars>
      </dgm:prSet>
      <dgm:spPr/>
    </dgm:pt>
    <dgm:pt modelId="{DDD875BA-771F-4C2C-B36B-E966DC20EDF0}" type="pres">
      <dgm:prSet presAssocID="{DD6DE2DD-1033-471E-B3C8-0C8C4318DF5E}" presName="sibTrans" presStyleCnt="0"/>
      <dgm:spPr/>
    </dgm:pt>
    <dgm:pt modelId="{6DE16A4F-2BF6-401C-A5FA-170CF87F17E9}" type="pres">
      <dgm:prSet presAssocID="{D50E6B04-0316-4821-8757-42BBC4EF28CC}" presName="compNode" presStyleCnt="0"/>
      <dgm:spPr/>
    </dgm:pt>
    <dgm:pt modelId="{C091397F-C29F-4EDC-B88B-EF6332A795D7}" type="pres">
      <dgm:prSet presAssocID="{D50E6B04-0316-4821-8757-42BBC4EF28CC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D31FE39-B9A2-4F7B-99CE-46172CFECAAF}" type="pres">
      <dgm:prSet presAssocID="{D50E6B04-0316-4821-8757-42BBC4EF28C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D96A733-9A27-4303-885B-ABC8F9BA5738}" type="pres">
      <dgm:prSet presAssocID="{D50E6B04-0316-4821-8757-42BBC4EF28CC}" presName="spaceRect" presStyleCnt="0"/>
      <dgm:spPr/>
    </dgm:pt>
    <dgm:pt modelId="{863FE6BA-9AB9-41B0-8055-BF8BAB621230}" type="pres">
      <dgm:prSet presAssocID="{D50E6B04-0316-4821-8757-42BBC4EF28C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574B80F-203C-4DAC-AE63-B3F98C9C75BF}" type="presOf" srcId="{D50E6B04-0316-4821-8757-42BBC4EF28CC}" destId="{863FE6BA-9AB9-41B0-8055-BF8BAB621230}" srcOrd="0" destOrd="0" presId="urn:microsoft.com/office/officeart/2018/5/layout/IconLeafLabelList"/>
    <dgm:cxn modelId="{7EA46B4C-4753-4529-BCD9-2E1C9D0542A7}" srcId="{3762EA0A-82F8-4D49-A199-1836EF7968BE}" destId="{CFFF79B4-1435-45AC-98F7-00D971195ED1}" srcOrd="0" destOrd="0" parTransId="{56232211-1DEB-46DB-8355-BB5D17D3CA24}" sibTransId="{5A194C0E-890C-45A7-A4B8-6C163903369D}"/>
    <dgm:cxn modelId="{801A5A7C-6C75-422A-B7A2-7A048E439AD9}" srcId="{3762EA0A-82F8-4D49-A199-1836EF7968BE}" destId="{2E88E7CB-4E74-4FD0-8468-B4F4B0B452CC}" srcOrd="1" destOrd="0" parTransId="{C56B72C8-0EE9-4D14-A9E0-D54537ADCD24}" sibTransId="{0CEAA707-CE2A-4B13-8F37-309EA0E72606}"/>
    <dgm:cxn modelId="{34281E92-83EC-496A-8709-D7B283D357DA}" type="presOf" srcId="{3762EA0A-82F8-4D49-A199-1836EF7968BE}" destId="{A153B9B4-83AC-4621-8926-FAE8D1344FB9}" srcOrd="0" destOrd="0" presId="urn:microsoft.com/office/officeart/2018/5/layout/IconLeafLabelList"/>
    <dgm:cxn modelId="{AF55109E-C115-49C3-8F8A-C79B4CE6F1E9}" srcId="{3762EA0A-82F8-4D49-A199-1836EF7968BE}" destId="{D50E6B04-0316-4821-8757-42BBC4EF28CC}" srcOrd="4" destOrd="0" parTransId="{C0F3E597-0F18-44F7-ACB9-DE6A8848E64A}" sibTransId="{BA61FA2C-ECD9-4C3A-B58F-BBEF167E8A01}"/>
    <dgm:cxn modelId="{BE8426AF-F300-4612-B6E5-D37084A57D31}" type="presOf" srcId="{CFFF79B4-1435-45AC-98F7-00D971195ED1}" destId="{E6C03568-6355-4BA9-97A2-CD19BB4B75FC}" srcOrd="0" destOrd="0" presId="urn:microsoft.com/office/officeart/2018/5/layout/IconLeafLabelList"/>
    <dgm:cxn modelId="{084270B2-CCB8-41EB-B007-F399C8B66081}" type="presOf" srcId="{2E970331-B3F6-444D-9259-0EAC2A91F123}" destId="{61DFBEC2-6761-4F8F-B5E8-5141BB80F94A}" srcOrd="0" destOrd="0" presId="urn:microsoft.com/office/officeart/2018/5/layout/IconLeafLabelList"/>
    <dgm:cxn modelId="{F28E8CBB-8E44-48A3-9311-CFB3B7B9621D}" type="presOf" srcId="{C284036C-6BB8-4550-942E-66668B47CA80}" destId="{B6E68C9E-2345-4149-955B-DF455D8E15D3}" srcOrd="0" destOrd="0" presId="urn:microsoft.com/office/officeart/2018/5/layout/IconLeafLabelList"/>
    <dgm:cxn modelId="{25FE8AC5-4AC7-4CA4-832E-9BB3F7AB5B47}" srcId="{3762EA0A-82F8-4D49-A199-1836EF7968BE}" destId="{C284036C-6BB8-4550-942E-66668B47CA80}" srcOrd="2" destOrd="0" parTransId="{26A2DB04-9452-45D3-A2D5-B85FE04E36D3}" sibTransId="{10F7D82A-1193-4DA4-9647-1DE42AD07591}"/>
    <dgm:cxn modelId="{FD0001D0-6DE6-4568-8F75-CAAC8A7A6346}" type="presOf" srcId="{2E88E7CB-4E74-4FD0-8468-B4F4B0B452CC}" destId="{40496530-CDA4-4E5B-803D-DBAA7895CD15}" srcOrd="0" destOrd="0" presId="urn:microsoft.com/office/officeart/2018/5/layout/IconLeafLabelList"/>
    <dgm:cxn modelId="{CFEE48E1-00A2-44F8-A51F-D77F839C6E48}" srcId="{3762EA0A-82F8-4D49-A199-1836EF7968BE}" destId="{2E970331-B3F6-444D-9259-0EAC2A91F123}" srcOrd="3" destOrd="0" parTransId="{689A417F-AD97-4A08-9E41-3E6D4BAF0A28}" sibTransId="{DD6DE2DD-1033-471E-B3C8-0C8C4318DF5E}"/>
    <dgm:cxn modelId="{B94797C0-A8D3-4DF9-BC3F-056C5139AC31}" type="presParOf" srcId="{A153B9B4-83AC-4621-8926-FAE8D1344FB9}" destId="{2C8A06F5-9175-447E-B6AD-C70067E98EFE}" srcOrd="0" destOrd="0" presId="urn:microsoft.com/office/officeart/2018/5/layout/IconLeafLabelList"/>
    <dgm:cxn modelId="{11BF4DEC-6567-489D-845C-40D175476332}" type="presParOf" srcId="{2C8A06F5-9175-447E-B6AD-C70067E98EFE}" destId="{C204365A-503A-4280-A7A5-08C1609DA854}" srcOrd="0" destOrd="0" presId="urn:microsoft.com/office/officeart/2018/5/layout/IconLeafLabelList"/>
    <dgm:cxn modelId="{3CBA2D23-2C65-403A-84B7-194B3BC71312}" type="presParOf" srcId="{2C8A06F5-9175-447E-B6AD-C70067E98EFE}" destId="{210B18D6-E981-4CBE-ADD6-6D9AE129BF19}" srcOrd="1" destOrd="0" presId="urn:microsoft.com/office/officeart/2018/5/layout/IconLeafLabelList"/>
    <dgm:cxn modelId="{7809CB15-7D5B-425F-AD95-3DA6C87857A0}" type="presParOf" srcId="{2C8A06F5-9175-447E-B6AD-C70067E98EFE}" destId="{E9791EF5-1F96-48C7-86F8-D54586C502F2}" srcOrd="2" destOrd="0" presId="urn:microsoft.com/office/officeart/2018/5/layout/IconLeafLabelList"/>
    <dgm:cxn modelId="{54D78B32-0A13-4151-9F8D-AF23F972E08A}" type="presParOf" srcId="{2C8A06F5-9175-447E-B6AD-C70067E98EFE}" destId="{E6C03568-6355-4BA9-97A2-CD19BB4B75FC}" srcOrd="3" destOrd="0" presId="urn:microsoft.com/office/officeart/2018/5/layout/IconLeafLabelList"/>
    <dgm:cxn modelId="{D2F7337B-E269-47DF-86B8-1800F9E0EE0B}" type="presParOf" srcId="{A153B9B4-83AC-4621-8926-FAE8D1344FB9}" destId="{42EBF980-5F53-4DDD-BF65-ABEC68C45AAB}" srcOrd="1" destOrd="0" presId="urn:microsoft.com/office/officeart/2018/5/layout/IconLeafLabelList"/>
    <dgm:cxn modelId="{246590EC-B074-4ED0-A8B5-E00B0AA0E136}" type="presParOf" srcId="{A153B9B4-83AC-4621-8926-FAE8D1344FB9}" destId="{E2B222AA-C4D5-422D-9AD9-AD4762208F63}" srcOrd="2" destOrd="0" presId="urn:microsoft.com/office/officeart/2018/5/layout/IconLeafLabelList"/>
    <dgm:cxn modelId="{F2D5EAE1-BF92-4FD2-B4C5-BC702728D791}" type="presParOf" srcId="{E2B222AA-C4D5-422D-9AD9-AD4762208F63}" destId="{11F7AD19-4C2A-4A5A-852B-4F1A8F4D1A24}" srcOrd="0" destOrd="0" presId="urn:microsoft.com/office/officeart/2018/5/layout/IconLeafLabelList"/>
    <dgm:cxn modelId="{7658BC2F-23B5-40C6-96CE-4EE7D116BB8E}" type="presParOf" srcId="{E2B222AA-C4D5-422D-9AD9-AD4762208F63}" destId="{E761FF16-DE47-4D27-B94C-63E3BC7AB605}" srcOrd="1" destOrd="0" presId="urn:microsoft.com/office/officeart/2018/5/layout/IconLeafLabelList"/>
    <dgm:cxn modelId="{080EC7CC-2635-44CA-910D-D1734D10F267}" type="presParOf" srcId="{E2B222AA-C4D5-422D-9AD9-AD4762208F63}" destId="{CE0A8C42-F7C4-41D2-9A64-5946BCB2BEFD}" srcOrd="2" destOrd="0" presId="urn:microsoft.com/office/officeart/2018/5/layout/IconLeafLabelList"/>
    <dgm:cxn modelId="{BA0915A3-FF98-42A0-8C70-AD5E4343A95F}" type="presParOf" srcId="{E2B222AA-C4D5-422D-9AD9-AD4762208F63}" destId="{40496530-CDA4-4E5B-803D-DBAA7895CD15}" srcOrd="3" destOrd="0" presId="urn:microsoft.com/office/officeart/2018/5/layout/IconLeafLabelList"/>
    <dgm:cxn modelId="{A139DD5E-3E79-4362-97EF-CE4F168285A1}" type="presParOf" srcId="{A153B9B4-83AC-4621-8926-FAE8D1344FB9}" destId="{577C8805-DBDB-444A-A6C0-A01CF54A8B0E}" srcOrd="3" destOrd="0" presId="urn:microsoft.com/office/officeart/2018/5/layout/IconLeafLabelList"/>
    <dgm:cxn modelId="{B3F5D59A-323E-48FA-8079-F6A0E4C23282}" type="presParOf" srcId="{A153B9B4-83AC-4621-8926-FAE8D1344FB9}" destId="{C7206AC0-95C4-447A-9361-E80F7022318F}" srcOrd="4" destOrd="0" presId="urn:microsoft.com/office/officeart/2018/5/layout/IconLeafLabelList"/>
    <dgm:cxn modelId="{9C805EAE-208A-4563-9502-10AD02F2273C}" type="presParOf" srcId="{C7206AC0-95C4-447A-9361-E80F7022318F}" destId="{BDDDEE5A-AE17-4DF5-84CE-11B3CB96A8E0}" srcOrd="0" destOrd="0" presId="urn:microsoft.com/office/officeart/2018/5/layout/IconLeafLabelList"/>
    <dgm:cxn modelId="{BFC3BB7D-B875-4335-ACC9-6A1401695836}" type="presParOf" srcId="{C7206AC0-95C4-447A-9361-E80F7022318F}" destId="{70ED653C-5D8F-4760-9281-F229C96F70CC}" srcOrd="1" destOrd="0" presId="urn:microsoft.com/office/officeart/2018/5/layout/IconLeafLabelList"/>
    <dgm:cxn modelId="{8C95C22D-C3CE-442D-AA93-89A2DBC967A0}" type="presParOf" srcId="{C7206AC0-95C4-447A-9361-E80F7022318F}" destId="{BEC106BD-D7A0-4F0D-A32A-0F159BBC09F7}" srcOrd="2" destOrd="0" presId="urn:microsoft.com/office/officeart/2018/5/layout/IconLeafLabelList"/>
    <dgm:cxn modelId="{25D580AE-1C8A-4ED4-BC13-139BAFB669FF}" type="presParOf" srcId="{C7206AC0-95C4-447A-9361-E80F7022318F}" destId="{B6E68C9E-2345-4149-955B-DF455D8E15D3}" srcOrd="3" destOrd="0" presId="urn:microsoft.com/office/officeart/2018/5/layout/IconLeafLabelList"/>
    <dgm:cxn modelId="{F8E7014C-9309-47A4-A199-D0F3246D3F28}" type="presParOf" srcId="{A153B9B4-83AC-4621-8926-FAE8D1344FB9}" destId="{B39EC4D6-765D-42AD-8C11-890F84D6D2FF}" srcOrd="5" destOrd="0" presId="urn:microsoft.com/office/officeart/2018/5/layout/IconLeafLabelList"/>
    <dgm:cxn modelId="{F28B2F70-A94D-43AF-BCFB-6C84077C67F8}" type="presParOf" srcId="{A153B9B4-83AC-4621-8926-FAE8D1344FB9}" destId="{D5B14C27-EF56-412E-8047-F619C5863502}" srcOrd="6" destOrd="0" presId="urn:microsoft.com/office/officeart/2018/5/layout/IconLeafLabelList"/>
    <dgm:cxn modelId="{7773E677-18D3-4CB2-BF5A-7BE498A59FA1}" type="presParOf" srcId="{D5B14C27-EF56-412E-8047-F619C5863502}" destId="{F952239E-D85B-43F9-B57F-8A70D658D00A}" srcOrd="0" destOrd="0" presId="urn:microsoft.com/office/officeart/2018/5/layout/IconLeafLabelList"/>
    <dgm:cxn modelId="{FE3E7553-35FD-41A8-B9B6-302938B425B1}" type="presParOf" srcId="{D5B14C27-EF56-412E-8047-F619C5863502}" destId="{FC8FFEC8-6E37-438C-94E0-3C2F042E1A62}" srcOrd="1" destOrd="0" presId="urn:microsoft.com/office/officeart/2018/5/layout/IconLeafLabelList"/>
    <dgm:cxn modelId="{B24C77ED-6118-478B-B600-7E205E366C23}" type="presParOf" srcId="{D5B14C27-EF56-412E-8047-F619C5863502}" destId="{9688074B-1F32-49ED-A303-DA403A41858D}" srcOrd="2" destOrd="0" presId="urn:microsoft.com/office/officeart/2018/5/layout/IconLeafLabelList"/>
    <dgm:cxn modelId="{BCFA908C-D7F4-4D70-98D2-4EC78128378A}" type="presParOf" srcId="{D5B14C27-EF56-412E-8047-F619C5863502}" destId="{61DFBEC2-6761-4F8F-B5E8-5141BB80F94A}" srcOrd="3" destOrd="0" presId="urn:microsoft.com/office/officeart/2018/5/layout/IconLeafLabelList"/>
    <dgm:cxn modelId="{E4D00F34-5AE6-47AD-873A-3F952D58294A}" type="presParOf" srcId="{A153B9B4-83AC-4621-8926-FAE8D1344FB9}" destId="{DDD875BA-771F-4C2C-B36B-E966DC20EDF0}" srcOrd="7" destOrd="0" presId="urn:microsoft.com/office/officeart/2018/5/layout/IconLeafLabelList"/>
    <dgm:cxn modelId="{B1FCF1D7-A0E2-4B7B-8266-469C4F6475F8}" type="presParOf" srcId="{A153B9B4-83AC-4621-8926-FAE8D1344FB9}" destId="{6DE16A4F-2BF6-401C-A5FA-170CF87F17E9}" srcOrd="8" destOrd="0" presId="urn:microsoft.com/office/officeart/2018/5/layout/IconLeafLabelList"/>
    <dgm:cxn modelId="{CF61417A-140C-40E3-B298-C0CC8FFBA5B4}" type="presParOf" srcId="{6DE16A4F-2BF6-401C-A5FA-170CF87F17E9}" destId="{C091397F-C29F-4EDC-B88B-EF6332A795D7}" srcOrd="0" destOrd="0" presId="urn:microsoft.com/office/officeart/2018/5/layout/IconLeafLabelList"/>
    <dgm:cxn modelId="{8AFE4E44-3D0C-4075-84CE-063629B6DDF9}" type="presParOf" srcId="{6DE16A4F-2BF6-401C-A5FA-170CF87F17E9}" destId="{9D31FE39-B9A2-4F7B-99CE-46172CFECAAF}" srcOrd="1" destOrd="0" presId="urn:microsoft.com/office/officeart/2018/5/layout/IconLeafLabelList"/>
    <dgm:cxn modelId="{FF06F451-287D-4E7F-B3BE-4712864D91B4}" type="presParOf" srcId="{6DE16A4F-2BF6-401C-A5FA-170CF87F17E9}" destId="{6D96A733-9A27-4303-885B-ABC8F9BA5738}" srcOrd="2" destOrd="0" presId="urn:microsoft.com/office/officeart/2018/5/layout/IconLeafLabelList"/>
    <dgm:cxn modelId="{052FEAE6-5A87-4209-85A1-8F99DF906131}" type="presParOf" srcId="{6DE16A4F-2BF6-401C-A5FA-170CF87F17E9}" destId="{863FE6BA-9AB9-41B0-8055-BF8BAB62123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14EFEA-359A-4383-A78A-D70AB249B2CA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FEFF04F-5C1D-4D69-BEB7-F5344A464352}">
      <dgm:prSet/>
      <dgm:spPr/>
      <dgm:t>
        <a:bodyPr/>
        <a:lstStyle/>
        <a:p>
          <a:r>
            <a:rPr lang="en-US"/>
            <a:t>Data Driven</a:t>
          </a:r>
        </a:p>
      </dgm:t>
    </dgm:pt>
    <dgm:pt modelId="{735BF9A2-AA52-4BC6-8F1C-71C71645C3A6}" type="parTrans" cxnId="{979699B3-5458-4DEC-BBB4-083CA9E2CF4E}">
      <dgm:prSet/>
      <dgm:spPr/>
      <dgm:t>
        <a:bodyPr/>
        <a:lstStyle/>
        <a:p>
          <a:endParaRPr lang="en-US"/>
        </a:p>
      </dgm:t>
    </dgm:pt>
    <dgm:pt modelId="{DE9E1537-D3E1-478D-9BA7-09B2B6D918AC}" type="sibTrans" cxnId="{979699B3-5458-4DEC-BBB4-083CA9E2CF4E}">
      <dgm:prSet/>
      <dgm:spPr/>
      <dgm:t>
        <a:bodyPr/>
        <a:lstStyle/>
        <a:p>
          <a:endParaRPr lang="en-US"/>
        </a:p>
      </dgm:t>
    </dgm:pt>
    <dgm:pt modelId="{999729D8-B2E5-4DCA-BE7D-2F2050897721}">
      <dgm:prSet/>
      <dgm:spPr/>
      <dgm:t>
        <a:bodyPr/>
        <a:lstStyle/>
        <a:p>
          <a:r>
            <a:rPr lang="en-US"/>
            <a:t>Event Driven</a:t>
          </a:r>
        </a:p>
      </dgm:t>
    </dgm:pt>
    <dgm:pt modelId="{1E8E4101-9242-469C-88AA-38374B9C024A}" type="parTrans" cxnId="{08F02939-F80B-401E-93BA-B27C0012E6D2}">
      <dgm:prSet/>
      <dgm:spPr/>
      <dgm:t>
        <a:bodyPr/>
        <a:lstStyle/>
        <a:p>
          <a:endParaRPr lang="en-US"/>
        </a:p>
      </dgm:t>
    </dgm:pt>
    <dgm:pt modelId="{FD02B55A-C220-4D9E-84CA-22C5CCB1AE6D}" type="sibTrans" cxnId="{08F02939-F80B-401E-93BA-B27C0012E6D2}">
      <dgm:prSet/>
      <dgm:spPr/>
      <dgm:t>
        <a:bodyPr/>
        <a:lstStyle/>
        <a:p>
          <a:endParaRPr lang="en-US"/>
        </a:p>
      </dgm:t>
    </dgm:pt>
    <dgm:pt modelId="{C122CF18-44A3-49B2-8E6B-223637B46F2C}" type="pres">
      <dgm:prSet presAssocID="{6A14EFEA-359A-4383-A78A-D70AB249B2C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86AC11-6546-40BB-B57F-F087FB73BAC5}" type="pres">
      <dgm:prSet presAssocID="{1FEFF04F-5C1D-4D69-BEB7-F5344A464352}" presName="root" presStyleCnt="0"/>
      <dgm:spPr/>
    </dgm:pt>
    <dgm:pt modelId="{9675751A-F399-4378-9EF5-2290B0EDB3A0}" type="pres">
      <dgm:prSet presAssocID="{1FEFF04F-5C1D-4D69-BEB7-F5344A464352}" presName="rootComposite" presStyleCnt="0"/>
      <dgm:spPr/>
    </dgm:pt>
    <dgm:pt modelId="{E140E09B-F551-4F32-9AF9-37D7BB055CC3}" type="pres">
      <dgm:prSet presAssocID="{1FEFF04F-5C1D-4D69-BEB7-F5344A464352}" presName="rootText" presStyleLbl="node1" presStyleIdx="0" presStyleCnt="2"/>
      <dgm:spPr/>
    </dgm:pt>
    <dgm:pt modelId="{B19A805A-5512-46AB-B912-848DD6EFD155}" type="pres">
      <dgm:prSet presAssocID="{1FEFF04F-5C1D-4D69-BEB7-F5344A464352}" presName="rootConnector" presStyleLbl="node1" presStyleIdx="0" presStyleCnt="2"/>
      <dgm:spPr/>
    </dgm:pt>
    <dgm:pt modelId="{4670B2A8-F42A-4AAE-BAC0-EFE0E0556D44}" type="pres">
      <dgm:prSet presAssocID="{1FEFF04F-5C1D-4D69-BEB7-F5344A464352}" presName="childShape" presStyleCnt="0"/>
      <dgm:spPr/>
    </dgm:pt>
    <dgm:pt modelId="{DF2595C9-7C5E-415A-8F56-1A59EC724991}" type="pres">
      <dgm:prSet presAssocID="{999729D8-B2E5-4DCA-BE7D-2F2050897721}" presName="root" presStyleCnt="0"/>
      <dgm:spPr/>
    </dgm:pt>
    <dgm:pt modelId="{04265131-2CE4-4833-9C0C-2DD38759AD70}" type="pres">
      <dgm:prSet presAssocID="{999729D8-B2E5-4DCA-BE7D-2F2050897721}" presName="rootComposite" presStyleCnt="0"/>
      <dgm:spPr/>
    </dgm:pt>
    <dgm:pt modelId="{725EC5D3-41E5-4CE1-8D29-7E2C0AB58BA7}" type="pres">
      <dgm:prSet presAssocID="{999729D8-B2E5-4DCA-BE7D-2F2050897721}" presName="rootText" presStyleLbl="node1" presStyleIdx="1" presStyleCnt="2"/>
      <dgm:spPr/>
    </dgm:pt>
    <dgm:pt modelId="{5B516670-ECF0-466C-9DE3-32312CB7C56E}" type="pres">
      <dgm:prSet presAssocID="{999729D8-B2E5-4DCA-BE7D-2F2050897721}" presName="rootConnector" presStyleLbl="node1" presStyleIdx="1" presStyleCnt="2"/>
      <dgm:spPr/>
    </dgm:pt>
    <dgm:pt modelId="{FFC66CB0-B59F-4D65-97CA-E41EF8C4F025}" type="pres">
      <dgm:prSet presAssocID="{999729D8-B2E5-4DCA-BE7D-2F2050897721}" presName="childShape" presStyleCnt="0"/>
      <dgm:spPr/>
    </dgm:pt>
  </dgm:ptLst>
  <dgm:cxnLst>
    <dgm:cxn modelId="{08F02939-F80B-401E-93BA-B27C0012E6D2}" srcId="{6A14EFEA-359A-4383-A78A-D70AB249B2CA}" destId="{999729D8-B2E5-4DCA-BE7D-2F2050897721}" srcOrd="1" destOrd="0" parTransId="{1E8E4101-9242-469C-88AA-38374B9C024A}" sibTransId="{FD02B55A-C220-4D9E-84CA-22C5CCB1AE6D}"/>
    <dgm:cxn modelId="{9B9C1572-7289-4E63-A319-DA43A71F857F}" type="presOf" srcId="{999729D8-B2E5-4DCA-BE7D-2F2050897721}" destId="{5B516670-ECF0-466C-9DE3-32312CB7C56E}" srcOrd="1" destOrd="0" presId="urn:microsoft.com/office/officeart/2005/8/layout/hierarchy3"/>
    <dgm:cxn modelId="{2C297B58-3C7D-40C5-B88A-8329998AAA2E}" type="presOf" srcId="{1FEFF04F-5C1D-4D69-BEB7-F5344A464352}" destId="{B19A805A-5512-46AB-B912-848DD6EFD155}" srcOrd="1" destOrd="0" presId="urn:microsoft.com/office/officeart/2005/8/layout/hierarchy3"/>
    <dgm:cxn modelId="{9AAE7A7F-BBEB-4A1B-B657-7888C86F1499}" type="presOf" srcId="{6A14EFEA-359A-4383-A78A-D70AB249B2CA}" destId="{C122CF18-44A3-49B2-8E6B-223637B46F2C}" srcOrd="0" destOrd="0" presId="urn:microsoft.com/office/officeart/2005/8/layout/hierarchy3"/>
    <dgm:cxn modelId="{54D09886-9F99-4468-B282-B72AD722AC80}" type="presOf" srcId="{999729D8-B2E5-4DCA-BE7D-2F2050897721}" destId="{725EC5D3-41E5-4CE1-8D29-7E2C0AB58BA7}" srcOrd="0" destOrd="0" presId="urn:microsoft.com/office/officeart/2005/8/layout/hierarchy3"/>
    <dgm:cxn modelId="{979699B3-5458-4DEC-BBB4-083CA9E2CF4E}" srcId="{6A14EFEA-359A-4383-A78A-D70AB249B2CA}" destId="{1FEFF04F-5C1D-4D69-BEB7-F5344A464352}" srcOrd="0" destOrd="0" parTransId="{735BF9A2-AA52-4BC6-8F1C-71C71645C3A6}" sibTransId="{DE9E1537-D3E1-478D-9BA7-09B2B6D918AC}"/>
    <dgm:cxn modelId="{136751FA-61DD-4079-AC9E-814E362513B9}" type="presOf" srcId="{1FEFF04F-5C1D-4D69-BEB7-F5344A464352}" destId="{E140E09B-F551-4F32-9AF9-37D7BB055CC3}" srcOrd="0" destOrd="0" presId="urn:microsoft.com/office/officeart/2005/8/layout/hierarchy3"/>
    <dgm:cxn modelId="{7D033865-0886-4A81-9180-D516A5A32AC4}" type="presParOf" srcId="{C122CF18-44A3-49B2-8E6B-223637B46F2C}" destId="{6686AC11-6546-40BB-B57F-F087FB73BAC5}" srcOrd="0" destOrd="0" presId="urn:microsoft.com/office/officeart/2005/8/layout/hierarchy3"/>
    <dgm:cxn modelId="{23BE7D8F-2275-471D-B95F-A215A4F38D89}" type="presParOf" srcId="{6686AC11-6546-40BB-B57F-F087FB73BAC5}" destId="{9675751A-F399-4378-9EF5-2290B0EDB3A0}" srcOrd="0" destOrd="0" presId="urn:microsoft.com/office/officeart/2005/8/layout/hierarchy3"/>
    <dgm:cxn modelId="{B82EE3BE-AEBC-4196-ADE2-801D0EC87E0B}" type="presParOf" srcId="{9675751A-F399-4378-9EF5-2290B0EDB3A0}" destId="{E140E09B-F551-4F32-9AF9-37D7BB055CC3}" srcOrd="0" destOrd="0" presId="urn:microsoft.com/office/officeart/2005/8/layout/hierarchy3"/>
    <dgm:cxn modelId="{11970AB0-FCFD-49F8-AD07-FD94DF70646C}" type="presParOf" srcId="{9675751A-F399-4378-9EF5-2290B0EDB3A0}" destId="{B19A805A-5512-46AB-B912-848DD6EFD155}" srcOrd="1" destOrd="0" presId="urn:microsoft.com/office/officeart/2005/8/layout/hierarchy3"/>
    <dgm:cxn modelId="{ED12A9FA-7190-40AD-975F-1DEED4028FB9}" type="presParOf" srcId="{6686AC11-6546-40BB-B57F-F087FB73BAC5}" destId="{4670B2A8-F42A-4AAE-BAC0-EFE0E0556D44}" srcOrd="1" destOrd="0" presId="urn:microsoft.com/office/officeart/2005/8/layout/hierarchy3"/>
    <dgm:cxn modelId="{210B1FEF-3763-4FE2-B6B3-37FA260688DE}" type="presParOf" srcId="{C122CF18-44A3-49B2-8E6B-223637B46F2C}" destId="{DF2595C9-7C5E-415A-8F56-1A59EC724991}" srcOrd="1" destOrd="0" presId="urn:microsoft.com/office/officeart/2005/8/layout/hierarchy3"/>
    <dgm:cxn modelId="{5B6594C1-3713-4796-B0A3-06FA89FFD690}" type="presParOf" srcId="{DF2595C9-7C5E-415A-8F56-1A59EC724991}" destId="{04265131-2CE4-4833-9C0C-2DD38759AD70}" srcOrd="0" destOrd="0" presId="urn:microsoft.com/office/officeart/2005/8/layout/hierarchy3"/>
    <dgm:cxn modelId="{618CE41C-B707-43A8-9B9E-FA3FC49CD8F7}" type="presParOf" srcId="{04265131-2CE4-4833-9C0C-2DD38759AD70}" destId="{725EC5D3-41E5-4CE1-8D29-7E2C0AB58BA7}" srcOrd="0" destOrd="0" presId="urn:microsoft.com/office/officeart/2005/8/layout/hierarchy3"/>
    <dgm:cxn modelId="{A2844F58-B795-401B-8425-65BB103F27A2}" type="presParOf" srcId="{04265131-2CE4-4833-9C0C-2DD38759AD70}" destId="{5B516670-ECF0-466C-9DE3-32312CB7C56E}" srcOrd="1" destOrd="0" presId="urn:microsoft.com/office/officeart/2005/8/layout/hierarchy3"/>
    <dgm:cxn modelId="{66799831-EBF6-4DD7-AA57-A7A327C61157}" type="presParOf" srcId="{DF2595C9-7C5E-415A-8F56-1A59EC724991}" destId="{FFC66CB0-B59F-4D65-97CA-E41EF8C4F02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5001CC5-4714-4E47-8DD9-74BA58F4851B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67B4774-F1C4-4CB2-9771-2E955BC545DC}">
      <dgm:prSet/>
      <dgm:spPr/>
      <dgm:t>
        <a:bodyPr/>
        <a:lstStyle/>
        <a:p>
          <a:r>
            <a:rPr lang="en-US"/>
            <a:t>Critical link between Requirements Engineering and the Design Process</a:t>
          </a:r>
        </a:p>
      </dgm:t>
    </dgm:pt>
    <dgm:pt modelId="{3FD29AB6-7488-4D60-BAD4-52427B2F2424}" type="parTrans" cxnId="{A14616AF-C2CA-475E-A123-7EA385CBDB79}">
      <dgm:prSet/>
      <dgm:spPr/>
      <dgm:t>
        <a:bodyPr/>
        <a:lstStyle/>
        <a:p>
          <a:endParaRPr lang="en-US"/>
        </a:p>
      </dgm:t>
    </dgm:pt>
    <dgm:pt modelId="{B5264B59-C3ED-4D2E-9B7B-BC3CC9B0A2A3}" type="sibTrans" cxnId="{A14616AF-C2CA-475E-A123-7EA385CBDB79}">
      <dgm:prSet/>
      <dgm:spPr/>
      <dgm:t>
        <a:bodyPr/>
        <a:lstStyle/>
        <a:p>
          <a:endParaRPr lang="en-US"/>
        </a:p>
      </dgm:t>
    </dgm:pt>
    <dgm:pt modelId="{2A3A20C5-9964-4BC5-8BC6-E16B42C928EF}">
      <dgm:prSet/>
      <dgm:spPr/>
      <dgm:t>
        <a:bodyPr/>
        <a:lstStyle/>
        <a:p>
          <a:r>
            <a:rPr lang="en-US"/>
            <a:t>First stage of the software design process</a:t>
          </a:r>
        </a:p>
      </dgm:t>
    </dgm:pt>
    <dgm:pt modelId="{B2CD8510-BBBF-475C-976D-FAD9CF819E34}" type="parTrans" cxnId="{E84F0504-0B1A-4F6B-8B9B-E3391AAF3270}">
      <dgm:prSet/>
      <dgm:spPr/>
      <dgm:t>
        <a:bodyPr/>
        <a:lstStyle/>
        <a:p>
          <a:endParaRPr lang="en-US"/>
        </a:p>
      </dgm:t>
    </dgm:pt>
    <dgm:pt modelId="{875431E7-A9F7-41D0-ADD5-D521E33F1053}" type="sibTrans" cxnId="{E84F0504-0B1A-4F6B-8B9B-E3391AAF3270}">
      <dgm:prSet/>
      <dgm:spPr/>
      <dgm:t>
        <a:bodyPr/>
        <a:lstStyle/>
        <a:p>
          <a:endParaRPr lang="en-US"/>
        </a:p>
      </dgm:t>
    </dgm:pt>
    <dgm:pt modelId="{7F3A0D86-CEC3-42F3-932B-994219C794EB}">
      <dgm:prSet/>
      <dgm:spPr/>
      <dgm:t>
        <a:bodyPr/>
        <a:lstStyle/>
        <a:p>
          <a:r>
            <a:rPr lang="en-US"/>
            <a:t>In an iterative development, the overall architecture is designed and implemented in the first iteration </a:t>
          </a:r>
        </a:p>
      </dgm:t>
    </dgm:pt>
    <dgm:pt modelId="{FCB80280-FF1D-403F-B543-CAA2DAD7A8C6}" type="parTrans" cxnId="{6AE5635F-68C8-4878-8182-10F0A81F5B19}">
      <dgm:prSet/>
      <dgm:spPr/>
      <dgm:t>
        <a:bodyPr/>
        <a:lstStyle/>
        <a:p>
          <a:endParaRPr lang="en-US"/>
        </a:p>
      </dgm:t>
    </dgm:pt>
    <dgm:pt modelId="{CBEE8995-7E26-42C4-94ED-6373BDCA962A}" type="sibTrans" cxnId="{6AE5635F-68C8-4878-8182-10F0A81F5B19}">
      <dgm:prSet/>
      <dgm:spPr/>
      <dgm:t>
        <a:bodyPr/>
        <a:lstStyle/>
        <a:p>
          <a:endParaRPr lang="en-US"/>
        </a:p>
      </dgm:t>
    </dgm:pt>
    <dgm:pt modelId="{A712CCA4-7910-47F5-B914-492DFA540104}" type="pres">
      <dgm:prSet presAssocID="{F5001CC5-4714-4E47-8DD9-74BA58F4851B}" presName="diagram" presStyleCnt="0">
        <dgm:presLayoutVars>
          <dgm:dir/>
          <dgm:resizeHandles val="exact"/>
        </dgm:presLayoutVars>
      </dgm:prSet>
      <dgm:spPr/>
    </dgm:pt>
    <dgm:pt modelId="{F5CD6FE3-6D8D-46DC-B19C-EDDE3C414618}" type="pres">
      <dgm:prSet presAssocID="{767B4774-F1C4-4CB2-9771-2E955BC545DC}" presName="node" presStyleLbl="node1" presStyleIdx="0" presStyleCnt="2">
        <dgm:presLayoutVars>
          <dgm:bulletEnabled val="1"/>
        </dgm:presLayoutVars>
      </dgm:prSet>
      <dgm:spPr/>
    </dgm:pt>
    <dgm:pt modelId="{26FC76C0-411D-4A03-8727-E6B0D51A1CA3}" type="pres">
      <dgm:prSet presAssocID="{B5264B59-C3ED-4D2E-9B7B-BC3CC9B0A2A3}" presName="sibTrans" presStyleCnt="0"/>
      <dgm:spPr/>
    </dgm:pt>
    <dgm:pt modelId="{DFF90C75-EA24-4279-91FF-7340BB4BF9CC}" type="pres">
      <dgm:prSet presAssocID="{7F3A0D86-CEC3-42F3-932B-994219C794EB}" presName="node" presStyleLbl="node1" presStyleIdx="1" presStyleCnt="2">
        <dgm:presLayoutVars>
          <dgm:bulletEnabled val="1"/>
        </dgm:presLayoutVars>
      </dgm:prSet>
      <dgm:spPr/>
    </dgm:pt>
  </dgm:ptLst>
  <dgm:cxnLst>
    <dgm:cxn modelId="{E84F0504-0B1A-4F6B-8B9B-E3391AAF3270}" srcId="{767B4774-F1C4-4CB2-9771-2E955BC545DC}" destId="{2A3A20C5-9964-4BC5-8BC6-E16B42C928EF}" srcOrd="0" destOrd="0" parTransId="{B2CD8510-BBBF-475C-976D-FAD9CF819E34}" sibTransId="{875431E7-A9F7-41D0-ADD5-D521E33F1053}"/>
    <dgm:cxn modelId="{B38A9236-0D84-4873-BA0F-D8AE0ADFAC63}" type="presOf" srcId="{7F3A0D86-CEC3-42F3-932B-994219C794EB}" destId="{DFF90C75-EA24-4279-91FF-7340BB4BF9CC}" srcOrd="0" destOrd="0" presId="urn:microsoft.com/office/officeart/2005/8/layout/default"/>
    <dgm:cxn modelId="{6AE5635F-68C8-4878-8182-10F0A81F5B19}" srcId="{F5001CC5-4714-4E47-8DD9-74BA58F4851B}" destId="{7F3A0D86-CEC3-42F3-932B-994219C794EB}" srcOrd="1" destOrd="0" parTransId="{FCB80280-FF1D-403F-B543-CAA2DAD7A8C6}" sibTransId="{CBEE8995-7E26-42C4-94ED-6373BDCA962A}"/>
    <dgm:cxn modelId="{B4173378-6945-4B11-9F45-99E270A3895F}" type="presOf" srcId="{2A3A20C5-9964-4BC5-8BC6-E16B42C928EF}" destId="{F5CD6FE3-6D8D-46DC-B19C-EDDE3C414618}" srcOrd="0" destOrd="1" presId="urn:microsoft.com/office/officeart/2005/8/layout/default"/>
    <dgm:cxn modelId="{215BE393-D8C8-4DD4-8238-E5F357F22836}" type="presOf" srcId="{767B4774-F1C4-4CB2-9771-2E955BC545DC}" destId="{F5CD6FE3-6D8D-46DC-B19C-EDDE3C414618}" srcOrd="0" destOrd="0" presId="urn:microsoft.com/office/officeart/2005/8/layout/default"/>
    <dgm:cxn modelId="{A14616AF-C2CA-475E-A123-7EA385CBDB79}" srcId="{F5001CC5-4714-4E47-8DD9-74BA58F4851B}" destId="{767B4774-F1C4-4CB2-9771-2E955BC545DC}" srcOrd="0" destOrd="0" parTransId="{3FD29AB6-7488-4D60-BAD4-52427B2F2424}" sibTransId="{B5264B59-C3ED-4D2E-9B7B-BC3CC9B0A2A3}"/>
    <dgm:cxn modelId="{69C1D6ED-3ACA-4388-92BC-F82405ACBD34}" type="presOf" srcId="{F5001CC5-4714-4E47-8DD9-74BA58F4851B}" destId="{A712CCA4-7910-47F5-B914-492DFA540104}" srcOrd="0" destOrd="0" presId="urn:microsoft.com/office/officeart/2005/8/layout/default"/>
    <dgm:cxn modelId="{91DC2BEB-983E-4026-8488-FCCD73B39937}" type="presParOf" srcId="{A712CCA4-7910-47F5-B914-492DFA540104}" destId="{F5CD6FE3-6D8D-46DC-B19C-EDDE3C414618}" srcOrd="0" destOrd="0" presId="urn:microsoft.com/office/officeart/2005/8/layout/default"/>
    <dgm:cxn modelId="{33F5E0CF-07C0-4AEE-9A3B-F337472C054F}" type="presParOf" srcId="{A712CCA4-7910-47F5-B914-492DFA540104}" destId="{26FC76C0-411D-4A03-8727-E6B0D51A1CA3}" srcOrd="1" destOrd="0" presId="urn:microsoft.com/office/officeart/2005/8/layout/default"/>
    <dgm:cxn modelId="{49658304-EB07-40FC-94CA-2CF0F7D7D374}" type="presParOf" srcId="{A712CCA4-7910-47F5-B914-492DFA540104}" destId="{DFF90C75-EA24-4279-91FF-7340BB4BF9CC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75F697-60D1-4CD7-8441-0223E221283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7210346-049D-4CEF-A4FE-43BA3C63A000}">
      <dgm:prSet/>
      <dgm:spPr/>
      <dgm:t>
        <a:bodyPr/>
        <a:lstStyle/>
        <a:p>
          <a:r>
            <a:rPr lang="en-US"/>
            <a:t>Architecture in the small is concerned with: - </a:t>
          </a:r>
        </a:p>
      </dgm:t>
    </dgm:pt>
    <dgm:pt modelId="{200F8BD9-BEA4-49D7-9EC9-6A8D9F623358}" type="parTrans" cxnId="{0D6CFF87-745A-4178-973A-CDC0D6EDD920}">
      <dgm:prSet/>
      <dgm:spPr/>
      <dgm:t>
        <a:bodyPr/>
        <a:lstStyle/>
        <a:p>
          <a:endParaRPr lang="en-US"/>
        </a:p>
      </dgm:t>
    </dgm:pt>
    <dgm:pt modelId="{0F5B42A1-8D52-44C9-96F0-4987480E0516}" type="sibTrans" cxnId="{0D6CFF87-745A-4178-973A-CDC0D6EDD920}">
      <dgm:prSet/>
      <dgm:spPr/>
      <dgm:t>
        <a:bodyPr/>
        <a:lstStyle/>
        <a:p>
          <a:endParaRPr lang="en-US"/>
        </a:p>
      </dgm:t>
    </dgm:pt>
    <dgm:pt modelId="{FE49757E-C74B-42C9-9CD4-DE8C7E9AEBB5}">
      <dgm:prSet/>
      <dgm:spPr/>
      <dgm:t>
        <a:bodyPr/>
        <a:lstStyle/>
        <a:p>
          <a:r>
            <a:rPr lang="en-US"/>
            <a:t>the architecture of individual programs</a:t>
          </a:r>
        </a:p>
      </dgm:t>
    </dgm:pt>
    <dgm:pt modelId="{173EE8B7-33B2-41A1-A75E-B8728FFDA959}" type="parTrans" cxnId="{2D95A522-77B6-4803-9D83-DD90B8443E5E}">
      <dgm:prSet/>
      <dgm:spPr/>
      <dgm:t>
        <a:bodyPr/>
        <a:lstStyle/>
        <a:p>
          <a:endParaRPr lang="en-US"/>
        </a:p>
      </dgm:t>
    </dgm:pt>
    <dgm:pt modelId="{E5B8661C-9D48-4D0C-8BD1-8BF175BE1604}" type="sibTrans" cxnId="{2D95A522-77B6-4803-9D83-DD90B8443E5E}">
      <dgm:prSet/>
      <dgm:spPr/>
      <dgm:t>
        <a:bodyPr/>
        <a:lstStyle/>
        <a:p>
          <a:endParaRPr lang="en-US"/>
        </a:p>
      </dgm:t>
    </dgm:pt>
    <dgm:pt modelId="{F0E79FF0-A8EB-4271-879D-94596BFF0917}">
      <dgm:prSet/>
      <dgm:spPr/>
      <dgm:t>
        <a:bodyPr/>
        <a:lstStyle/>
        <a:p>
          <a:r>
            <a:rPr lang="en-US"/>
            <a:t>how an individual program is decomposed into components. </a:t>
          </a:r>
        </a:p>
      </dgm:t>
    </dgm:pt>
    <dgm:pt modelId="{A9B43ABB-1134-42FE-BB28-4DF8C3590306}" type="parTrans" cxnId="{F183AA45-0A06-4004-BA08-CD70484B01E6}">
      <dgm:prSet/>
      <dgm:spPr/>
      <dgm:t>
        <a:bodyPr/>
        <a:lstStyle/>
        <a:p>
          <a:endParaRPr lang="en-US"/>
        </a:p>
      </dgm:t>
    </dgm:pt>
    <dgm:pt modelId="{17F8E5AF-5B2F-4AA9-A25A-72B62891492C}" type="sibTrans" cxnId="{F183AA45-0A06-4004-BA08-CD70484B01E6}">
      <dgm:prSet/>
      <dgm:spPr/>
      <dgm:t>
        <a:bodyPr/>
        <a:lstStyle/>
        <a:p>
          <a:endParaRPr lang="en-US"/>
        </a:p>
      </dgm:t>
    </dgm:pt>
    <dgm:pt modelId="{AE77E4D2-0DAE-45A0-B872-356E0A020997}">
      <dgm:prSet/>
      <dgm:spPr/>
      <dgm:t>
        <a:bodyPr/>
        <a:lstStyle/>
        <a:p>
          <a:r>
            <a:rPr lang="en-US"/>
            <a:t>Architecture in the large is concerned with: - </a:t>
          </a:r>
        </a:p>
      </dgm:t>
    </dgm:pt>
    <dgm:pt modelId="{C3ED8620-CC6E-407D-8EFF-BC3C13B8E632}" type="parTrans" cxnId="{3A006DBA-A73E-46E4-9ACC-74727A745420}">
      <dgm:prSet/>
      <dgm:spPr/>
      <dgm:t>
        <a:bodyPr/>
        <a:lstStyle/>
        <a:p>
          <a:endParaRPr lang="en-US"/>
        </a:p>
      </dgm:t>
    </dgm:pt>
    <dgm:pt modelId="{3BD5DFAF-EF0E-48BD-85B0-1DC8EA1B0789}" type="sibTrans" cxnId="{3A006DBA-A73E-46E4-9ACC-74727A745420}">
      <dgm:prSet/>
      <dgm:spPr/>
      <dgm:t>
        <a:bodyPr/>
        <a:lstStyle/>
        <a:p>
          <a:endParaRPr lang="en-US"/>
        </a:p>
      </dgm:t>
    </dgm:pt>
    <dgm:pt modelId="{BC6EC523-0D6B-40F0-8D5A-F33E4CDAB282}">
      <dgm:prSet/>
      <dgm:spPr/>
      <dgm:t>
        <a:bodyPr/>
        <a:lstStyle/>
        <a:p>
          <a:r>
            <a:rPr lang="en-US"/>
            <a:t>the architecture of complex enterprise systems that include other systems and programs. </a:t>
          </a:r>
        </a:p>
      </dgm:t>
    </dgm:pt>
    <dgm:pt modelId="{6F9421EF-FFAB-48D9-95AC-88EDE29B30E6}" type="parTrans" cxnId="{9C40B4B6-D9DB-4B8D-A989-944F98527577}">
      <dgm:prSet/>
      <dgm:spPr/>
      <dgm:t>
        <a:bodyPr/>
        <a:lstStyle/>
        <a:p>
          <a:endParaRPr lang="en-US"/>
        </a:p>
      </dgm:t>
    </dgm:pt>
    <dgm:pt modelId="{312250A3-A1D9-4268-A34C-4D0732E0D513}" type="sibTrans" cxnId="{9C40B4B6-D9DB-4B8D-A989-944F98527577}">
      <dgm:prSet/>
      <dgm:spPr/>
      <dgm:t>
        <a:bodyPr/>
        <a:lstStyle/>
        <a:p>
          <a:endParaRPr lang="en-US"/>
        </a:p>
      </dgm:t>
    </dgm:pt>
    <dgm:pt modelId="{6089E531-F9BB-406F-AF03-6702FB17ADAF}">
      <dgm:prSet/>
      <dgm:spPr/>
      <dgm:t>
        <a:bodyPr/>
        <a:lstStyle/>
        <a:p>
          <a:r>
            <a:rPr lang="en-US"/>
            <a:t>how it is distributed over different computers </a:t>
          </a:r>
        </a:p>
      </dgm:t>
    </dgm:pt>
    <dgm:pt modelId="{898C93BE-2576-41D1-9150-2A2F4FF2DB93}" type="parTrans" cxnId="{CD71F5CA-7B94-4B56-9746-4EC0513CC16F}">
      <dgm:prSet/>
      <dgm:spPr/>
      <dgm:t>
        <a:bodyPr/>
        <a:lstStyle/>
        <a:p>
          <a:endParaRPr lang="en-US"/>
        </a:p>
      </dgm:t>
    </dgm:pt>
    <dgm:pt modelId="{1FA953A2-6F56-4C9E-9CFF-482501BF4AE1}" type="sibTrans" cxnId="{CD71F5CA-7B94-4B56-9746-4EC0513CC16F}">
      <dgm:prSet/>
      <dgm:spPr/>
      <dgm:t>
        <a:bodyPr/>
        <a:lstStyle/>
        <a:p>
          <a:endParaRPr lang="en-US"/>
        </a:p>
      </dgm:t>
    </dgm:pt>
    <dgm:pt modelId="{832C4DB3-5FB7-4F27-8DAD-171F6FFA04E2}" type="pres">
      <dgm:prSet presAssocID="{0175F697-60D1-4CD7-8441-0223E2212833}" presName="linear" presStyleCnt="0">
        <dgm:presLayoutVars>
          <dgm:animLvl val="lvl"/>
          <dgm:resizeHandles val="exact"/>
        </dgm:presLayoutVars>
      </dgm:prSet>
      <dgm:spPr/>
    </dgm:pt>
    <dgm:pt modelId="{154C53A5-39B0-4099-BD56-BB22F1CCBFF1}" type="pres">
      <dgm:prSet presAssocID="{D7210346-049D-4CEF-A4FE-43BA3C63A00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E6316C0-CD10-4EEE-92F1-45A562077559}" type="pres">
      <dgm:prSet presAssocID="{D7210346-049D-4CEF-A4FE-43BA3C63A000}" presName="childText" presStyleLbl="revTx" presStyleIdx="0" presStyleCnt="2">
        <dgm:presLayoutVars>
          <dgm:bulletEnabled val="1"/>
        </dgm:presLayoutVars>
      </dgm:prSet>
      <dgm:spPr/>
    </dgm:pt>
    <dgm:pt modelId="{C4505E81-5F24-4990-865C-2DF069B727DE}" type="pres">
      <dgm:prSet presAssocID="{AE77E4D2-0DAE-45A0-B872-356E0A02099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CB614D1-2300-4A47-8F96-C8FCA8FCDEB0}" type="pres">
      <dgm:prSet presAssocID="{AE77E4D2-0DAE-45A0-B872-356E0A02099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3D28120-44F2-4CA4-9FFA-544DCF04B716}" type="presOf" srcId="{AE77E4D2-0DAE-45A0-B872-356E0A020997}" destId="{C4505E81-5F24-4990-865C-2DF069B727DE}" srcOrd="0" destOrd="0" presId="urn:microsoft.com/office/officeart/2005/8/layout/vList2"/>
    <dgm:cxn modelId="{2D95A522-77B6-4803-9D83-DD90B8443E5E}" srcId="{D7210346-049D-4CEF-A4FE-43BA3C63A000}" destId="{FE49757E-C74B-42C9-9CD4-DE8C7E9AEBB5}" srcOrd="0" destOrd="0" parTransId="{173EE8B7-33B2-41A1-A75E-B8728FFDA959}" sibTransId="{E5B8661C-9D48-4D0C-8BD1-8BF175BE1604}"/>
    <dgm:cxn modelId="{F183AA45-0A06-4004-BA08-CD70484B01E6}" srcId="{D7210346-049D-4CEF-A4FE-43BA3C63A000}" destId="{F0E79FF0-A8EB-4271-879D-94596BFF0917}" srcOrd="1" destOrd="0" parTransId="{A9B43ABB-1134-42FE-BB28-4DF8C3590306}" sibTransId="{17F8E5AF-5B2F-4AA9-A25A-72B62891492C}"/>
    <dgm:cxn modelId="{1F47FB75-6108-47DD-AB40-631619DB20E8}" type="presOf" srcId="{0175F697-60D1-4CD7-8441-0223E2212833}" destId="{832C4DB3-5FB7-4F27-8DAD-171F6FFA04E2}" srcOrd="0" destOrd="0" presId="urn:microsoft.com/office/officeart/2005/8/layout/vList2"/>
    <dgm:cxn modelId="{574FC876-0CF9-4846-924E-9602D6905A24}" type="presOf" srcId="{6089E531-F9BB-406F-AF03-6702FB17ADAF}" destId="{0CB614D1-2300-4A47-8F96-C8FCA8FCDEB0}" srcOrd="0" destOrd="1" presId="urn:microsoft.com/office/officeart/2005/8/layout/vList2"/>
    <dgm:cxn modelId="{0D6CFF87-745A-4178-973A-CDC0D6EDD920}" srcId="{0175F697-60D1-4CD7-8441-0223E2212833}" destId="{D7210346-049D-4CEF-A4FE-43BA3C63A000}" srcOrd="0" destOrd="0" parTransId="{200F8BD9-BEA4-49D7-9EC9-6A8D9F623358}" sibTransId="{0F5B42A1-8D52-44C9-96F0-4987480E0516}"/>
    <dgm:cxn modelId="{AC1D948A-0FB6-450D-9006-0E4C6D08E6D3}" type="presOf" srcId="{FE49757E-C74B-42C9-9CD4-DE8C7E9AEBB5}" destId="{3E6316C0-CD10-4EEE-92F1-45A562077559}" srcOrd="0" destOrd="0" presId="urn:microsoft.com/office/officeart/2005/8/layout/vList2"/>
    <dgm:cxn modelId="{C7BC418C-DCA7-4790-AFE6-919BD2099AED}" type="presOf" srcId="{F0E79FF0-A8EB-4271-879D-94596BFF0917}" destId="{3E6316C0-CD10-4EEE-92F1-45A562077559}" srcOrd="0" destOrd="1" presId="urn:microsoft.com/office/officeart/2005/8/layout/vList2"/>
    <dgm:cxn modelId="{8F1874AB-C8AF-4182-B3F5-26854DF25B71}" type="presOf" srcId="{BC6EC523-0D6B-40F0-8D5A-F33E4CDAB282}" destId="{0CB614D1-2300-4A47-8F96-C8FCA8FCDEB0}" srcOrd="0" destOrd="0" presId="urn:microsoft.com/office/officeart/2005/8/layout/vList2"/>
    <dgm:cxn modelId="{9C40B4B6-D9DB-4B8D-A989-944F98527577}" srcId="{AE77E4D2-0DAE-45A0-B872-356E0A020997}" destId="{BC6EC523-0D6B-40F0-8D5A-F33E4CDAB282}" srcOrd="0" destOrd="0" parTransId="{6F9421EF-FFAB-48D9-95AC-88EDE29B30E6}" sibTransId="{312250A3-A1D9-4268-A34C-4D0732E0D513}"/>
    <dgm:cxn modelId="{3A006DBA-A73E-46E4-9ACC-74727A745420}" srcId="{0175F697-60D1-4CD7-8441-0223E2212833}" destId="{AE77E4D2-0DAE-45A0-B872-356E0A020997}" srcOrd="1" destOrd="0" parTransId="{C3ED8620-CC6E-407D-8EFF-BC3C13B8E632}" sibTransId="{3BD5DFAF-EF0E-48BD-85B0-1DC8EA1B0789}"/>
    <dgm:cxn modelId="{CD71F5CA-7B94-4B56-9746-4EC0513CC16F}" srcId="{AE77E4D2-0DAE-45A0-B872-356E0A020997}" destId="{6089E531-F9BB-406F-AF03-6702FB17ADAF}" srcOrd="1" destOrd="0" parTransId="{898C93BE-2576-41D1-9150-2A2F4FF2DB93}" sibTransId="{1FA953A2-6F56-4C9E-9CFF-482501BF4AE1}"/>
    <dgm:cxn modelId="{F003BDD9-C9B6-40FD-A718-2A3884CA4E94}" type="presOf" srcId="{D7210346-049D-4CEF-A4FE-43BA3C63A000}" destId="{154C53A5-39B0-4099-BD56-BB22F1CCBFF1}" srcOrd="0" destOrd="0" presId="urn:microsoft.com/office/officeart/2005/8/layout/vList2"/>
    <dgm:cxn modelId="{4CE45950-15DF-4AE1-83B5-347DB4C13ED9}" type="presParOf" srcId="{832C4DB3-5FB7-4F27-8DAD-171F6FFA04E2}" destId="{154C53A5-39B0-4099-BD56-BB22F1CCBFF1}" srcOrd="0" destOrd="0" presId="urn:microsoft.com/office/officeart/2005/8/layout/vList2"/>
    <dgm:cxn modelId="{522F3B83-5F80-4EDA-8266-F6F1F6C296BC}" type="presParOf" srcId="{832C4DB3-5FB7-4F27-8DAD-171F6FFA04E2}" destId="{3E6316C0-CD10-4EEE-92F1-45A562077559}" srcOrd="1" destOrd="0" presId="urn:microsoft.com/office/officeart/2005/8/layout/vList2"/>
    <dgm:cxn modelId="{76A38002-A7BF-45E2-894F-DE3EEFB51292}" type="presParOf" srcId="{832C4DB3-5FB7-4F27-8DAD-171F6FFA04E2}" destId="{C4505E81-5F24-4990-865C-2DF069B727DE}" srcOrd="2" destOrd="0" presId="urn:microsoft.com/office/officeart/2005/8/layout/vList2"/>
    <dgm:cxn modelId="{5FA5C593-E492-45BA-9855-F57821C34C52}" type="presParOf" srcId="{832C4DB3-5FB7-4F27-8DAD-171F6FFA04E2}" destId="{0CB614D1-2300-4A47-8F96-C8FCA8FCDEB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6178860-D0AD-452C-9246-A048EDA24F5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BBB8503-0FBE-43EF-842D-C55200642A37}">
      <dgm:prSet/>
      <dgm:spPr/>
      <dgm:t>
        <a:bodyPr/>
        <a:lstStyle/>
        <a:p>
          <a:r>
            <a:rPr lang="en-US"/>
            <a:t>Layered Architecture</a:t>
          </a:r>
        </a:p>
      </dgm:t>
    </dgm:pt>
    <dgm:pt modelId="{42E2B621-178B-4704-85E1-F57032FCE7FE}" type="parTrans" cxnId="{8D00E8B4-D006-4F76-9308-29DA87A103FC}">
      <dgm:prSet/>
      <dgm:spPr/>
      <dgm:t>
        <a:bodyPr/>
        <a:lstStyle/>
        <a:p>
          <a:endParaRPr lang="en-US"/>
        </a:p>
      </dgm:t>
    </dgm:pt>
    <dgm:pt modelId="{38EB889D-BC86-4E0E-A550-0D8153C19339}" type="sibTrans" cxnId="{8D00E8B4-D006-4F76-9308-29DA87A103FC}">
      <dgm:prSet/>
      <dgm:spPr/>
      <dgm:t>
        <a:bodyPr/>
        <a:lstStyle/>
        <a:p>
          <a:endParaRPr lang="en-US"/>
        </a:p>
      </dgm:t>
    </dgm:pt>
    <dgm:pt modelId="{ACA33ADD-B44D-4EBF-AFF5-28D14FB0A05B}">
      <dgm:prSet/>
      <dgm:spPr/>
      <dgm:t>
        <a:bodyPr/>
        <a:lstStyle/>
        <a:p>
          <a:r>
            <a:rPr lang="en-US"/>
            <a:t>Event Driven Architecture</a:t>
          </a:r>
        </a:p>
      </dgm:t>
    </dgm:pt>
    <dgm:pt modelId="{D5F7B501-A691-4396-9C12-EFC707471524}" type="parTrans" cxnId="{5F990A9F-C521-40B7-911F-0199504B6FEC}">
      <dgm:prSet/>
      <dgm:spPr/>
      <dgm:t>
        <a:bodyPr/>
        <a:lstStyle/>
        <a:p>
          <a:endParaRPr lang="en-US"/>
        </a:p>
      </dgm:t>
    </dgm:pt>
    <dgm:pt modelId="{3A2CD0D2-9006-4A09-9CB8-A1CCE7720A3A}" type="sibTrans" cxnId="{5F990A9F-C521-40B7-911F-0199504B6FEC}">
      <dgm:prSet/>
      <dgm:spPr/>
      <dgm:t>
        <a:bodyPr/>
        <a:lstStyle/>
        <a:p>
          <a:endParaRPr lang="en-US"/>
        </a:p>
      </dgm:t>
    </dgm:pt>
    <dgm:pt modelId="{51BA334C-53EF-4BF7-8F2E-8E4F03D651F7}">
      <dgm:prSet/>
      <dgm:spPr/>
      <dgm:t>
        <a:bodyPr/>
        <a:lstStyle/>
        <a:p>
          <a:r>
            <a:rPr lang="en-US"/>
            <a:t>Microkernel Architecture</a:t>
          </a:r>
        </a:p>
      </dgm:t>
    </dgm:pt>
    <dgm:pt modelId="{F8F7D396-DA01-4D1F-8600-01623DFCF148}" type="parTrans" cxnId="{E4A7D949-25EC-4D43-83D8-D69346EEE4AF}">
      <dgm:prSet/>
      <dgm:spPr/>
      <dgm:t>
        <a:bodyPr/>
        <a:lstStyle/>
        <a:p>
          <a:endParaRPr lang="en-US"/>
        </a:p>
      </dgm:t>
    </dgm:pt>
    <dgm:pt modelId="{2B82C20B-AB1A-4B8F-B692-ADDE1A71F81F}" type="sibTrans" cxnId="{E4A7D949-25EC-4D43-83D8-D69346EEE4AF}">
      <dgm:prSet/>
      <dgm:spPr/>
      <dgm:t>
        <a:bodyPr/>
        <a:lstStyle/>
        <a:p>
          <a:endParaRPr lang="en-US"/>
        </a:p>
      </dgm:t>
    </dgm:pt>
    <dgm:pt modelId="{2104EA19-2FF1-4520-B0F0-D9E33A2BBB2E}">
      <dgm:prSet/>
      <dgm:spPr/>
      <dgm:t>
        <a:bodyPr/>
        <a:lstStyle/>
        <a:p>
          <a:r>
            <a:rPr lang="en-US"/>
            <a:t>Microservices Architecture</a:t>
          </a:r>
        </a:p>
      </dgm:t>
    </dgm:pt>
    <dgm:pt modelId="{F780E034-CBEE-4480-8AAA-96E9C1AD8B59}" type="parTrans" cxnId="{A1BE56E5-7CA0-46C9-9C96-FF83DE80E59A}">
      <dgm:prSet/>
      <dgm:spPr/>
      <dgm:t>
        <a:bodyPr/>
        <a:lstStyle/>
        <a:p>
          <a:endParaRPr lang="en-US"/>
        </a:p>
      </dgm:t>
    </dgm:pt>
    <dgm:pt modelId="{F7CA19D9-1897-45A7-8F62-F709C1E6203B}" type="sibTrans" cxnId="{A1BE56E5-7CA0-46C9-9C96-FF83DE80E59A}">
      <dgm:prSet/>
      <dgm:spPr/>
      <dgm:t>
        <a:bodyPr/>
        <a:lstStyle/>
        <a:p>
          <a:endParaRPr lang="en-US"/>
        </a:p>
      </dgm:t>
    </dgm:pt>
    <dgm:pt modelId="{4C165CF9-F6CE-49B9-8253-54791D9ECA05}">
      <dgm:prSet/>
      <dgm:spPr/>
      <dgm:t>
        <a:bodyPr/>
        <a:lstStyle/>
        <a:p>
          <a:r>
            <a:rPr lang="en-US"/>
            <a:t>Client-Server Architecture</a:t>
          </a:r>
        </a:p>
      </dgm:t>
    </dgm:pt>
    <dgm:pt modelId="{31494AEF-63EC-45C3-A127-7C87D610C38D}" type="parTrans" cxnId="{0B4C6EEF-5CEC-4C93-A57D-8C3DD45B5324}">
      <dgm:prSet/>
      <dgm:spPr/>
      <dgm:t>
        <a:bodyPr/>
        <a:lstStyle/>
        <a:p>
          <a:endParaRPr lang="en-US"/>
        </a:p>
      </dgm:t>
    </dgm:pt>
    <dgm:pt modelId="{30293F73-897C-4613-A8B8-31A31C8D485F}" type="sibTrans" cxnId="{0B4C6EEF-5CEC-4C93-A57D-8C3DD45B5324}">
      <dgm:prSet/>
      <dgm:spPr/>
      <dgm:t>
        <a:bodyPr/>
        <a:lstStyle/>
        <a:p>
          <a:endParaRPr lang="en-US"/>
        </a:p>
      </dgm:t>
    </dgm:pt>
    <dgm:pt modelId="{F07FD86E-0303-4424-B2F6-D33BF628AEE8}">
      <dgm:prSet/>
      <dgm:spPr/>
      <dgm:t>
        <a:bodyPr/>
        <a:lstStyle/>
        <a:p>
          <a:r>
            <a:rPr lang="en-US"/>
            <a:t>Pipe-Filter Architecture</a:t>
          </a:r>
        </a:p>
      </dgm:t>
    </dgm:pt>
    <dgm:pt modelId="{10904028-0406-4AB3-A22D-DDEF1D945B76}" type="parTrans" cxnId="{B000F103-7E92-4A71-93D4-64272E2DFE03}">
      <dgm:prSet/>
      <dgm:spPr/>
      <dgm:t>
        <a:bodyPr/>
        <a:lstStyle/>
        <a:p>
          <a:endParaRPr lang="en-US"/>
        </a:p>
      </dgm:t>
    </dgm:pt>
    <dgm:pt modelId="{41AAECAF-0A69-44CF-B07D-4B046A7BA72B}" type="sibTrans" cxnId="{B000F103-7E92-4A71-93D4-64272E2DFE03}">
      <dgm:prSet/>
      <dgm:spPr/>
      <dgm:t>
        <a:bodyPr/>
        <a:lstStyle/>
        <a:p>
          <a:endParaRPr lang="en-US"/>
        </a:p>
      </dgm:t>
    </dgm:pt>
    <dgm:pt modelId="{D61DF877-A04B-4E4C-8642-5BFFA7D30523}">
      <dgm:prSet/>
      <dgm:spPr/>
      <dgm:t>
        <a:bodyPr/>
        <a:lstStyle/>
        <a:p>
          <a:r>
            <a:rPr lang="en-US"/>
            <a:t>Broker Architecture</a:t>
          </a:r>
        </a:p>
      </dgm:t>
    </dgm:pt>
    <dgm:pt modelId="{D6DCBD1A-0CF4-4702-A977-B0743C2902DF}" type="parTrans" cxnId="{5BB93505-9279-4380-B33B-295FDBB30A30}">
      <dgm:prSet/>
      <dgm:spPr/>
      <dgm:t>
        <a:bodyPr/>
        <a:lstStyle/>
        <a:p>
          <a:endParaRPr lang="en-US"/>
        </a:p>
      </dgm:t>
    </dgm:pt>
    <dgm:pt modelId="{DF235088-1662-4DAC-A3E1-A7A8B21E3920}" type="sibTrans" cxnId="{5BB93505-9279-4380-B33B-295FDBB30A30}">
      <dgm:prSet/>
      <dgm:spPr/>
      <dgm:t>
        <a:bodyPr/>
        <a:lstStyle/>
        <a:p>
          <a:endParaRPr lang="en-US"/>
        </a:p>
      </dgm:t>
    </dgm:pt>
    <dgm:pt modelId="{BE57DA92-421B-46F0-9C90-BA38263BEB69}">
      <dgm:prSet/>
      <dgm:spPr/>
      <dgm:t>
        <a:bodyPr/>
        <a:lstStyle/>
        <a:p>
          <a:r>
            <a:rPr lang="en-US"/>
            <a:t>Peer-To-Peer Architecture</a:t>
          </a:r>
        </a:p>
      </dgm:t>
    </dgm:pt>
    <dgm:pt modelId="{2EB06273-E46C-4F9B-B866-80FF247100A0}" type="parTrans" cxnId="{0155C81C-1508-49FB-B950-CD061CFB33D7}">
      <dgm:prSet/>
      <dgm:spPr/>
      <dgm:t>
        <a:bodyPr/>
        <a:lstStyle/>
        <a:p>
          <a:endParaRPr lang="en-US"/>
        </a:p>
      </dgm:t>
    </dgm:pt>
    <dgm:pt modelId="{FFD7C332-AD74-4880-8EB6-BCDDA1DEA97D}" type="sibTrans" cxnId="{0155C81C-1508-49FB-B950-CD061CFB33D7}">
      <dgm:prSet/>
      <dgm:spPr/>
      <dgm:t>
        <a:bodyPr/>
        <a:lstStyle/>
        <a:p>
          <a:endParaRPr lang="en-US"/>
        </a:p>
      </dgm:t>
    </dgm:pt>
    <dgm:pt modelId="{47C834D2-51CB-451B-B7FE-E2680095B15F}" type="pres">
      <dgm:prSet presAssocID="{86178860-D0AD-452C-9246-A048EDA24F59}" presName="diagram" presStyleCnt="0">
        <dgm:presLayoutVars>
          <dgm:dir/>
          <dgm:resizeHandles val="exact"/>
        </dgm:presLayoutVars>
      </dgm:prSet>
      <dgm:spPr/>
    </dgm:pt>
    <dgm:pt modelId="{2A6D8C8B-1BD7-4400-BB7D-1E4E74F09D45}" type="pres">
      <dgm:prSet presAssocID="{2BBB8503-0FBE-43EF-842D-C55200642A37}" presName="node" presStyleLbl="node1" presStyleIdx="0" presStyleCnt="8">
        <dgm:presLayoutVars>
          <dgm:bulletEnabled val="1"/>
        </dgm:presLayoutVars>
      </dgm:prSet>
      <dgm:spPr/>
    </dgm:pt>
    <dgm:pt modelId="{CACBB165-B77D-44B0-8DBB-E74FB4107052}" type="pres">
      <dgm:prSet presAssocID="{38EB889D-BC86-4E0E-A550-0D8153C19339}" presName="sibTrans" presStyleCnt="0"/>
      <dgm:spPr/>
    </dgm:pt>
    <dgm:pt modelId="{29906EBF-CA6B-4303-8255-5CB6512AF9A4}" type="pres">
      <dgm:prSet presAssocID="{ACA33ADD-B44D-4EBF-AFF5-28D14FB0A05B}" presName="node" presStyleLbl="node1" presStyleIdx="1" presStyleCnt="8">
        <dgm:presLayoutVars>
          <dgm:bulletEnabled val="1"/>
        </dgm:presLayoutVars>
      </dgm:prSet>
      <dgm:spPr/>
    </dgm:pt>
    <dgm:pt modelId="{7FF2A528-6CF5-4DAE-AF56-448C632E85DF}" type="pres">
      <dgm:prSet presAssocID="{3A2CD0D2-9006-4A09-9CB8-A1CCE7720A3A}" presName="sibTrans" presStyleCnt="0"/>
      <dgm:spPr/>
    </dgm:pt>
    <dgm:pt modelId="{A0EB26D4-9B63-4E63-A971-D94729A9CB11}" type="pres">
      <dgm:prSet presAssocID="{51BA334C-53EF-4BF7-8F2E-8E4F03D651F7}" presName="node" presStyleLbl="node1" presStyleIdx="2" presStyleCnt="8">
        <dgm:presLayoutVars>
          <dgm:bulletEnabled val="1"/>
        </dgm:presLayoutVars>
      </dgm:prSet>
      <dgm:spPr/>
    </dgm:pt>
    <dgm:pt modelId="{A7636DE9-452B-4D54-90ED-99EA975A1307}" type="pres">
      <dgm:prSet presAssocID="{2B82C20B-AB1A-4B8F-B692-ADDE1A71F81F}" presName="sibTrans" presStyleCnt="0"/>
      <dgm:spPr/>
    </dgm:pt>
    <dgm:pt modelId="{24814202-9043-4DA6-9804-9FC9DDE3B471}" type="pres">
      <dgm:prSet presAssocID="{2104EA19-2FF1-4520-B0F0-D9E33A2BBB2E}" presName="node" presStyleLbl="node1" presStyleIdx="3" presStyleCnt="8">
        <dgm:presLayoutVars>
          <dgm:bulletEnabled val="1"/>
        </dgm:presLayoutVars>
      </dgm:prSet>
      <dgm:spPr/>
    </dgm:pt>
    <dgm:pt modelId="{8ABAFD95-C982-4032-BB70-EF0821C0E499}" type="pres">
      <dgm:prSet presAssocID="{F7CA19D9-1897-45A7-8F62-F709C1E6203B}" presName="sibTrans" presStyleCnt="0"/>
      <dgm:spPr/>
    </dgm:pt>
    <dgm:pt modelId="{E5EA41B3-97F0-4B58-9E10-F2F6A3134596}" type="pres">
      <dgm:prSet presAssocID="{4C165CF9-F6CE-49B9-8253-54791D9ECA05}" presName="node" presStyleLbl="node1" presStyleIdx="4" presStyleCnt="8">
        <dgm:presLayoutVars>
          <dgm:bulletEnabled val="1"/>
        </dgm:presLayoutVars>
      </dgm:prSet>
      <dgm:spPr/>
    </dgm:pt>
    <dgm:pt modelId="{096B0CFB-910B-476F-9891-4870FC5A7ACC}" type="pres">
      <dgm:prSet presAssocID="{30293F73-897C-4613-A8B8-31A31C8D485F}" presName="sibTrans" presStyleCnt="0"/>
      <dgm:spPr/>
    </dgm:pt>
    <dgm:pt modelId="{38AE735B-F746-4602-9036-F70DBEAA42BF}" type="pres">
      <dgm:prSet presAssocID="{F07FD86E-0303-4424-B2F6-D33BF628AEE8}" presName="node" presStyleLbl="node1" presStyleIdx="5" presStyleCnt="8">
        <dgm:presLayoutVars>
          <dgm:bulletEnabled val="1"/>
        </dgm:presLayoutVars>
      </dgm:prSet>
      <dgm:spPr/>
    </dgm:pt>
    <dgm:pt modelId="{2336D69F-40BB-4DB7-B29F-6430D1610B82}" type="pres">
      <dgm:prSet presAssocID="{41AAECAF-0A69-44CF-B07D-4B046A7BA72B}" presName="sibTrans" presStyleCnt="0"/>
      <dgm:spPr/>
    </dgm:pt>
    <dgm:pt modelId="{04E3FDB2-76D4-4007-A756-C98430A49D2B}" type="pres">
      <dgm:prSet presAssocID="{D61DF877-A04B-4E4C-8642-5BFFA7D30523}" presName="node" presStyleLbl="node1" presStyleIdx="6" presStyleCnt="8">
        <dgm:presLayoutVars>
          <dgm:bulletEnabled val="1"/>
        </dgm:presLayoutVars>
      </dgm:prSet>
      <dgm:spPr/>
    </dgm:pt>
    <dgm:pt modelId="{5709F3E4-037B-44EA-ADC8-2379BCE368B7}" type="pres">
      <dgm:prSet presAssocID="{DF235088-1662-4DAC-A3E1-A7A8B21E3920}" presName="sibTrans" presStyleCnt="0"/>
      <dgm:spPr/>
    </dgm:pt>
    <dgm:pt modelId="{7EF4D044-FAEF-43B4-893B-28D2916B7006}" type="pres">
      <dgm:prSet presAssocID="{BE57DA92-421B-46F0-9C90-BA38263BEB69}" presName="node" presStyleLbl="node1" presStyleIdx="7" presStyleCnt="8">
        <dgm:presLayoutVars>
          <dgm:bulletEnabled val="1"/>
        </dgm:presLayoutVars>
      </dgm:prSet>
      <dgm:spPr/>
    </dgm:pt>
  </dgm:ptLst>
  <dgm:cxnLst>
    <dgm:cxn modelId="{B000F103-7E92-4A71-93D4-64272E2DFE03}" srcId="{86178860-D0AD-452C-9246-A048EDA24F59}" destId="{F07FD86E-0303-4424-B2F6-D33BF628AEE8}" srcOrd="5" destOrd="0" parTransId="{10904028-0406-4AB3-A22D-DDEF1D945B76}" sibTransId="{41AAECAF-0A69-44CF-B07D-4B046A7BA72B}"/>
    <dgm:cxn modelId="{5BB93505-9279-4380-B33B-295FDBB30A30}" srcId="{86178860-D0AD-452C-9246-A048EDA24F59}" destId="{D61DF877-A04B-4E4C-8642-5BFFA7D30523}" srcOrd="6" destOrd="0" parTransId="{D6DCBD1A-0CF4-4702-A977-B0743C2902DF}" sibTransId="{DF235088-1662-4DAC-A3E1-A7A8B21E3920}"/>
    <dgm:cxn modelId="{0155C81C-1508-49FB-B950-CD061CFB33D7}" srcId="{86178860-D0AD-452C-9246-A048EDA24F59}" destId="{BE57DA92-421B-46F0-9C90-BA38263BEB69}" srcOrd="7" destOrd="0" parTransId="{2EB06273-E46C-4F9B-B866-80FF247100A0}" sibTransId="{FFD7C332-AD74-4880-8EB6-BCDDA1DEA97D}"/>
    <dgm:cxn modelId="{A7232266-14F6-4CCD-A5E3-384603272408}" type="presOf" srcId="{2104EA19-2FF1-4520-B0F0-D9E33A2BBB2E}" destId="{24814202-9043-4DA6-9804-9FC9DDE3B471}" srcOrd="0" destOrd="0" presId="urn:microsoft.com/office/officeart/2005/8/layout/default"/>
    <dgm:cxn modelId="{71224A69-0849-4EF1-B2BC-38CCBB884487}" type="presOf" srcId="{D61DF877-A04B-4E4C-8642-5BFFA7D30523}" destId="{04E3FDB2-76D4-4007-A756-C98430A49D2B}" srcOrd="0" destOrd="0" presId="urn:microsoft.com/office/officeart/2005/8/layout/default"/>
    <dgm:cxn modelId="{E4A7D949-25EC-4D43-83D8-D69346EEE4AF}" srcId="{86178860-D0AD-452C-9246-A048EDA24F59}" destId="{51BA334C-53EF-4BF7-8F2E-8E4F03D651F7}" srcOrd="2" destOrd="0" parTransId="{F8F7D396-DA01-4D1F-8600-01623DFCF148}" sibTransId="{2B82C20B-AB1A-4B8F-B692-ADDE1A71F81F}"/>
    <dgm:cxn modelId="{71710F85-F9DA-4543-96E5-8C67B56F515B}" type="presOf" srcId="{86178860-D0AD-452C-9246-A048EDA24F59}" destId="{47C834D2-51CB-451B-B7FE-E2680095B15F}" srcOrd="0" destOrd="0" presId="urn:microsoft.com/office/officeart/2005/8/layout/default"/>
    <dgm:cxn modelId="{CD2C3193-4799-4822-9EE9-B1BA3256D91D}" type="presOf" srcId="{2BBB8503-0FBE-43EF-842D-C55200642A37}" destId="{2A6D8C8B-1BD7-4400-BB7D-1E4E74F09D45}" srcOrd="0" destOrd="0" presId="urn:microsoft.com/office/officeart/2005/8/layout/default"/>
    <dgm:cxn modelId="{5F990A9F-C521-40B7-911F-0199504B6FEC}" srcId="{86178860-D0AD-452C-9246-A048EDA24F59}" destId="{ACA33ADD-B44D-4EBF-AFF5-28D14FB0A05B}" srcOrd="1" destOrd="0" parTransId="{D5F7B501-A691-4396-9C12-EFC707471524}" sibTransId="{3A2CD0D2-9006-4A09-9CB8-A1CCE7720A3A}"/>
    <dgm:cxn modelId="{8D00E8B4-D006-4F76-9308-29DA87A103FC}" srcId="{86178860-D0AD-452C-9246-A048EDA24F59}" destId="{2BBB8503-0FBE-43EF-842D-C55200642A37}" srcOrd="0" destOrd="0" parTransId="{42E2B621-178B-4704-85E1-F57032FCE7FE}" sibTransId="{38EB889D-BC86-4E0E-A550-0D8153C19339}"/>
    <dgm:cxn modelId="{DEC560BE-D800-47AF-861A-0BED7C21F2BD}" type="presOf" srcId="{51BA334C-53EF-4BF7-8F2E-8E4F03D651F7}" destId="{A0EB26D4-9B63-4E63-A971-D94729A9CB11}" srcOrd="0" destOrd="0" presId="urn:microsoft.com/office/officeart/2005/8/layout/default"/>
    <dgm:cxn modelId="{3F40B0BF-52E3-4490-AEFE-01CF129B4688}" type="presOf" srcId="{4C165CF9-F6CE-49B9-8253-54791D9ECA05}" destId="{E5EA41B3-97F0-4B58-9E10-F2F6A3134596}" srcOrd="0" destOrd="0" presId="urn:microsoft.com/office/officeart/2005/8/layout/default"/>
    <dgm:cxn modelId="{E89AEBC4-81FF-4F05-B76D-728A91079F9B}" type="presOf" srcId="{ACA33ADD-B44D-4EBF-AFF5-28D14FB0A05B}" destId="{29906EBF-CA6B-4303-8255-5CB6512AF9A4}" srcOrd="0" destOrd="0" presId="urn:microsoft.com/office/officeart/2005/8/layout/default"/>
    <dgm:cxn modelId="{EEC27CE2-516F-468D-A039-3F893853AC4E}" type="presOf" srcId="{BE57DA92-421B-46F0-9C90-BA38263BEB69}" destId="{7EF4D044-FAEF-43B4-893B-28D2916B7006}" srcOrd="0" destOrd="0" presId="urn:microsoft.com/office/officeart/2005/8/layout/default"/>
    <dgm:cxn modelId="{A1BE56E5-7CA0-46C9-9C96-FF83DE80E59A}" srcId="{86178860-D0AD-452C-9246-A048EDA24F59}" destId="{2104EA19-2FF1-4520-B0F0-D9E33A2BBB2E}" srcOrd="3" destOrd="0" parTransId="{F780E034-CBEE-4480-8AAA-96E9C1AD8B59}" sibTransId="{F7CA19D9-1897-45A7-8F62-F709C1E6203B}"/>
    <dgm:cxn modelId="{0B4C6EEF-5CEC-4C93-A57D-8C3DD45B5324}" srcId="{86178860-D0AD-452C-9246-A048EDA24F59}" destId="{4C165CF9-F6CE-49B9-8253-54791D9ECA05}" srcOrd="4" destOrd="0" parTransId="{31494AEF-63EC-45C3-A127-7C87D610C38D}" sibTransId="{30293F73-897C-4613-A8B8-31A31C8D485F}"/>
    <dgm:cxn modelId="{C22F31FA-4407-404F-86A9-4716F24D3B24}" type="presOf" srcId="{F07FD86E-0303-4424-B2F6-D33BF628AEE8}" destId="{38AE735B-F746-4602-9036-F70DBEAA42BF}" srcOrd="0" destOrd="0" presId="urn:microsoft.com/office/officeart/2005/8/layout/default"/>
    <dgm:cxn modelId="{2C61E406-A104-4DEC-A412-87EB1324436D}" type="presParOf" srcId="{47C834D2-51CB-451B-B7FE-E2680095B15F}" destId="{2A6D8C8B-1BD7-4400-BB7D-1E4E74F09D45}" srcOrd="0" destOrd="0" presId="urn:microsoft.com/office/officeart/2005/8/layout/default"/>
    <dgm:cxn modelId="{2B6C591F-DB8E-431C-B1B5-EA55F467E28A}" type="presParOf" srcId="{47C834D2-51CB-451B-B7FE-E2680095B15F}" destId="{CACBB165-B77D-44B0-8DBB-E74FB4107052}" srcOrd="1" destOrd="0" presId="urn:microsoft.com/office/officeart/2005/8/layout/default"/>
    <dgm:cxn modelId="{A88D5829-8088-4D4F-9BAD-46DF0CEC186D}" type="presParOf" srcId="{47C834D2-51CB-451B-B7FE-E2680095B15F}" destId="{29906EBF-CA6B-4303-8255-5CB6512AF9A4}" srcOrd="2" destOrd="0" presId="urn:microsoft.com/office/officeart/2005/8/layout/default"/>
    <dgm:cxn modelId="{FE48FFE8-240E-4962-926D-5399AFED9D92}" type="presParOf" srcId="{47C834D2-51CB-451B-B7FE-E2680095B15F}" destId="{7FF2A528-6CF5-4DAE-AF56-448C632E85DF}" srcOrd="3" destOrd="0" presId="urn:microsoft.com/office/officeart/2005/8/layout/default"/>
    <dgm:cxn modelId="{834FEC6A-376B-49A3-87A1-CE94878FCE70}" type="presParOf" srcId="{47C834D2-51CB-451B-B7FE-E2680095B15F}" destId="{A0EB26D4-9B63-4E63-A971-D94729A9CB11}" srcOrd="4" destOrd="0" presId="urn:microsoft.com/office/officeart/2005/8/layout/default"/>
    <dgm:cxn modelId="{6EDE1845-230F-4672-A76A-409E4C29D796}" type="presParOf" srcId="{47C834D2-51CB-451B-B7FE-E2680095B15F}" destId="{A7636DE9-452B-4D54-90ED-99EA975A1307}" srcOrd="5" destOrd="0" presId="urn:microsoft.com/office/officeart/2005/8/layout/default"/>
    <dgm:cxn modelId="{D8CE2EEC-4399-4F71-A6A8-DAF95E023F21}" type="presParOf" srcId="{47C834D2-51CB-451B-B7FE-E2680095B15F}" destId="{24814202-9043-4DA6-9804-9FC9DDE3B471}" srcOrd="6" destOrd="0" presId="urn:microsoft.com/office/officeart/2005/8/layout/default"/>
    <dgm:cxn modelId="{7BB86C68-D5A1-415D-A194-DFA145F3E0C2}" type="presParOf" srcId="{47C834D2-51CB-451B-B7FE-E2680095B15F}" destId="{8ABAFD95-C982-4032-BB70-EF0821C0E499}" srcOrd="7" destOrd="0" presId="urn:microsoft.com/office/officeart/2005/8/layout/default"/>
    <dgm:cxn modelId="{14A842DB-6D4D-494F-B528-E4710464BC65}" type="presParOf" srcId="{47C834D2-51CB-451B-B7FE-E2680095B15F}" destId="{E5EA41B3-97F0-4B58-9E10-F2F6A3134596}" srcOrd="8" destOrd="0" presId="urn:microsoft.com/office/officeart/2005/8/layout/default"/>
    <dgm:cxn modelId="{308A1343-8EDD-46DB-8503-7351E42B17B0}" type="presParOf" srcId="{47C834D2-51CB-451B-B7FE-E2680095B15F}" destId="{096B0CFB-910B-476F-9891-4870FC5A7ACC}" srcOrd="9" destOrd="0" presId="urn:microsoft.com/office/officeart/2005/8/layout/default"/>
    <dgm:cxn modelId="{7AEEA03A-66D3-43E3-B053-9F19CCC7A55D}" type="presParOf" srcId="{47C834D2-51CB-451B-B7FE-E2680095B15F}" destId="{38AE735B-F746-4602-9036-F70DBEAA42BF}" srcOrd="10" destOrd="0" presId="urn:microsoft.com/office/officeart/2005/8/layout/default"/>
    <dgm:cxn modelId="{941CA442-EFC7-40E6-AE43-8B668A6C9FA9}" type="presParOf" srcId="{47C834D2-51CB-451B-B7FE-E2680095B15F}" destId="{2336D69F-40BB-4DB7-B29F-6430D1610B82}" srcOrd="11" destOrd="0" presId="urn:microsoft.com/office/officeart/2005/8/layout/default"/>
    <dgm:cxn modelId="{7B34C118-69C0-41E2-B03E-F7A24EC1A972}" type="presParOf" srcId="{47C834D2-51CB-451B-B7FE-E2680095B15F}" destId="{04E3FDB2-76D4-4007-A756-C98430A49D2B}" srcOrd="12" destOrd="0" presId="urn:microsoft.com/office/officeart/2005/8/layout/default"/>
    <dgm:cxn modelId="{C1B59588-F4EC-4CEA-81CC-0EB999EA4626}" type="presParOf" srcId="{47C834D2-51CB-451B-B7FE-E2680095B15F}" destId="{5709F3E4-037B-44EA-ADC8-2379BCE368B7}" srcOrd="13" destOrd="0" presId="urn:microsoft.com/office/officeart/2005/8/layout/default"/>
    <dgm:cxn modelId="{4DCCA733-36B3-434F-82CA-3D7F01F4D11B}" type="presParOf" srcId="{47C834D2-51CB-451B-B7FE-E2680095B15F}" destId="{7EF4D044-FAEF-43B4-893B-28D2916B7006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CC01B64-2D79-4669-833F-06B3F64398C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740FA5D-AAE0-4FEA-895D-BD0B24F150F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Black Box</a:t>
          </a:r>
        </a:p>
      </dgm:t>
    </dgm:pt>
    <dgm:pt modelId="{E6942611-4D9D-4068-BCE1-8CAE4DE41D1A}" type="parTrans" cxnId="{CFF208F8-D899-45EE-95C5-A86E35CB4EBA}">
      <dgm:prSet/>
      <dgm:spPr/>
      <dgm:t>
        <a:bodyPr/>
        <a:lstStyle/>
        <a:p>
          <a:endParaRPr lang="en-US"/>
        </a:p>
      </dgm:t>
    </dgm:pt>
    <dgm:pt modelId="{9BE796A6-9A25-43A1-B2E1-75C7B6633EE1}" type="sibTrans" cxnId="{CFF208F8-D899-45EE-95C5-A86E35CB4EBA}">
      <dgm:prSet/>
      <dgm:spPr/>
      <dgm:t>
        <a:bodyPr/>
        <a:lstStyle/>
        <a:p>
          <a:endParaRPr lang="en-US"/>
        </a:p>
      </dgm:t>
    </dgm:pt>
    <dgm:pt modelId="{89FEEA71-C3AA-4FB6-80D8-5BA13ED14AA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White Box</a:t>
          </a:r>
        </a:p>
      </dgm:t>
    </dgm:pt>
    <dgm:pt modelId="{9756BEFD-6DEE-4143-B2B2-584594A0E2C0}" type="parTrans" cxnId="{BC174C5D-B9B5-4110-8BDD-6F85C0300F0F}">
      <dgm:prSet/>
      <dgm:spPr/>
      <dgm:t>
        <a:bodyPr/>
        <a:lstStyle/>
        <a:p>
          <a:endParaRPr lang="en-US"/>
        </a:p>
      </dgm:t>
    </dgm:pt>
    <dgm:pt modelId="{8A23407F-38E6-45A8-B9AE-464B20991849}" type="sibTrans" cxnId="{BC174C5D-B9B5-4110-8BDD-6F85C0300F0F}">
      <dgm:prSet/>
      <dgm:spPr/>
      <dgm:t>
        <a:bodyPr/>
        <a:lstStyle/>
        <a:p>
          <a:endParaRPr lang="en-US"/>
        </a:p>
      </dgm:t>
    </dgm:pt>
    <dgm:pt modelId="{55159E97-4F36-4C68-885E-49A318EA776A}" type="pres">
      <dgm:prSet presAssocID="{FCC01B64-2D79-4669-833F-06B3F64398C5}" presName="root" presStyleCnt="0">
        <dgm:presLayoutVars>
          <dgm:dir/>
          <dgm:resizeHandles val="exact"/>
        </dgm:presLayoutVars>
      </dgm:prSet>
      <dgm:spPr/>
    </dgm:pt>
    <dgm:pt modelId="{87A8247D-8AE1-4FFD-8484-83829A373EB2}" type="pres">
      <dgm:prSet presAssocID="{9740FA5D-AAE0-4FEA-895D-BD0B24F150FC}" presName="compNode" presStyleCnt="0"/>
      <dgm:spPr/>
    </dgm:pt>
    <dgm:pt modelId="{928D90A0-CCD8-453E-9095-56816AAC8B4C}" type="pres">
      <dgm:prSet presAssocID="{9740FA5D-AAE0-4FEA-895D-BD0B24F150FC}" presName="iconBgRect" presStyleLbl="bgShp" presStyleIdx="0" presStyleCnt="2"/>
      <dgm:spPr/>
    </dgm:pt>
    <dgm:pt modelId="{FB39C821-272F-4334-904F-45E97A0216A9}" type="pres">
      <dgm:prSet presAssocID="{9740FA5D-AAE0-4FEA-895D-BD0B24F150F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8A32EB24-3EE8-4C38-A910-9ABE7A5B053D}" type="pres">
      <dgm:prSet presAssocID="{9740FA5D-AAE0-4FEA-895D-BD0B24F150FC}" presName="spaceRect" presStyleCnt="0"/>
      <dgm:spPr/>
    </dgm:pt>
    <dgm:pt modelId="{B6590253-000E-4341-A829-AEBE931915B8}" type="pres">
      <dgm:prSet presAssocID="{9740FA5D-AAE0-4FEA-895D-BD0B24F150FC}" presName="textRect" presStyleLbl="revTx" presStyleIdx="0" presStyleCnt="2">
        <dgm:presLayoutVars>
          <dgm:chMax val="1"/>
          <dgm:chPref val="1"/>
        </dgm:presLayoutVars>
      </dgm:prSet>
      <dgm:spPr/>
    </dgm:pt>
    <dgm:pt modelId="{00BF1E20-FEE4-44BA-BB5F-D335B92C3459}" type="pres">
      <dgm:prSet presAssocID="{9BE796A6-9A25-43A1-B2E1-75C7B6633EE1}" presName="sibTrans" presStyleCnt="0"/>
      <dgm:spPr/>
    </dgm:pt>
    <dgm:pt modelId="{BD5B383E-BF6B-4258-BD4E-943600BECE1B}" type="pres">
      <dgm:prSet presAssocID="{89FEEA71-C3AA-4FB6-80D8-5BA13ED14AA7}" presName="compNode" presStyleCnt="0"/>
      <dgm:spPr/>
    </dgm:pt>
    <dgm:pt modelId="{F648B896-F6A5-466F-85C6-8C77C6172418}" type="pres">
      <dgm:prSet presAssocID="{89FEEA71-C3AA-4FB6-80D8-5BA13ED14AA7}" presName="iconBgRect" presStyleLbl="bgShp" presStyleIdx="1" presStyleCnt="2"/>
      <dgm:spPr/>
    </dgm:pt>
    <dgm:pt modelId="{B3A79C49-D361-48A1-87AD-E889B629FCE5}" type="pres">
      <dgm:prSet presAssocID="{89FEEA71-C3AA-4FB6-80D8-5BA13ED14AA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780F9AAD-4A05-46B9-9B36-48F0B6F856CE}" type="pres">
      <dgm:prSet presAssocID="{89FEEA71-C3AA-4FB6-80D8-5BA13ED14AA7}" presName="spaceRect" presStyleCnt="0"/>
      <dgm:spPr/>
    </dgm:pt>
    <dgm:pt modelId="{6F24A2D5-8065-4291-AE2E-826E83715E52}" type="pres">
      <dgm:prSet presAssocID="{89FEEA71-C3AA-4FB6-80D8-5BA13ED14AA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1B1EA19-9658-476F-9A67-667EFBA47942}" type="presOf" srcId="{FCC01B64-2D79-4669-833F-06B3F64398C5}" destId="{55159E97-4F36-4C68-885E-49A318EA776A}" srcOrd="0" destOrd="0" presId="urn:microsoft.com/office/officeart/2018/5/layout/IconCircleLabelList"/>
    <dgm:cxn modelId="{BC174C5D-B9B5-4110-8BDD-6F85C0300F0F}" srcId="{FCC01B64-2D79-4669-833F-06B3F64398C5}" destId="{89FEEA71-C3AA-4FB6-80D8-5BA13ED14AA7}" srcOrd="1" destOrd="0" parTransId="{9756BEFD-6DEE-4143-B2B2-584594A0E2C0}" sibTransId="{8A23407F-38E6-45A8-B9AE-464B20991849}"/>
    <dgm:cxn modelId="{72853F4B-4463-4F7E-A4D2-A11C6BE478FA}" type="presOf" srcId="{9740FA5D-AAE0-4FEA-895D-BD0B24F150FC}" destId="{B6590253-000E-4341-A829-AEBE931915B8}" srcOrd="0" destOrd="0" presId="urn:microsoft.com/office/officeart/2018/5/layout/IconCircleLabelList"/>
    <dgm:cxn modelId="{53ED1CAA-A3BA-4757-9655-46D697EEFE34}" type="presOf" srcId="{89FEEA71-C3AA-4FB6-80D8-5BA13ED14AA7}" destId="{6F24A2D5-8065-4291-AE2E-826E83715E52}" srcOrd="0" destOrd="0" presId="urn:microsoft.com/office/officeart/2018/5/layout/IconCircleLabelList"/>
    <dgm:cxn modelId="{CFF208F8-D899-45EE-95C5-A86E35CB4EBA}" srcId="{FCC01B64-2D79-4669-833F-06B3F64398C5}" destId="{9740FA5D-AAE0-4FEA-895D-BD0B24F150FC}" srcOrd="0" destOrd="0" parTransId="{E6942611-4D9D-4068-BCE1-8CAE4DE41D1A}" sibTransId="{9BE796A6-9A25-43A1-B2E1-75C7B6633EE1}"/>
    <dgm:cxn modelId="{980240DE-F492-4179-B8BB-A64EB3875243}" type="presParOf" srcId="{55159E97-4F36-4C68-885E-49A318EA776A}" destId="{87A8247D-8AE1-4FFD-8484-83829A373EB2}" srcOrd="0" destOrd="0" presId="urn:microsoft.com/office/officeart/2018/5/layout/IconCircleLabelList"/>
    <dgm:cxn modelId="{FCC85ED4-FE20-4DD7-B7CA-D351976FFA74}" type="presParOf" srcId="{87A8247D-8AE1-4FFD-8484-83829A373EB2}" destId="{928D90A0-CCD8-453E-9095-56816AAC8B4C}" srcOrd="0" destOrd="0" presId="urn:microsoft.com/office/officeart/2018/5/layout/IconCircleLabelList"/>
    <dgm:cxn modelId="{45CD832D-C2BF-4A0C-B4EC-C88845E6AC26}" type="presParOf" srcId="{87A8247D-8AE1-4FFD-8484-83829A373EB2}" destId="{FB39C821-272F-4334-904F-45E97A0216A9}" srcOrd="1" destOrd="0" presId="urn:microsoft.com/office/officeart/2018/5/layout/IconCircleLabelList"/>
    <dgm:cxn modelId="{88191490-FB4D-4B76-AA5B-A3852415E7E7}" type="presParOf" srcId="{87A8247D-8AE1-4FFD-8484-83829A373EB2}" destId="{8A32EB24-3EE8-4C38-A910-9ABE7A5B053D}" srcOrd="2" destOrd="0" presId="urn:microsoft.com/office/officeart/2018/5/layout/IconCircleLabelList"/>
    <dgm:cxn modelId="{180C1926-26E9-4D7C-A864-3E7A8E0346A3}" type="presParOf" srcId="{87A8247D-8AE1-4FFD-8484-83829A373EB2}" destId="{B6590253-000E-4341-A829-AEBE931915B8}" srcOrd="3" destOrd="0" presId="urn:microsoft.com/office/officeart/2018/5/layout/IconCircleLabelList"/>
    <dgm:cxn modelId="{97D6263B-5A92-4C95-847F-3E88C4A02F74}" type="presParOf" srcId="{55159E97-4F36-4C68-885E-49A318EA776A}" destId="{00BF1E20-FEE4-44BA-BB5F-D335B92C3459}" srcOrd="1" destOrd="0" presId="urn:microsoft.com/office/officeart/2018/5/layout/IconCircleLabelList"/>
    <dgm:cxn modelId="{3B052B95-D81A-4EE8-8435-746F2FE3D48F}" type="presParOf" srcId="{55159E97-4F36-4C68-885E-49A318EA776A}" destId="{BD5B383E-BF6B-4258-BD4E-943600BECE1B}" srcOrd="2" destOrd="0" presId="urn:microsoft.com/office/officeart/2018/5/layout/IconCircleLabelList"/>
    <dgm:cxn modelId="{656D4784-0294-4821-8132-A6E461C75026}" type="presParOf" srcId="{BD5B383E-BF6B-4258-BD4E-943600BECE1B}" destId="{F648B896-F6A5-466F-85C6-8C77C6172418}" srcOrd="0" destOrd="0" presId="urn:microsoft.com/office/officeart/2018/5/layout/IconCircleLabelList"/>
    <dgm:cxn modelId="{5C93CC66-9410-42D1-B3A8-5A560C05E21C}" type="presParOf" srcId="{BD5B383E-BF6B-4258-BD4E-943600BECE1B}" destId="{B3A79C49-D361-48A1-87AD-E889B629FCE5}" srcOrd="1" destOrd="0" presId="urn:microsoft.com/office/officeart/2018/5/layout/IconCircleLabelList"/>
    <dgm:cxn modelId="{AF806223-E6C9-467C-9E49-16D14C781E70}" type="presParOf" srcId="{BD5B383E-BF6B-4258-BD4E-943600BECE1B}" destId="{780F9AAD-4A05-46B9-9B36-48F0B6F856CE}" srcOrd="2" destOrd="0" presId="urn:microsoft.com/office/officeart/2018/5/layout/IconCircleLabelList"/>
    <dgm:cxn modelId="{5E0562AC-03F7-4E32-ACB1-5BE66ED5128A}" type="presParOf" srcId="{BD5B383E-BF6B-4258-BD4E-943600BECE1B}" destId="{6F24A2D5-8065-4291-AE2E-826E83715E5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4198E-9374-4CE4-8AB3-636E97847D39}">
      <dsp:nvSpPr>
        <dsp:cNvPr id="0" name=""/>
        <dsp:cNvSpPr/>
      </dsp:nvSpPr>
      <dsp:spPr>
        <a:xfrm>
          <a:off x="212335" y="302868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06F59-6505-4E6E-A255-669EF10ECFCE}">
      <dsp:nvSpPr>
        <dsp:cNvPr id="0" name=""/>
        <dsp:cNvSpPr/>
      </dsp:nvSpPr>
      <dsp:spPr>
        <a:xfrm>
          <a:off x="492877" y="583410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C993C-309A-456F-84F9-1670FB000B5A}">
      <dsp:nvSpPr>
        <dsp:cNvPr id="0" name=""/>
        <dsp:cNvSpPr/>
      </dsp:nvSpPr>
      <dsp:spPr>
        <a:xfrm>
          <a:off x="1834517" y="30286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Waterfall</a:t>
          </a:r>
        </a:p>
      </dsp:txBody>
      <dsp:txXfrm>
        <a:off x="1834517" y="302868"/>
        <a:ext cx="3148942" cy="1335915"/>
      </dsp:txXfrm>
    </dsp:sp>
    <dsp:sp modelId="{30824FA5-CBE0-4E9E-B7F2-B9BC912CBCE2}">
      <dsp:nvSpPr>
        <dsp:cNvPr id="0" name=""/>
        <dsp:cNvSpPr/>
      </dsp:nvSpPr>
      <dsp:spPr>
        <a:xfrm>
          <a:off x="5532139" y="302868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57E5B8-62A3-4E32-A094-D9C31F482BC8}">
      <dsp:nvSpPr>
        <dsp:cNvPr id="0" name=""/>
        <dsp:cNvSpPr/>
      </dsp:nvSpPr>
      <dsp:spPr>
        <a:xfrm>
          <a:off x="5812681" y="583410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A74DA-9E1A-40A8-B128-AB31CE507877}">
      <dsp:nvSpPr>
        <dsp:cNvPr id="0" name=""/>
        <dsp:cNvSpPr/>
      </dsp:nvSpPr>
      <dsp:spPr>
        <a:xfrm>
          <a:off x="7154322" y="30286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Agile</a:t>
          </a:r>
        </a:p>
      </dsp:txBody>
      <dsp:txXfrm>
        <a:off x="7154322" y="302868"/>
        <a:ext cx="3148942" cy="1335915"/>
      </dsp:txXfrm>
    </dsp:sp>
    <dsp:sp modelId="{9D77A899-8BE7-4612-899C-B4AAF8045BEC}">
      <dsp:nvSpPr>
        <dsp:cNvPr id="0" name=""/>
        <dsp:cNvSpPr/>
      </dsp:nvSpPr>
      <dsp:spPr>
        <a:xfrm>
          <a:off x="212335" y="231009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9A4623-4232-47E1-9E81-9203CA32588F}">
      <dsp:nvSpPr>
        <dsp:cNvPr id="0" name=""/>
        <dsp:cNvSpPr/>
      </dsp:nvSpPr>
      <dsp:spPr>
        <a:xfrm>
          <a:off x="492877" y="259063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CCB1A-4932-4B5F-B188-36F0744A23DE}">
      <dsp:nvSpPr>
        <dsp:cNvPr id="0" name=""/>
        <dsp:cNvSpPr/>
      </dsp:nvSpPr>
      <dsp:spPr>
        <a:xfrm>
          <a:off x="1834517" y="231009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Kanban</a:t>
          </a:r>
        </a:p>
      </dsp:txBody>
      <dsp:txXfrm>
        <a:off x="1834517" y="2310092"/>
        <a:ext cx="3148942" cy="1335915"/>
      </dsp:txXfrm>
    </dsp:sp>
    <dsp:sp modelId="{021AFD54-80E7-4DE4-BC26-70E592B266D1}">
      <dsp:nvSpPr>
        <dsp:cNvPr id="0" name=""/>
        <dsp:cNvSpPr/>
      </dsp:nvSpPr>
      <dsp:spPr>
        <a:xfrm>
          <a:off x="5532139" y="231009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D5C7F-2D3A-49DD-9B52-9AA985F726A8}">
      <dsp:nvSpPr>
        <dsp:cNvPr id="0" name=""/>
        <dsp:cNvSpPr/>
      </dsp:nvSpPr>
      <dsp:spPr>
        <a:xfrm>
          <a:off x="5812681" y="259063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BEBD6-20C4-44D4-BD15-94571DD82BFA}">
      <dsp:nvSpPr>
        <dsp:cNvPr id="0" name=""/>
        <dsp:cNvSpPr/>
      </dsp:nvSpPr>
      <dsp:spPr>
        <a:xfrm>
          <a:off x="7154322" y="231009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Scrum</a:t>
          </a:r>
        </a:p>
      </dsp:txBody>
      <dsp:txXfrm>
        <a:off x="7154322" y="231009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4365A-503A-4280-A7A5-08C1609DA854}">
      <dsp:nvSpPr>
        <dsp:cNvPr id="0" name=""/>
        <dsp:cNvSpPr/>
      </dsp:nvSpPr>
      <dsp:spPr>
        <a:xfrm>
          <a:off x="467820" y="36734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B18D6-E981-4CBE-ADD6-6D9AE129BF19}">
      <dsp:nvSpPr>
        <dsp:cNvPr id="0" name=""/>
        <dsp:cNvSpPr/>
      </dsp:nvSpPr>
      <dsp:spPr>
        <a:xfrm>
          <a:off x="701820" y="60134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03568-6355-4BA9-97A2-CD19BB4B75FC}">
      <dsp:nvSpPr>
        <dsp:cNvPr id="0" name=""/>
        <dsp:cNvSpPr/>
      </dsp:nvSpPr>
      <dsp:spPr>
        <a:xfrm>
          <a:off x="116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Elicitation</a:t>
          </a:r>
        </a:p>
      </dsp:txBody>
      <dsp:txXfrm>
        <a:off x="116820" y="1807344"/>
        <a:ext cx="1800000" cy="720000"/>
      </dsp:txXfrm>
    </dsp:sp>
    <dsp:sp modelId="{11F7AD19-4C2A-4A5A-852B-4F1A8F4D1A24}">
      <dsp:nvSpPr>
        <dsp:cNvPr id="0" name=""/>
        <dsp:cNvSpPr/>
      </dsp:nvSpPr>
      <dsp:spPr>
        <a:xfrm>
          <a:off x="2582820" y="36734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61FF16-DE47-4D27-B94C-63E3BC7AB605}">
      <dsp:nvSpPr>
        <dsp:cNvPr id="0" name=""/>
        <dsp:cNvSpPr/>
      </dsp:nvSpPr>
      <dsp:spPr>
        <a:xfrm>
          <a:off x="2816820" y="60134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96530-CDA4-4E5B-803D-DBAA7895CD15}">
      <dsp:nvSpPr>
        <dsp:cNvPr id="0" name=""/>
        <dsp:cNvSpPr/>
      </dsp:nvSpPr>
      <dsp:spPr>
        <a:xfrm>
          <a:off x="2231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Analysis</a:t>
          </a:r>
        </a:p>
      </dsp:txBody>
      <dsp:txXfrm>
        <a:off x="2231820" y="1807344"/>
        <a:ext cx="1800000" cy="720000"/>
      </dsp:txXfrm>
    </dsp:sp>
    <dsp:sp modelId="{BDDDEE5A-AE17-4DF5-84CE-11B3CB96A8E0}">
      <dsp:nvSpPr>
        <dsp:cNvPr id="0" name=""/>
        <dsp:cNvSpPr/>
      </dsp:nvSpPr>
      <dsp:spPr>
        <a:xfrm>
          <a:off x="4697820" y="36734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ED653C-5D8F-4760-9281-F229C96F70CC}">
      <dsp:nvSpPr>
        <dsp:cNvPr id="0" name=""/>
        <dsp:cNvSpPr/>
      </dsp:nvSpPr>
      <dsp:spPr>
        <a:xfrm>
          <a:off x="4931820" y="60134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68C9E-2345-4149-955B-DF455D8E15D3}">
      <dsp:nvSpPr>
        <dsp:cNvPr id="0" name=""/>
        <dsp:cNvSpPr/>
      </dsp:nvSpPr>
      <dsp:spPr>
        <a:xfrm>
          <a:off x="4346820" y="180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Specification</a:t>
          </a:r>
        </a:p>
      </dsp:txBody>
      <dsp:txXfrm>
        <a:off x="4346820" y="1807344"/>
        <a:ext cx="1800000" cy="720000"/>
      </dsp:txXfrm>
    </dsp:sp>
    <dsp:sp modelId="{F952239E-D85B-43F9-B57F-8A70D658D00A}">
      <dsp:nvSpPr>
        <dsp:cNvPr id="0" name=""/>
        <dsp:cNvSpPr/>
      </dsp:nvSpPr>
      <dsp:spPr>
        <a:xfrm>
          <a:off x="1525320" y="297734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FFEC8-6E37-438C-94E0-3C2F042E1A62}">
      <dsp:nvSpPr>
        <dsp:cNvPr id="0" name=""/>
        <dsp:cNvSpPr/>
      </dsp:nvSpPr>
      <dsp:spPr>
        <a:xfrm>
          <a:off x="1759320" y="321134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FBEC2-6761-4F8F-B5E8-5141BB80F94A}">
      <dsp:nvSpPr>
        <dsp:cNvPr id="0" name=""/>
        <dsp:cNvSpPr/>
      </dsp:nvSpPr>
      <dsp:spPr>
        <a:xfrm>
          <a:off x="1174320" y="441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Validation</a:t>
          </a:r>
        </a:p>
      </dsp:txBody>
      <dsp:txXfrm>
        <a:off x="1174320" y="4417344"/>
        <a:ext cx="1800000" cy="720000"/>
      </dsp:txXfrm>
    </dsp:sp>
    <dsp:sp modelId="{C091397F-C29F-4EDC-B88B-EF6332A795D7}">
      <dsp:nvSpPr>
        <dsp:cNvPr id="0" name=""/>
        <dsp:cNvSpPr/>
      </dsp:nvSpPr>
      <dsp:spPr>
        <a:xfrm>
          <a:off x="3640320" y="2977343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31FE39-B9A2-4F7B-99CE-46172CFECAAF}">
      <dsp:nvSpPr>
        <dsp:cNvPr id="0" name=""/>
        <dsp:cNvSpPr/>
      </dsp:nvSpPr>
      <dsp:spPr>
        <a:xfrm>
          <a:off x="3874320" y="321134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FE6BA-9AB9-41B0-8055-BF8BAB621230}">
      <dsp:nvSpPr>
        <dsp:cNvPr id="0" name=""/>
        <dsp:cNvSpPr/>
      </dsp:nvSpPr>
      <dsp:spPr>
        <a:xfrm>
          <a:off x="3289320" y="441734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Management</a:t>
          </a:r>
        </a:p>
      </dsp:txBody>
      <dsp:txXfrm>
        <a:off x="3289320" y="4417344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4365A-503A-4280-A7A5-08C1609DA854}">
      <dsp:nvSpPr>
        <dsp:cNvPr id="0" name=""/>
        <dsp:cNvSpPr/>
      </dsp:nvSpPr>
      <dsp:spPr>
        <a:xfrm>
          <a:off x="478800" y="109627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B18D6-E981-4CBE-ADD6-6D9AE129BF19}">
      <dsp:nvSpPr>
        <dsp:cNvPr id="0" name=""/>
        <dsp:cNvSpPr/>
      </dsp:nvSpPr>
      <dsp:spPr>
        <a:xfrm>
          <a:off x="712800" y="133027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03568-6355-4BA9-97A2-CD19BB4B75FC}">
      <dsp:nvSpPr>
        <dsp:cNvPr id="0" name=""/>
        <dsp:cNvSpPr/>
      </dsp:nvSpPr>
      <dsp:spPr>
        <a:xfrm>
          <a:off x="127800" y="253627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Elicitation</a:t>
          </a:r>
        </a:p>
      </dsp:txBody>
      <dsp:txXfrm>
        <a:off x="127800" y="2536272"/>
        <a:ext cx="1800000" cy="720000"/>
      </dsp:txXfrm>
    </dsp:sp>
    <dsp:sp modelId="{11F7AD19-4C2A-4A5A-852B-4F1A8F4D1A24}">
      <dsp:nvSpPr>
        <dsp:cNvPr id="0" name=""/>
        <dsp:cNvSpPr/>
      </dsp:nvSpPr>
      <dsp:spPr>
        <a:xfrm>
          <a:off x="2593800" y="109627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61FF16-DE47-4D27-B94C-63E3BC7AB605}">
      <dsp:nvSpPr>
        <dsp:cNvPr id="0" name=""/>
        <dsp:cNvSpPr/>
      </dsp:nvSpPr>
      <dsp:spPr>
        <a:xfrm>
          <a:off x="2827800" y="133027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96530-CDA4-4E5B-803D-DBAA7895CD15}">
      <dsp:nvSpPr>
        <dsp:cNvPr id="0" name=""/>
        <dsp:cNvSpPr/>
      </dsp:nvSpPr>
      <dsp:spPr>
        <a:xfrm>
          <a:off x="2242800" y="253627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Analysis</a:t>
          </a:r>
        </a:p>
      </dsp:txBody>
      <dsp:txXfrm>
        <a:off x="2242800" y="2536272"/>
        <a:ext cx="1800000" cy="720000"/>
      </dsp:txXfrm>
    </dsp:sp>
    <dsp:sp modelId="{BDDDEE5A-AE17-4DF5-84CE-11B3CB96A8E0}">
      <dsp:nvSpPr>
        <dsp:cNvPr id="0" name=""/>
        <dsp:cNvSpPr/>
      </dsp:nvSpPr>
      <dsp:spPr>
        <a:xfrm>
          <a:off x="4708800" y="109627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ED653C-5D8F-4760-9281-F229C96F70CC}">
      <dsp:nvSpPr>
        <dsp:cNvPr id="0" name=""/>
        <dsp:cNvSpPr/>
      </dsp:nvSpPr>
      <dsp:spPr>
        <a:xfrm>
          <a:off x="4942800" y="133027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68C9E-2345-4149-955B-DF455D8E15D3}">
      <dsp:nvSpPr>
        <dsp:cNvPr id="0" name=""/>
        <dsp:cNvSpPr/>
      </dsp:nvSpPr>
      <dsp:spPr>
        <a:xfrm>
          <a:off x="4357800" y="253627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Specification</a:t>
          </a:r>
        </a:p>
      </dsp:txBody>
      <dsp:txXfrm>
        <a:off x="4357800" y="2536272"/>
        <a:ext cx="1800000" cy="720000"/>
      </dsp:txXfrm>
    </dsp:sp>
    <dsp:sp modelId="{F952239E-D85B-43F9-B57F-8A70D658D00A}">
      <dsp:nvSpPr>
        <dsp:cNvPr id="0" name=""/>
        <dsp:cNvSpPr/>
      </dsp:nvSpPr>
      <dsp:spPr>
        <a:xfrm>
          <a:off x="6823800" y="109627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FFEC8-6E37-438C-94E0-3C2F042E1A62}">
      <dsp:nvSpPr>
        <dsp:cNvPr id="0" name=""/>
        <dsp:cNvSpPr/>
      </dsp:nvSpPr>
      <dsp:spPr>
        <a:xfrm>
          <a:off x="7057800" y="133027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FBEC2-6761-4F8F-B5E8-5141BB80F94A}">
      <dsp:nvSpPr>
        <dsp:cNvPr id="0" name=""/>
        <dsp:cNvSpPr/>
      </dsp:nvSpPr>
      <dsp:spPr>
        <a:xfrm>
          <a:off x="6472800" y="253627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Validation</a:t>
          </a:r>
        </a:p>
      </dsp:txBody>
      <dsp:txXfrm>
        <a:off x="6472800" y="2536272"/>
        <a:ext cx="1800000" cy="720000"/>
      </dsp:txXfrm>
    </dsp:sp>
    <dsp:sp modelId="{C091397F-C29F-4EDC-B88B-EF6332A795D7}">
      <dsp:nvSpPr>
        <dsp:cNvPr id="0" name=""/>
        <dsp:cNvSpPr/>
      </dsp:nvSpPr>
      <dsp:spPr>
        <a:xfrm>
          <a:off x="8938800" y="109627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31FE39-B9A2-4F7B-99CE-46172CFECAAF}">
      <dsp:nvSpPr>
        <dsp:cNvPr id="0" name=""/>
        <dsp:cNvSpPr/>
      </dsp:nvSpPr>
      <dsp:spPr>
        <a:xfrm>
          <a:off x="9172800" y="133027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FE6BA-9AB9-41B0-8055-BF8BAB621230}">
      <dsp:nvSpPr>
        <dsp:cNvPr id="0" name=""/>
        <dsp:cNvSpPr/>
      </dsp:nvSpPr>
      <dsp:spPr>
        <a:xfrm>
          <a:off x="8587800" y="253627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Management</a:t>
          </a:r>
        </a:p>
      </dsp:txBody>
      <dsp:txXfrm>
        <a:off x="8587800" y="2536272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0E09B-F551-4F32-9AF9-37D7BB055CC3}">
      <dsp:nvSpPr>
        <dsp:cNvPr id="0" name=""/>
        <dsp:cNvSpPr/>
      </dsp:nvSpPr>
      <dsp:spPr>
        <a:xfrm>
          <a:off x="1283" y="912303"/>
          <a:ext cx="4672458" cy="23362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Data Driven</a:t>
          </a:r>
        </a:p>
      </dsp:txBody>
      <dsp:txXfrm>
        <a:off x="69709" y="980729"/>
        <a:ext cx="4535606" cy="2199377"/>
      </dsp:txXfrm>
    </dsp:sp>
    <dsp:sp modelId="{725EC5D3-41E5-4CE1-8D29-7E2C0AB58BA7}">
      <dsp:nvSpPr>
        <dsp:cNvPr id="0" name=""/>
        <dsp:cNvSpPr/>
      </dsp:nvSpPr>
      <dsp:spPr>
        <a:xfrm>
          <a:off x="5841857" y="912303"/>
          <a:ext cx="4672458" cy="23362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Event Driven</a:t>
          </a:r>
        </a:p>
      </dsp:txBody>
      <dsp:txXfrm>
        <a:off x="5910283" y="980729"/>
        <a:ext cx="4535606" cy="21993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D6FE3-6D8D-46DC-B19C-EDDE3C414618}">
      <dsp:nvSpPr>
        <dsp:cNvPr id="0" name=""/>
        <dsp:cNvSpPr/>
      </dsp:nvSpPr>
      <dsp:spPr>
        <a:xfrm>
          <a:off x="1283" y="412538"/>
          <a:ext cx="5006206" cy="30037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Critical link between Requirements Engineering and the Design Process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First stage of the software design process</a:t>
          </a:r>
        </a:p>
      </dsp:txBody>
      <dsp:txXfrm>
        <a:off x="1283" y="412538"/>
        <a:ext cx="5006206" cy="3003723"/>
      </dsp:txXfrm>
    </dsp:sp>
    <dsp:sp modelId="{DFF90C75-EA24-4279-91FF-7340BB4BF9CC}">
      <dsp:nvSpPr>
        <dsp:cNvPr id="0" name=""/>
        <dsp:cNvSpPr/>
      </dsp:nvSpPr>
      <dsp:spPr>
        <a:xfrm>
          <a:off x="5508110" y="412538"/>
          <a:ext cx="5006206" cy="3003723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In an iterative development, the overall architecture is designed and implemented in the first iteration </a:t>
          </a:r>
        </a:p>
      </dsp:txBody>
      <dsp:txXfrm>
        <a:off x="5508110" y="412538"/>
        <a:ext cx="5006206" cy="30037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C53A5-39B0-4099-BD56-BB22F1CCBFF1}">
      <dsp:nvSpPr>
        <dsp:cNvPr id="0" name=""/>
        <dsp:cNvSpPr/>
      </dsp:nvSpPr>
      <dsp:spPr>
        <a:xfrm>
          <a:off x="0" y="38474"/>
          <a:ext cx="10515600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Architecture in the small is concerned with: - </a:t>
          </a:r>
        </a:p>
      </dsp:txBody>
      <dsp:txXfrm>
        <a:off x="38638" y="77112"/>
        <a:ext cx="10438324" cy="714229"/>
      </dsp:txXfrm>
    </dsp:sp>
    <dsp:sp modelId="{3E6316C0-CD10-4EEE-92F1-45A562077559}">
      <dsp:nvSpPr>
        <dsp:cNvPr id="0" name=""/>
        <dsp:cNvSpPr/>
      </dsp:nvSpPr>
      <dsp:spPr>
        <a:xfrm>
          <a:off x="0" y="829979"/>
          <a:ext cx="10515600" cy="90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the architecture of individual programs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how an individual program is decomposed into components. </a:t>
          </a:r>
        </a:p>
      </dsp:txBody>
      <dsp:txXfrm>
        <a:off x="0" y="829979"/>
        <a:ext cx="10515600" cy="905107"/>
      </dsp:txXfrm>
    </dsp:sp>
    <dsp:sp modelId="{C4505E81-5F24-4990-865C-2DF069B727DE}">
      <dsp:nvSpPr>
        <dsp:cNvPr id="0" name=""/>
        <dsp:cNvSpPr/>
      </dsp:nvSpPr>
      <dsp:spPr>
        <a:xfrm>
          <a:off x="0" y="1735086"/>
          <a:ext cx="10515600" cy="79150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Architecture in the large is concerned with: - </a:t>
          </a:r>
        </a:p>
      </dsp:txBody>
      <dsp:txXfrm>
        <a:off x="38638" y="1773724"/>
        <a:ext cx="10438324" cy="714229"/>
      </dsp:txXfrm>
    </dsp:sp>
    <dsp:sp modelId="{0CB614D1-2300-4A47-8F96-C8FCA8FCDEB0}">
      <dsp:nvSpPr>
        <dsp:cNvPr id="0" name=""/>
        <dsp:cNvSpPr/>
      </dsp:nvSpPr>
      <dsp:spPr>
        <a:xfrm>
          <a:off x="0" y="2526591"/>
          <a:ext cx="10515600" cy="1263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the architecture of complex enterprise systems that include other systems and programs.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how it is distributed over different computers </a:t>
          </a:r>
        </a:p>
      </dsp:txBody>
      <dsp:txXfrm>
        <a:off x="0" y="2526591"/>
        <a:ext cx="10515600" cy="12637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D8C8B-1BD7-4400-BB7D-1E4E74F09D45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Layered Architecture</a:t>
          </a:r>
        </a:p>
      </dsp:txBody>
      <dsp:txXfrm>
        <a:off x="3080" y="587032"/>
        <a:ext cx="2444055" cy="1466433"/>
      </dsp:txXfrm>
    </dsp:sp>
    <dsp:sp modelId="{29906EBF-CA6B-4303-8255-5CB6512AF9A4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Event Driven Architecture</a:t>
          </a:r>
        </a:p>
      </dsp:txBody>
      <dsp:txXfrm>
        <a:off x="2691541" y="587032"/>
        <a:ext cx="2444055" cy="1466433"/>
      </dsp:txXfrm>
    </dsp:sp>
    <dsp:sp modelId="{A0EB26D4-9B63-4E63-A971-D94729A9CB11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Microkernel Architecture</a:t>
          </a:r>
        </a:p>
      </dsp:txBody>
      <dsp:txXfrm>
        <a:off x="5380002" y="587032"/>
        <a:ext cx="2444055" cy="1466433"/>
      </dsp:txXfrm>
    </dsp:sp>
    <dsp:sp modelId="{24814202-9043-4DA6-9804-9FC9DDE3B471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Microservices Architecture</a:t>
          </a:r>
        </a:p>
      </dsp:txBody>
      <dsp:txXfrm>
        <a:off x="8068463" y="587032"/>
        <a:ext cx="2444055" cy="1466433"/>
      </dsp:txXfrm>
    </dsp:sp>
    <dsp:sp modelId="{E5EA41B3-97F0-4B58-9E10-F2F6A3134596}">
      <dsp:nvSpPr>
        <dsp:cNvPr id="0" name=""/>
        <dsp:cNvSpPr/>
      </dsp:nvSpPr>
      <dsp:spPr>
        <a:xfrm>
          <a:off x="3080" y="2297871"/>
          <a:ext cx="2444055" cy="1466433"/>
        </a:xfrm>
        <a:prstGeom prst="rect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Client-Server Architecture</a:t>
          </a:r>
        </a:p>
      </dsp:txBody>
      <dsp:txXfrm>
        <a:off x="3080" y="2297871"/>
        <a:ext cx="2444055" cy="1466433"/>
      </dsp:txXfrm>
    </dsp:sp>
    <dsp:sp modelId="{38AE735B-F746-4602-9036-F70DBEAA42BF}">
      <dsp:nvSpPr>
        <dsp:cNvPr id="0" name=""/>
        <dsp:cNvSpPr/>
      </dsp:nvSpPr>
      <dsp:spPr>
        <a:xfrm>
          <a:off x="2691541" y="2297871"/>
          <a:ext cx="2444055" cy="1466433"/>
        </a:xfrm>
        <a:prstGeom prst="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Pipe-Filter Architecture</a:t>
          </a:r>
        </a:p>
      </dsp:txBody>
      <dsp:txXfrm>
        <a:off x="2691541" y="2297871"/>
        <a:ext cx="2444055" cy="1466433"/>
      </dsp:txXfrm>
    </dsp:sp>
    <dsp:sp modelId="{04E3FDB2-76D4-4007-A756-C98430A49D2B}">
      <dsp:nvSpPr>
        <dsp:cNvPr id="0" name=""/>
        <dsp:cNvSpPr/>
      </dsp:nvSpPr>
      <dsp:spPr>
        <a:xfrm>
          <a:off x="5380002" y="2297871"/>
          <a:ext cx="2444055" cy="1466433"/>
        </a:xfrm>
        <a:prstGeom prst="rect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Broker Architecture</a:t>
          </a:r>
        </a:p>
      </dsp:txBody>
      <dsp:txXfrm>
        <a:off x="5380002" y="2297871"/>
        <a:ext cx="2444055" cy="1466433"/>
      </dsp:txXfrm>
    </dsp:sp>
    <dsp:sp modelId="{7EF4D044-FAEF-43B4-893B-28D2916B7006}">
      <dsp:nvSpPr>
        <dsp:cNvPr id="0" name=""/>
        <dsp:cNvSpPr/>
      </dsp:nvSpPr>
      <dsp:spPr>
        <a:xfrm>
          <a:off x="8068463" y="2297871"/>
          <a:ext cx="2444055" cy="146643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Peer-To-Peer Architecture</a:t>
          </a:r>
        </a:p>
      </dsp:txBody>
      <dsp:txXfrm>
        <a:off x="8068463" y="2297871"/>
        <a:ext cx="2444055" cy="146643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8D90A0-CCD8-453E-9095-56816AAC8B4C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39C821-272F-4334-904F-45E97A0216A9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90253-000E-4341-A829-AEBE931915B8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Black Box</a:t>
          </a:r>
        </a:p>
      </dsp:txBody>
      <dsp:txXfrm>
        <a:off x="1342800" y="3255669"/>
        <a:ext cx="3600000" cy="720000"/>
      </dsp:txXfrm>
    </dsp:sp>
    <dsp:sp modelId="{F648B896-F6A5-466F-85C6-8C77C6172418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A79C49-D361-48A1-87AD-E889B629FCE5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4A2D5-8065-4291-AE2E-826E83715E52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White Box</a:t>
          </a:r>
        </a:p>
      </dsp:txBody>
      <dsp:txXfrm>
        <a:off x="557280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E83F1-6C50-45E4-896D-CDF637D7C6F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B4A81-2007-41F3-9382-64862AE7C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4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say we give you a group project to develop some software application. How will you go about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B4A81-2007-41F3-9382-64862AE7CE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1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82321-8087-CB7D-49D1-B1FF24A77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C7FEA3-EDA8-22E0-E7C3-0A89F9453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2336D7-3E6F-5865-C593-4350AC02A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9A123-73FD-DDF8-724D-0BC4631FA6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B4A81-2007-41F3-9382-64862AE7CE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05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A6809-DE9C-3424-ECCB-E3BF49276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7383EF-6B97-FBDB-E94F-651E423118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8F7876-CD4C-E1D3-53FE-19461C8CB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B71E4-229A-E137-FCFA-2AB9D91718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B4A81-2007-41F3-9382-64862AE7CE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75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B4A81-2007-41F3-9382-64862AE7CEC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00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B4A81-2007-41F3-9382-64862AE7CEC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93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6DCB3-5EEC-5BD9-D1FE-77FDAB0E5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9F1B9-7F80-9399-02F8-911AFAF8A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26BE3-B25E-CBB6-1F04-45608CCA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3B0E-B93E-C14B-A809-F3C8848CDF62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ED8E0-34F9-E2DB-5B9B-79E4DA80E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18F74-8E9E-DDFD-5B30-8D819121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E415-4210-4E4B-BFC4-26A9337C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1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1244-3614-8E8B-3241-F7298DE8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AF706-D91E-60EB-BCDD-5639356CA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FE59C-0ECA-E979-76A0-610B9E77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3B0E-B93E-C14B-A809-F3C8848CDF62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480F1-21FA-6681-EF08-1B43C122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DA1E6-3EDA-BB32-6CEE-2CCF7C73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E415-4210-4E4B-BFC4-26A9337C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7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933AA8-F872-966A-B264-7BF481C72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01AC6-F6C4-9C91-BDC4-F881DD4BE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B35FC-B948-CF61-CF3E-A3606677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3B0E-B93E-C14B-A809-F3C8848CDF62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70909-5798-B241-2B0B-1B6AB125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4E351-FEDE-5873-5688-A85C49A5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E415-4210-4E4B-BFC4-26A9337C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7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7174-2704-8B64-E477-4927AB6F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A3535-46CB-860A-F626-8DBEB5CF4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16DD4-606F-7BC9-A4F0-354B51CC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3B0E-B93E-C14B-A809-F3C8848CDF62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A99FC-0866-CB9C-4CFF-AA344787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980FE-F569-868E-CE47-BAB0972D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E415-4210-4E4B-BFC4-26A9337C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4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85AB-3BC2-62DA-4E09-05773DB01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DB448-2B4D-C1E3-306D-735959ACB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FC367-B159-E6FA-4CDA-328177276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3B0E-B93E-C14B-A809-F3C8848CDF62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5B153-C60F-B93A-D672-BF873F393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C34E8-3E95-9BD6-988E-34C0F2A5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E415-4210-4E4B-BFC4-26A9337C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8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8098-625A-10ED-0B2D-DAE0401B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B011F-4192-2EA9-3F68-65502A5CB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248BF-9D13-723D-B9EB-B94B5C0D4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CC134-FEF4-1A6F-5821-26D2EDAE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3B0E-B93E-C14B-A809-F3C8848CDF62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8F1F0-41D7-3C94-2F2C-D9D39677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93EFF-FB88-8791-A99C-584FAB10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E415-4210-4E4B-BFC4-26A9337C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3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2CC62-C7E9-7F50-3635-DF2E0235E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C4482-1C08-5D42-D37B-88311D4BF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DB92E-A1AE-11C2-D32A-158FBAE6F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7C273-1F3D-DD4E-1FB0-51C576124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BDBB3-F564-9DBB-EA39-7C7657D76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369EA-7843-9E69-518E-C3BE8EB0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3B0E-B93E-C14B-A809-F3C8848CDF62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67F28-995D-C8EA-FB2E-78C22CB7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B8D619-762C-BB70-F600-379F026B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E415-4210-4E4B-BFC4-26A9337C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2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4146-A521-3F03-CFD5-95F029DA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3CA13-FA77-8E89-0008-6784CC2C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3B0E-B93E-C14B-A809-F3C8848CDF62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49FB1-5966-DB11-A479-9A3B39B5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6EFCC-5A9F-3048-7A29-24586D9A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E415-4210-4E4B-BFC4-26A9337C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91FCC-6087-185D-A7C6-F2B01C859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3B0E-B93E-C14B-A809-F3C8848CDF62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A99982-E182-10B2-C4C1-95551A53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4769B-AF1C-A81D-E61E-B914D330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E415-4210-4E4B-BFC4-26A9337C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6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4D3A-96ED-6A7E-FC5C-80C0A75ED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0ACD-A338-4280-D6AC-19E529D4A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A1E49-0CE4-A4A4-AE70-54BD388C3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CE9E4-A1EF-ED7B-2752-50874C44B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3B0E-B93E-C14B-A809-F3C8848CDF62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88E10-451D-84FD-D03C-0C06C520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685A6-F7B8-CE8C-2CA4-05E90637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E415-4210-4E4B-BFC4-26A9337C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3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A1E4-C83F-E73B-4028-E4951FD41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6AF7EF-CCEA-AAD7-A6B4-69A32FDE5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02F46-3C89-0A6C-DA4A-5283EB314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6321C-58A3-A06B-0258-E03EA581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3B0E-B93E-C14B-A809-F3C8848CDF62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31EE0-EDF5-4C24-BA87-8FCBD8DF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5C8F6-92D1-9025-C6C7-9E700613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8E415-4210-4E4B-BFC4-26A9337C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2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98EBF0-09D5-C7D0-EAD4-6059C4FA9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96C75-C4E8-0D03-AE04-00B30BA96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59D0F-1742-DB5E-2759-63E2B2540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D3B0E-B93E-C14B-A809-F3C8848CDF62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B2804-2539-E73A-E846-FBA4F791C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D9968-9FB4-9B82-06C9-1DD9F44B6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8E415-4210-4E4B-BFC4-26A9337C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3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7C3A60-3AF9-BF1D-AAFB-A39EE93FF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8100" dirty="0"/>
              <a:t>Software Engineering &amp; Testing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B0CA813-3440-7D7F-2561-7E366F4AC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Arun Kudur – 01/03/2024</a:t>
            </a:r>
          </a:p>
        </p:txBody>
      </p:sp>
    </p:spTree>
    <p:extLst>
      <p:ext uri="{BB962C8B-B14F-4D97-AF65-F5344CB8AC3E}">
        <p14:creationId xmlns:p14="http://schemas.microsoft.com/office/powerpoint/2010/main" val="3804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763A5C-ADEF-3DD5-644B-5B1EE999A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779C1-3946-540E-A8B8-C6D8A3D7F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Software Development Life Cycle</a:t>
            </a:r>
          </a:p>
        </p:txBody>
      </p:sp>
      <p:pic>
        <p:nvPicPr>
          <p:cNvPr id="2050" name="Picture 2" descr="A diagram of software development&#10;&#10;Description automatically generated">
            <a:extLst>
              <a:ext uri="{FF2B5EF4-FFF2-40B4-BE49-F238E27FC236}">
                <a16:creationId xmlns:a16="http://schemas.microsoft.com/office/drawing/2014/main" id="{69DBFAD8-EA0F-C238-9309-644D43DED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751" y="1758505"/>
            <a:ext cx="5708649" cy="331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29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9AD602-067F-37EF-9A8B-DAD7A25EE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25285-05A7-1FB9-5F74-C5A793D4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kern="1200" dirty="0">
                <a:latin typeface="+mj-lt"/>
                <a:ea typeface="+mj-ea"/>
                <a:cs typeface="+mj-cs"/>
              </a:rPr>
              <a:t>Methodologies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F350FC84-E788-9DE9-C493-99B83C5CB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88525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273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C0A3BE-FEBC-BF47-120F-034146CD0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58ABC-AF8F-9F8B-AE31-0E3FFD99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Waterfall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software development&#10;&#10;Description automatically generated">
            <a:extLst>
              <a:ext uri="{FF2B5EF4-FFF2-40B4-BE49-F238E27FC236}">
                <a16:creationId xmlns:a16="http://schemas.microsoft.com/office/drawing/2014/main" id="{3BC22984-84F1-FEE5-1C84-D6BE14419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458320"/>
            <a:ext cx="7214616" cy="391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4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4B9DD3-5DA6-A7B2-605A-F3B05DDE8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03513-C5FA-8BF2-6BC2-F3AD12DA4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Agile</a:t>
            </a:r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s Agile always the best solution for software development projects? -  SolDevelo">
            <a:extLst>
              <a:ext uri="{FF2B5EF4-FFF2-40B4-BE49-F238E27FC236}">
                <a16:creationId xmlns:a16="http://schemas.microsoft.com/office/drawing/2014/main" id="{A5CD4ADB-9BB9-3F1E-D598-A344B4F1C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38113" y="3067050"/>
            <a:ext cx="6512726" cy="301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76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E7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ECBAA-55BC-06E1-5F82-EC6AD3F7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Scrum</a:t>
            </a:r>
          </a:p>
        </p:txBody>
      </p:sp>
      <p:pic>
        <p:nvPicPr>
          <p:cNvPr id="4" name="Picture 3" descr="A diagram of a scrum process&#10;&#10;Description automatically generated">
            <a:extLst>
              <a:ext uri="{FF2B5EF4-FFF2-40B4-BE49-F238E27FC236}">
                <a16:creationId xmlns:a16="http://schemas.microsoft.com/office/drawing/2014/main" id="{A796ADA2-E057-CB02-6B77-5477A83F2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977248"/>
            <a:ext cx="7347537" cy="490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30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4" name="Group 3083">
            <a:extLst>
              <a:ext uri="{FF2B5EF4-FFF2-40B4-BE49-F238E27FC236}">
                <a16:creationId xmlns:a16="http://schemas.microsoft.com/office/drawing/2014/main" id="{D19F7815-3AA2-7679-26F4-A63338C8B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668" y="4843169"/>
            <a:ext cx="12196668" cy="2016059"/>
            <a:chOff x="-4668" y="4843169"/>
            <a:chExt cx="12196668" cy="2016059"/>
          </a:xfrm>
        </p:grpSpPr>
        <p:sp>
          <p:nvSpPr>
            <p:cNvPr id="3082" name="Rectangle 3081">
              <a:extLst>
                <a:ext uri="{FF2B5EF4-FFF2-40B4-BE49-F238E27FC236}">
                  <a16:creationId xmlns:a16="http://schemas.microsoft.com/office/drawing/2014/main" id="{656154CE-3587-5C44-2A6B-1FE49B302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4668" y="4843169"/>
              <a:ext cx="12196668" cy="2015947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6" name="Rectangle 3085">
              <a:extLst>
                <a:ext uri="{FF2B5EF4-FFF2-40B4-BE49-F238E27FC236}">
                  <a16:creationId xmlns:a16="http://schemas.microsoft.com/office/drawing/2014/main" id="{3E7A46DB-98C4-E666-AEC5-DF8B5DD9E7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4668" y="4844400"/>
              <a:ext cx="10565988" cy="2014828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7" name="Rectangle 3086">
              <a:extLst>
                <a:ext uri="{FF2B5EF4-FFF2-40B4-BE49-F238E27FC236}">
                  <a16:creationId xmlns:a16="http://schemas.microsoft.com/office/drawing/2014/main" id="{89F8962A-028A-2EBA-FBCF-F9B03344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4668" y="4843170"/>
              <a:ext cx="10309010" cy="2006799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8" name="Rectangle 3087">
              <a:extLst>
                <a:ext uri="{FF2B5EF4-FFF2-40B4-BE49-F238E27FC236}">
                  <a16:creationId xmlns:a16="http://schemas.microsoft.com/office/drawing/2014/main" id="{2F139663-D7C2-5898-E610-2183584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05876" y="4851203"/>
              <a:ext cx="8086124" cy="200679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890B93EB-5E6A-60BD-960F-1ADE35F7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630" y="5167418"/>
            <a:ext cx="8949690" cy="70226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Kanban</a:t>
            </a:r>
          </a:p>
        </p:txBody>
      </p:sp>
      <p:pic>
        <p:nvPicPr>
          <p:cNvPr id="3076" name="Picture 4" descr="What is Kanban?">
            <a:extLst>
              <a:ext uri="{FF2B5EF4-FFF2-40B4-BE49-F238E27FC236}">
                <a16:creationId xmlns:a16="http://schemas.microsoft.com/office/drawing/2014/main" id="{02E2F8A6-CF6C-C438-FAF0-500C22D06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6596" y="461527"/>
            <a:ext cx="7938808" cy="389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187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0" name="Rectangle 411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BF73C3-1D3B-7056-D48E-ABCA5DC0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Tools used in various stages of SDLC - DevOps</a:t>
            </a:r>
          </a:p>
        </p:txBody>
      </p:sp>
      <p:sp>
        <p:nvSpPr>
          <p:cNvPr id="412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omparison of SDLC Methodologies. SDLC stands for Software Development… |  by Obed Gyawu | Strategio | Medium">
            <a:extLst>
              <a:ext uri="{FF2B5EF4-FFF2-40B4-BE49-F238E27FC236}">
                <a16:creationId xmlns:a16="http://schemas.microsoft.com/office/drawing/2014/main" id="{6CE8E348-5772-AC34-C727-B3F6A2C34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247780"/>
            <a:ext cx="7214616" cy="433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893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DCDD2-8A40-CB14-4350-34B2CB6D1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Magic of 99.999%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D4C244-4D98-0596-D58C-786F10A20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169" y="640080"/>
            <a:ext cx="6998869" cy="5550408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6AFCCE7-B3C1-BDC1-8C67-3B4033A32394}"/>
              </a:ext>
            </a:extLst>
          </p:cNvPr>
          <p:cNvSpPr/>
          <p:nvPr/>
        </p:nvSpPr>
        <p:spPr>
          <a:xfrm>
            <a:off x="11096139" y="3154680"/>
            <a:ext cx="914400" cy="960120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S3 Storage</a:t>
            </a:r>
          </a:p>
        </p:txBody>
      </p:sp>
    </p:spTree>
    <p:extLst>
      <p:ext uri="{BB962C8B-B14F-4D97-AF65-F5344CB8AC3E}">
        <p14:creationId xmlns:p14="http://schemas.microsoft.com/office/powerpoint/2010/main" val="2371847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84870-2F0F-30D8-5A81-6F0CCB360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Downtime of 1 minute = $$$$$$$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781B3-42E4-6EB0-709E-F5984825076C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dirty="0"/>
              <a:t>For a company such as Amazon, even one single minute of downtime can cost as much as $220,318.80 according to the latest calculations. </a:t>
            </a:r>
          </a:p>
        </p:txBody>
      </p:sp>
    </p:spTree>
    <p:extLst>
      <p:ext uri="{BB962C8B-B14F-4D97-AF65-F5344CB8AC3E}">
        <p14:creationId xmlns:p14="http://schemas.microsoft.com/office/powerpoint/2010/main" val="17760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B0E220-4CB1-E480-493A-0740A76B7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4664A-97D8-D6DE-9855-FFDEC2E58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79C82F-B0EE-0CD1-00D5-BA0C313C29BF}"/>
              </a:ext>
            </a:extLst>
          </p:cNvPr>
          <p:cNvSpPr txBox="1"/>
          <p:nvPr/>
        </p:nvSpPr>
        <p:spPr>
          <a:xfrm>
            <a:off x="838199" y="4983276"/>
            <a:ext cx="10512552" cy="1126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Arun Kudur – 15/03/2024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8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776FA-D621-4066-94FA-4AFB80A2E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765"/>
            <a:ext cx="10515600" cy="931291"/>
          </a:xfrm>
        </p:spPr>
        <p:txBody>
          <a:bodyPr>
            <a:normAutofit/>
          </a:bodyPr>
          <a:lstStyle/>
          <a:p>
            <a:r>
              <a:rPr lang="en-US" sz="5400" dirty="0"/>
              <a:t>Unit 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C6D65-6A76-35B5-77C4-12AD5A80E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Introduction</a:t>
            </a:r>
          </a:p>
          <a:p>
            <a:pPr lvl="1"/>
            <a:r>
              <a:rPr lang="en-US" sz="1800" dirty="0"/>
              <a:t>Software Crisis, </a:t>
            </a:r>
          </a:p>
          <a:p>
            <a:pPr lvl="1"/>
            <a:r>
              <a:rPr lang="en-US" sz="1800" dirty="0"/>
              <a:t>Need for Software Engineering</a:t>
            </a:r>
          </a:p>
          <a:p>
            <a:pPr lvl="1"/>
            <a:r>
              <a:rPr lang="en-US" sz="1800" dirty="0"/>
              <a:t>Professional Software Development, Software Engineering Ethics, Case Studies. </a:t>
            </a:r>
          </a:p>
          <a:p>
            <a:r>
              <a:rPr lang="en-US" sz="2200" dirty="0"/>
              <a:t>Software Processes: Models: </a:t>
            </a:r>
          </a:p>
          <a:p>
            <a:pPr lvl="1"/>
            <a:r>
              <a:rPr lang="en-US" sz="1800" dirty="0"/>
              <a:t>Waterfall Model Incremental Model and Spiral Model, Process activities. </a:t>
            </a:r>
          </a:p>
          <a:p>
            <a:r>
              <a:rPr lang="en-US" sz="2200" dirty="0"/>
              <a:t>Requirements Engineering: </a:t>
            </a:r>
          </a:p>
          <a:p>
            <a:pPr lvl="1"/>
            <a:r>
              <a:rPr lang="en-US" sz="1800" dirty="0"/>
              <a:t>Functional and non-functional requirements</a:t>
            </a:r>
          </a:p>
          <a:p>
            <a:pPr lvl="1"/>
            <a:r>
              <a:rPr lang="en-US" sz="1800" dirty="0"/>
              <a:t>Requirements Engineering Processes</a:t>
            </a:r>
          </a:p>
          <a:p>
            <a:pPr lvl="1"/>
            <a:r>
              <a:rPr lang="en-US" sz="1800" dirty="0"/>
              <a:t>Requirements Elicitation and Analysis </a:t>
            </a:r>
          </a:p>
          <a:p>
            <a:pPr lvl="1"/>
            <a:r>
              <a:rPr lang="en-US" sz="1800" dirty="0"/>
              <a:t>Requirements Specification</a:t>
            </a:r>
          </a:p>
          <a:p>
            <a:pPr lvl="1"/>
            <a:r>
              <a:rPr lang="en-US" sz="1800" dirty="0"/>
              <a:t>Software Requirements Document, Requirements Validation and Management</a:t>
            </a:r>
          </a:p>
          <a:p>
            <a:r>
              <a:rPr lang="en-US" sz="2200" dirty="0"/>
              <a:t>System Models: </a:t>
            </a:r>
          </a:p>
          <a:p>
            <a:pPr lvl="1"/>
            <a:r>
              <a:rPr lang="en-US" sz="1800" dirty="0"/>
              <a:t>Context models, Interaction models, Structural models, Behavioral models</a:t>
            </a:r>
          </a:p>
        </p:txBody>
      </p:sp>
    </p:spTree>
    <p:extLst>
      <p:ext uri="{BB962C8B-B14F-4D97-AF65-F5344CB8AC3E}">
        <p14:creationId xmlns:p14="http://schemas.microsoft.com/office/powerpoint/2010/main" val="3670136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0AF08-7DF2-63F1-047C-4982C78A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Agenda</a:t>
            </a:r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13C8557-DFCE-0B83-59AF-CD9F64C8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Functional &amp; Non-Functional Requirements</a:t>
            </a:r>
          </a:p>
          <a:p>
            <a:r>
              <a:rPr lang="en-US" sz="2200"/>
              <a:t>Requirements Engineering Processes</a:t>
            </a:r>
          </a:p>
          <a:p>
            <a:r>
              <a:rPr lang="en-US" sz="2200"/>
              <a:t>Requirements Elicitation and Analysis</a:t>
            </a:r>
          </a:p>
          <a:p>
            <a:r>
              <a:rPr lang="en-US" sz="2200"/>
              <a:t>Requirements Specification</a:t>
            </a:r>
          </a:p>
          <a:p>
            <a:r>
              <a:rPr lang="en-US" sz="2200"/>
              <a:t>Software Requirements Document</a:t>
            </a:r>
          </a:p>
          <a:p>
            <a:r>
              <a:rPr lang="en-US" sz="2200"/>
              <a:t>Requirements Validation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430431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0AF08-7DF2-63F1-047C-4982C78A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Functional and Non-Functional Requirements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13C8557-DFCE-0B83-59AF-CD9F64C8E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77456"/>
            <a:ext cx="5097780" cy="3795748"/>
          </a:xfrm>
        </p:spPr>
        <p:txBody>
          <a:bodyPr>
            <a:normAutofit/>
          </a:bodyPr>
          <a:lstStyle/>
          <a:p>
            <a:r>
              <a:rPr lang="en-US" sz="2400"/>
              <a:t>Functional Req 1</a:t>
            </a:r>
          </a:p>
          <a:p>
            <a:r>
              <a:rPr lang="en-US" sz="2400"/>
              <a:t>…</a:t>
            </a:r>
          </a:p>
          <a:p>
            <a:r>
              <a:rPr lang="en-US" sz="2400"/>
              <a:t>…</a:t>
            </a:r>
          </a:p>
          <a:p>
            <a:r>
              <a:rPr lang="en-US" sz="2400"/>
              <a:t>…</a:t>
            </a:r>
          </a:p>
          <a:p>
            <a:r>
              <a:rPr lang="en-US" sz="240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D0715-27E5-5D2E-81F4-D6E8C6584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177456"/>
            <a:ext cx="5097780" cy="3795748"/>
          </a:xfrm>
        </p:spPr>
        <p:txBody>
          <a:bodyPr>
            <a:normAutofit/>
          </a:bodyPr>
          <a:lstStyle/>
          <a:p>
            <a:r>
              <a:rPr lang="en-US" sz="2400"/>
              <a:t>Non-Functional Requirement 1</a:t>
            </a:r>
          </a:p>
          <a:p>
            <a:r>
              <a:rPr lang="en-US" sz="24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26309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Freeform: Shape 103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8A4AF-4DB4-56A8-1242-0850B19A8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 Engineering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Cost of Defects - in Software development life cycle">
            <a:extLst>
              <a:ext uri="{FF2B5EF4-FFF2-40B4-BE49-F238E27FC236}">
                <a16:creationId xmlns:a16="http://schemas.microsoft.com/office/drawing/2014/main" id="{C39A5E52-908A-4CED-8DC6-D25C99F87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629619"/>
            <a:ext cx="6408836" cy="544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49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34E0BF-E881-841A-609E-9D6ACEAFA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/>
              <a:t>Requirements Engineering Phases</a:t>
            </a:r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DBEF4895-89F6-FF39-E52C-F214DBC573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76880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2787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34E0BF-E881-841A-609E-9D6ACEAFA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Discuss how each phase looks like and list the challenges in each</a:t>
            </a:r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DBEF4895-89F6-FF39-E52C-F214DBC573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78367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9830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B0E220-4CB1-E480-493A-0740A76B7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4664A-97D8-D6DE-9855-FFDEC2E58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Unit Testing (in Python)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79C82F-B0EE-0CD1-00D5-BA0C313C29BF}"/>
              </a:ext>
            </a:extLst>
          </p:cNvPr>
          <p:cNvSpPr txBox="1"/>
          <p:nvPr/>
        </p:nvSpPr>
        <p:spPr>
          <a:xfrm>
            <a:off x="1966912" y="5645150"/>
            <a:ext cx="8258176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Arun Kudur – 15/03/2024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1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B0E220-4CB1-E480-493A-0740A76B7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4664A-97D8-D6DE-9855-FFDEC2E58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79C82F-B0EE-0CD1-00D5-BA0C313C29BF}"/>
              </a:ext>
            </a:extLst>
          </p:cNvPr>
          <p:cNvSpPr txBox="1"/>
          <p:nvPr/>
        </p:nvSpPr>
        <p:spPr>
          <a:xfrm>
            <a:off x="838199" y="4983276"/>
            <a:ext cx="10512552" cy="1126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Arun Kudur –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22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/03/2024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111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0AF08-7DF2-63F1-047C-4982C78A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Agenda</a:t>
            </a:r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13C8557-DFCE-0B83-59AF-CD9F64C8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3600" dirty="0"/>
              <a:t>Understanding System Models</a:t>
            </a:r>
          </a:p>
          <a:p>
            <a:r>
              <a:rPr lang="en-US" sz="3600" dirty="0"/>
              <a:t>Context Model</a:t>
            </a:r>
          </a:p>
          <a:p>
            <a:r>
              <a:rPr lang="en-US" sz="3600" dirty="0"/>
              <a:t>Interaction Model</a:t>
            </a:r>
          </a:p>
          <a:p>
            <a:r>
              <a:rPr lang="en-US" sz="3600" dirty="0"/>
              <a:t>Structural Model</a:t>
            </a:r>
          </a:p>
          <a:p>
            <a:r>
              <a:rPr lang="en-US" sz="3600" dirty="0"/>
              <a:t>Behavioral Model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63859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 up of a toy house with a green roof">
            <a:extLst>
              <a:ext uri="{FF2B5EF4-FFF2-40B4-BE49-F238E27FC236}">
                <a16:creationId xmlns:a16="http://schemas.microsoft.com/office/drawing/2014/main" id="{31AEAFC4-CFB7-C4C9-A29E-770F377B4D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45" b="53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4193D-9E73-FD07-F807-6264211E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Activity - Let’s gather some requirements to build a house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620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DB8421-F5F9-D6E9-77E9-CE438B605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External Perspective – Context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0F2F97-78BA-E0A5-E94A-1A78455C939B}"/>
              </a:ext>
            </a:extLst>
          </p:cNvPr>
          <p:cNvSpPr/>
          <p:nvPr/>
        </p:nvSpPr>
        <p:spPr>
          <a:xfrm>
            <a:off x="4235615" y="3672712"/>
            <a:ext cx="1559025" cy="7432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0664">
              <a:spcAft>
                <a:spcPts val="600"/>
              </a:spcAft>
            </a:pP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Hospital Management System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68AD00-FA97-B83A-FACA-2BFE6F5AAF50}"/>
              </a:ext>
            </a:extLst>
          </p:cNvPr>
          <p:cNvSpPr/>
          <p:nvPr/>
        </p:nvSpPr>
        <p:spPr>
          <a:xfrm>
            <a:off x="4230723" y="2011363"/>
            <a:ext cx="1559025" cy="7432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0664">
              <a:spcAft>
                <a:spcPts val="600"/>
              </a:spcAft>
            </a:pP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Appointments and Scheduling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7A1D87-04F1-D7C8-6030-D7D145A0364E}"/>
              </a:ext>
            </a:extLst>
          </p:cNvPr>
          <p:cNvSpPr/>
          <p:nvPr/>
        </p:nvSpPr>
        <p:spPr>
          <a:xfrm>
            <a:off x="4191011" y="5428944"/>
            <a:ext cx="1676859" cy="7432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0664">
              <a:spcAft>
                <a:spcPts val="600"/>
              </a:spcAft>
            </a:pP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Inventory/Facilities Management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81A91E-535E-7CD9-6D2D-72BB76F177CF}"/>
              </a:ext>
            </a:extLst>
          </p:cNvPr>
          <p:cNvSpPr/>
          <p:nvPr/>
        </p:nvSpPr>
        <p:spPr>
          <a:xfrm>
            <a:off x="1631198" y="2627259"/>
            <a:ext cx="1559025" cy="7432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0664">
              <a:spcAft>
                <a:spcPts val="600"/>
              </a:spcAft>
            </a:pP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Patient Registration Management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FFB20A-DA63-8FF4-03E1-62E65F697D48}"/>
              </a:ext>
            </a:extLst>
          </p:cNvPr>
          <p:cNvSpPr/>
          <p:nvPr/>
        </p:nvSpPr>
        <p:spPr>
          <a:xfrm>
            <a:off x="1631198" y="4672093"/>
            <a:ext cx="1559025" cy="7432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0664">
              <a:spcAft>
                <a:spcPts val="600"/>
              </a:spcAft>
            </a:pP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Providers Management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11EB6D-F4BE-5763-478F-ADD0FA4EFC67}"/>
              </a:ext>
            </a:extLst>
          </p:cNvPr>
          <p:cNvSpPr/>
          <p:nvPr/>
        </p:nvSpPr>
        <p:spPr>
          <a:xfrm>
            <a:off x="6927650" y="2537373"/>
            <a:ext cx="1559025" cy="7432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0664">
              <a:spcAft>
                <a:spcPts val="600"/>
              </a:spcAft>
            </a:pP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Patient Encounter Management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457CF8-B02C-8BBD-8989-E89BA629A9E2}"/>
              </a:ext>
            </a:extLst>
          </p:cNvPr>
          <p:cNvSpPr/>
          <p:nvPr/>
        </p:nvSpPr>
        <p:spPr>
          <a:xfrm>
            <a:off x="6927650" y="4672093"/>
            <a:ext cx="1559025" cy="7432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0664">
              <a:spcAft>
                <a:spcPts val="600"/>
              </a:spcAft>
            </a:pPr>
            <a:r>
              <a:rPr lang="en-US" sz="1458" kern="120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Billing Management</a:t>
            </a:r>
            <a:endParaRPr lang="en-US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2B1F51-9D69-DC55-37A2-BFFB879765FE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H="1" flipV="1">
            <a:off x="5010236" y="2754619"/>
            <a:ext cx="4892" cy="918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BFEBB5-742E-E8B4-3F13-5D93FEDB2F3C}"/>
              </a:ext>
            </a:extLst>
          </p:cNvPr>
          <p:cNvCxnSpPr>
            <a:stCxn id="5" idx="1"/>
            <a:endCxn id="8" idx="3"/>
          </p:cNvCxnSpPr>
          <p:nvPr/>
        </p:nvCxnSpPr>
        <p:spPr>
          <a:xfrm flipH="1" flipV="1">
            <a:off x="3190223" y="2998887"/>
            <a:ext cx="1045392" cy="1045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663A7D-D871-7512-E859-644313A1B75C}"/>
              </a:ext>
            </a:extLst>
          </p:cNvPr>
          <p:cNvCxnSpPr>
            <a:stCxn id="5" idx="1"/>
            <a:endCxn id="9" idx="3"/>
          </p:cNvCxnSpPr>
          <p:nvPr/>
        </p:nvCxnSpPr>
        <p:spPr>
          <a:xfrm flipH="1">
            <a:off x="3190223" y="4044340"/>
            <a:ext cx="1045392" cy="999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1D5DFD-4A8E-E16B-2281-B6A0B233A6F4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015128" y="4415968"/>
            <a:ext cx="14313" cy="101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47DC077-ADFF-8E04-8EAE-17825C49177F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5794640" y="2909001"/>
            <a:ext cx="1133010" cy="113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3EFDC9D-83FE-7087-8473-4D49A2044A7D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5794640" y="4044340"/>
            <a:ext cx="1133010" cy="999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F2597DA-E6AD-38D8-807F-3024C3B0563B}"/>
              </a:ext>
            </a:extLst>
          </p:cNvPr>
          <p:cNvSpPr/>
          <p:nvPr/>
        </p:nvSpPr>
        <p:spPr>
          <a:xfrm>
            <a:off x="9924585" y="4586521"/>
            <a:ext cx="1429215" cy="9144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0664">
              <a:spcAft>
                <a:spcPts val="600"/>
              </a:spcAft>
            </a:pPr>
            <a:r>
              <a:rPr lang="en-US" sz="1458" dirty="0">
                <a:solidFill>
                  <a:schemeClr val="tx1"/>
                </a:solidFill>
              </a:rPr>
              <a:t>Insurance Companies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DE7F792-2F57-5721-040C-E5D3C2DA171F}"/>
              </a:ext>
            </a:extLst>
          </p:cNvPr>
          <p:cNvCxnSpPr>
            <a:stCxn id="11" idx="3"/>
            <a:endCxn id="36" idx="1"/>
          </p:cNvCxnSpPr>
          <p:nvPr/>
        </p:nvCxnSpPr>
        <p:spPr>
          <a:xfrm>
            <a:off x="8486675" y="5043721"/>
            <a:ext cx="14379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F7DD806-AFC7-2154-AE67-B5BDC92971FD}"/>
              </a:ext>
            </a:extLst>
          </p:cNvPr>
          <p:cNvSpPr/>
          <p:nvPr/>
        </p:nvSpPr>
        <p:spPr>
          <a:xfrm>
            <a:off x="9890798" y="2427595"/>
            <a:ext cx="1429215" cy="9144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0664">
              <a:spcAft>
                <a:spcPts val="600"/>
              </a:spcAft>
            </a:pPr>
            <a:r>
              <a:rPr lang="en-US" sz="1458" dirty="0">
                <a:solidFill>
                  <a:schemeClr val="tx1"/>
                </a:solidFill>
              </a:rPr>
              <a:t>Refer to Providers Outside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07D68D4-E242-8005-748D-4105144F68C0}"/>
              </a:ext>
            </a:extLst>
          </p:cNvPr>
          <p:cNvCxnSpPr/>
          <p:nvPr/>
        </p:nvCxnSpPr>
        <p:spPr>
          <a:xfrm>
            <a:off x="8486675" y="2934673"/>
            <a:ext cx="14379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08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7C3A60-3AF9-BF1D-AAFB-A39EE93FF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Course Schedule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B0CA813-3440-7D7F-2561-7E366F4AC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  <a:p>
            <a:pPr algn="l"/>
            <a:r>
              <a:rPr lang="en-US" sz="2000"/>
              <a:t>Arun Kudur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D9894F-7093-BF83-6BE5-CC3858582C6E}"/>
              </a:ext>
            </a:extLst>
          </p:cNvPr>
          <p:cNvSpPr txBox="1"/>
          <p:nvPr/>
        </p:nvSpPr>
        <p:spPr>
          <a:xfrm>
            <a:off x="6560738" y="2259412"/>
            <a:ext cx="35372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Fridays – 2 to 4:15 pm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2 pm to 3 pm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15 mins break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3:15 to 4:15 pm</a:t>
            </a:r>
          </a:p>
        </p:txBody>
      </p:sp>
    </p:spTree>
    <p:extLst>
      <p:ext uri="{BB962C8B-B14F-4D97-AF65-F5344CB8AC3E}">
        <p14:creationId xmlns:p14="http://schemas.microsoft.com/office/powerpoint/2010/main" val="347744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DB8421-F5F9-D6E9-77E9-CE438B605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Interaction Perspective – Interaction Model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42D1D40-D967-5D49-7DC3-BE370DE1A16F}"/>
              </a:ext>
            </a:extLst>
          </p:cNvPr>
          <p:cNvSpPr/>
          <p:nvPr/>
        </p:nvSpPr>
        <p:spPr>
          <a:xfrm>
            <a:off x="2226481" y="3472947"/>
            <a:ext cx="200757" cy="20577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DDEF2F-453D-9B43-7229-405C70BF991C}"/>
              </a:ext>
            </a:extLst>
          </p:cNvPr>
          <p:cNvCxnSpPr/>
          <p:nvPr/>
        </p:nvCxnSpPr>
        <p:spPr>
          <a:xfrm>
            <a:off x="2768527" y="3216980"/>
            <a:ext cx="0" cy="75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D0DE2C-B12A-F92C-2B9D-EFC25161D037}"/>
              </a:ext>
            </a:extLst>
          </p:cNvPr>
          <p:cNvCxnSpPr>
            <a:cxnSpLocks/>
            <a:stCxn id="3" idx="6"/>
          </p:cNvCxnSpPr>
          <p:nvPr/>
        </p:nvCxnSpPr>
        <p:spPr>
          <a:xfrm flipV="1">
            <a:off x="2427239" y="3573326"/>
            <a:ext cx="341288" cy="251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FEC9AE0A-A362-92BD-A4EF-3C39A39A067B}"/>
              </a:ext>
            </a:extLst>
          </p:cNvPr>
          <p:cNvSpPr/>
          <p:nvPr/>
        </p:nvSpPr>
        <p:spPr>
          <a:xfrm>
            <a:off x="3290497" y="3154627"/>
            <a:ext cx="1365153" cy="837397"/>
          </a:xfrm>
          <a:prstGeom prst="flowChartAlternate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Lookup for Patient Schedule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77B4C78-01F1-27D1-944B-3DBE93704930}"/>
              </a:ext>
            </a:extLst>
          </p:cNvPr>
          <p:cNvCxnSpPr>
            <a:endCxn id="18" idx="1"/>
          </p:cNvCxnSpPr>
          <p:nvPr/>
        </p:nvCxnSpPr>
        <p:spPr>
          <a:xfrm>
            <a:off x="2768527" y="3573326"/>
            <a:ext cx="52197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21AB28-4B5D-9673-4249-0439F9E160F9}"/>
              </a:ext>
            </a:extLst>
          </p:cNvPr>
          <p:cNvSpPr txBox="1"/>
          <p:nvPr/>
        </p:nvSpPr>
        <p:spPr>
          <a:xfrm>
            <a:off x="1931079" y="3758042"/>
            <a:ext cx="827150" cy="66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Patient </a:t>
            </a:r>
          </a:p>
          <a:p>
            <a:pPr defTabSz="822960">
              <a:spcAft>
                <a:spcPts val="600"/>
              </a:spcAft>
            </a:pPr>
            <a:r>
              <a:rPr lang="en-US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Arrives</a:t>
            </a:r>
            <a:endParaRPr lang="en-US" dirty="0"/>
          </a:p>
        </p:txBody>
      </p: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59EA58E5-C9DB-9377-5376-0A50989450DD}"/>
              </a:ext>
            </a:extLst>
          </p:cNvPr>
          <p:cNvSpPr/>
          <p:nvPr/>
        </p:nvSpPr>
        <p:spPr>
          <a:xfrm>
            <a:off x="5488393" y="3366754"/>
            <a:ext cx="505244" cy="394850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A4F1BB-3DB9-70E3-9084-685D78A5A2B9}"/>
              </a:ext>
            </a:extLst>
          </p:cNvPr>
          <p:cNvCxnSpPr>
            <a:cxnSpLocks/>
            <a:stCxn id="18" idx="3"/>
            <a:endCxn id="31" idx="1"/>
          </p:cNvCxnSpPr>
          <p:nvPr/>
        </p:nvCxnSpPr>
        <p:spPr>
          <a:xfrm flipV="1">
            <a:off x="4655650" y="3564179"/>
            <a:ext cx="832743" cy="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C4FDC3E1-2E37-9CDB-E334-B907CCD0D6F6}"/>
              </a:ext>
            </a:extLst>
          </p:cNvPr>
          <p:cNvSpPr/>
          <p:nvPr/>
        </p:nvSpPr>
        <p:spPr>
          <a:xfrm>
            <a:off x="6693342" y="3138861"/>
            <a:ext cx="1365153" cy="837397"/>
          </a:xfrm>
          <a:prstGeom prst="flowChartAlternate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Assign a Provider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6078272-4284-0FFC-8746-7F55AB7D087B}"/>
              </a:ext>
            </a:extLst>
          </p:cNvPr>
          <p:cNvCxnSpPr>
            <a:cxnSpLocks/>
            <a:stCxn id="31" idx="3"/>
            <a:endCxn id="37" idx="1"/>
          </p:cNvCxnSpPr>
          <p:nvPr/>
        </p:nvCxnSpPr>
        <p:spPr>
          <a:xfrm flipV="1">
            <a:off x="5993637" y="3557560"/>
            <a:ext cx="699705" cy="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B7B311-B3A7-0BDA-0F56-EE3D47C878EA}"/>
              </a:ext>
            </a:extLst>
          </p:cNvPr>
          <p:cNvCxnSpPr/>
          <p:nvPr/>
        </p:nvCxnSpPr>
        <p:spPr>
          <a:xfrm>
            <a:off x="5185989" y="5344758"/>
            <a:ext cx="1094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C792568-4EF6-7F08-854A-9A7D20774A24}"/>
              </a:ext>
            </a:extLst>
          </p:cNvPr>
          <p:cNvCxnSpPr>
            <a:cxnSpLocks/>
            <a:stCxn id="31" idx="2"/>
            <a:endCxn id="74" idx="0"/>
          </p:cNvCxnSpPr>
          <p:nvPr/>
        </p:nvCxnSpPr>
        <p:spPr>
          <a:xfrm>
            <a:off x="5741015" y="3761604"/>
            <a:ext cx="5416" cy="66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3209C6FC-ABD8-3F7D-26A7-2C5306A9BF25}"/>
              </a:ext>
            </a:extLst>
          </p:cNvPr>
          <p:cNvSpPr/>
          <p:nvPr/>
        </p:nvSpPr>
        <p:spPr>
          <a:xfrm>
            <a:off x="5646052" y="5637533"/>
            <a:ext cx="200757" cy="20577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590579-2F30-C97D-0891-9FD260F6E547}"/>
              </a:ext>
            </a:extLst>
          </p:cNvPr>
          <p:cNvCxnSpPr>
            <a:endCxn id="48" idx="0"/>
          </p:cNvCxnSpPr>
          <p:nvPr/>
        </p:nvCxnSpPr>
        <p:spPr>
          <a:xfrm>
            <a:off x="5739742" y="5344758"/>
            <a:ext cx="6688" cy="29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D25506E-E68D-BFEA-1DA0-133641AE6C96}"/>
              </a:ext>
            </a:extLst>
          </p:cNvPr>
          <p:cNvSpPr txBox="1"/>
          <p:nvPr/>
        </p:nvSpPr>
        <p:spPr>
          <a:xfrm>
            <a:off x="6151296" y="5344758"/>
            <a:ext cx="827150" cy="66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US" sz="16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Patient </a:t>
            </a:r>
          </a:p>
          <a:p>
            <a:pPr defTabSz="822960">
              <a:spcAft>
                <a:spcPts val="600"/>
              </a:spcAft>
            </a:pPr>
            <a:r>
              <a:rPr lang="en-US" sz="16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Leaves</a:t>
            </a:r>
            <a:endParaRPr lang="en-US"/>
          </a:p>
        </p:txBody>
      </p:sp>
      <p:sp>
        <p:nvSpPr>
          <p:cNvPr id="59" name="Flowchart: Alternate Process 58">
            <a:extLst>
              <a:ext uri="{FF2B5EF4-FFF2-40B4-BE49-F238E27FC236}">
                <a16:creationId xmlns:a16="http://schemas.microsoft.com/office/drawing/2014/main" id="{D4EC9313-B29A-4DCA-74EB-6807C653E0AD}"/>
              </a:ext>
            </a:extLst>
          </p:cNvPr>
          <p:cNvSpPr/>
          <p:nvPr/>
        </p:nvSpPr>
        <p:spPr>
          <a:xfrm>
            <a:off x="8857547" y="3152266"/>
            <a:ext cx="1365153" cy="802091"/>
          </a:xfrm>
          <a:prstGeom prst="flowChartAlternate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Bill Patient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1953631-004A-9000-6072-43EB2F79D2F3}"/>
              </a:ext>
            </a:extLst>
          </p:cNvPr>
          <p:cNvCxnSpPr>
            <a:cxnSpLocks/>
            <a:stCxn id="37" idx="3"/>
            <a:endCxn id="59" idx="1"/>
          </p:cNvCxnSpPr>
          <p:nvPr/>
        </p:nvCxnSpPr>
        <p:spPr>
          <a:xfrm flipV="1">
            <a:off x="8058495" y="3553312"/>
            <a:ext cx="799052" cy="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BCD51FB-8049-41D3-AF3C-32F4456BD3D2}"/>
              </a:ext>
            </a:extLst>
          </p:cNvPr>
          <p:cNvSpPr/>
          <p:nvPr/>
        </p:nvSpPr>
        <p:spPr>
          <a:xfrm>
            <a:off x="8857547" y="2062100"/>
            <a:ext cx="1403373" cy="6690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6598">
              <a:spcAft>
                <a:spcPts val="540"/>
              </a:spcAft>
            </a:pPr>
            <a:r>
              <a:rPr lang="en-US" sz="13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Billing Management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5668236-7D9C-0B8D-4E34-161DAC9244AD}"/>
              </a:ext>
            </a:extLst>
          </p:cNvPr>
          <p:cNvCxnSpPr/>
          <p:nvPr/>
        </p:nvCxnSpPr>
        <p:spPr>
          <a:xfrm flipH="1" flipV="1">
            <a:off x="9559233" y="2706155"/>
            <a:ext cx="2395" cy="41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6DF61FE-36BC-DB3B-CA82-B03464946D25}"/>
              </a:ext>
            </a:extLst>
          </p:cNvPr>
          <p:cNvCxnSpPr>
            <a:cxnSpLocks/>
            <a:stCxn id="59" idx="2"/>
            <a:endCxn id="74" idx="3"/>
          </p:cNvCxnSpPr>
          <p:nvPr/>
        </p:nvCxnSpPr>
        <p:spPr>
          <a:xfrm flipH="1">
            <a:off x="6328579" y="3954357"/>
            <a:ext cx="3211545" cy="759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Alternate Process 73">
            <a:extLst>
              <a:ext uri="{FF2B5EF4-FFF2-40B4-BE49-F238E27FC236}">
                <a16:creationId xmlns:a16="http://schemas.microsoft.com/office/drawing/2014/main" id="{FD4EA33D-FB88-3851-CD24-FD3D0FDED7CC}"/>
              </a:ext>
            </a:extLst>
          </p:cNvPr>
          <p:cNvSpPr/>
          <p:nvPr/>
        </p:nvSpPr>
        <p:spPr>
          <a:xfrm>
            <a:off x="5164282" y="4422933"/>
            <a:ext cx="1164297" cy="581802"/>
          </a:xfrm>
          <a:prstGeom prst="flowChartAlternate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6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 out Patient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18F104A-C6D9-DAF7-A6AC-A52507FF4339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5746431" y="5004735"/>
            <a:ext cx="0" cy="33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5CA4D5-E2F7-B169-59EE-D94BC10542AA}"/>
              </a:ext>
            </a:extLst>
          </p:cNvPr>
          <p:cNvSpPr txBox="1"/>
          <p:nvPr/>
        </p:nvSpPr>
        <p:spPr>
          <a:xfrm>
            <a:off x="5152897" y="3984047"/>
            <a:ext cx="1358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822960">
              <a:spcAft>
                <a:spcPts val="600"/>
              </a:spcAft>
              <a:defRPr sz="1200"/>
            </a:lvl1pPr>
          </a:lstStyle>
          <a:p>
            <a:r>
              <a:rPr lang="en-US" dirty="0"/>
              <a:t>No schedule found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0855D1-1BF8-A0DB-B72B-68B6DA09133F}"/>
              </a:ext>
            </a:extLst>
          </p:cNvPr>
          <p:cNvSpPr txBox="1"/>
          <p:nvPr/>
        </p:nvSpPr>
        <p:spPr>
          <a:xfrm>
            <a:off x="5996406" y="3320553"/>
            <a:ext cx="98167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Matched </a:t>
            </a:r>
          </a:p>
          <a:p>
            <a:pPr defTabSz="822960">
              <a:spcAft>
                <a:spcPts val="600"/>
              </a:spcAft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758830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78FD1E94-B12F-434F-8027-5DBEAC55A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DB8421-F5F9-D6E9-77E9-CE438B605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Structural Perspective – Structural Model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E47B62E-1606-313B-CDD5-2ECD1A6EC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171069"/>
              </p:ext>
            </p:extLst>
          </p:nvPr>
        </p:nvGraphicFramePr>
        <p:xfrm>
          <a:off x="3216165" y="3188049"/>
          <a:ext cx="1064173" cy="1478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173">
                  <a:extLst>
                    <a:ext uri="{9D8B030D-6E8A-4147-A177-3AD203B41FA5}">
                      <a16:colId xmlns:a16="http://schemas.microsoft.com/office/drawing/2014/main" val="347739607"/>
                    </a:ext>
                  </a:extLst>
                </a:gridCol>
              </a:tblGrid>
              <a:tr h="1478543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  <a:p>
                      <a:pPr algn="ctr"/>
                      <a:r>
                        <a:rPr lang="en-US" b="0" dirty="0"/>
                        <a:t>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7407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E1756D-D71C-9F5C-8A08-841E621EC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795601"/>
              </p:ext>
            </p:extLst>
          </p:nvPr>
        </p:nvGraphicFramePr>
        <p:xfrm>
          <a:off x="6847491" y="3085571"/>
          <a:ext cx="1064173" cy="1683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173">
                  <a:extLst>
                    <a:ext uri="{9D8B030D-6E8A-4147-A177-3AD203B41FA5}">
                      <a16:colId xmlns:a16="http://schemas.microsoft.com/office/drawing/2014/main" val="347739607"/>
                    </a:ext>
                  </a:extLst>
                </a:gridCol>
              </a:tblGrid>
              <a:tr h="1683497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  <a:p>
                      <a:pPr algn="ctr"/>
                      <a:r>
                        <a:rPr lang="en-US" b="0" dirty="0"/>
                        <a:t>Patient 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740747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6504B1-2CA9-C791-8130-E5B19D722F93}"/>
              </a:ext>
            </a:extLst>
          </p:cNvPr>
          <p:cNvCxnSpPr>
            <a:endCxn id="5" idx="1"/>
          </p:cNvCxnSpPr>
          <p:nvPr/>
        </p:nvCxnSpPr>
        <p:spPr>
          <a:xfrm>
            <a:off x="4280338" y="3927319"/>
            <a:ext cx="25671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513465-A9A9-EC03-5A2C-D723B0B50A18}"/>
              </a:ext>
            </a:extLst>
          </p:cNvPr>
          <p:cNvSpPr txBox="1"/>
          <p:nvPr/>
        </p:nvSpPr>
        <p:spPr>
          <a:xfrm>
            <a:off x="6411269" y="3497435"/>
            <a:ext cx="37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16E0C6-66DB-064E-9209-28A0A02B3433}"/>
              </a:ext>
            </a:extLst>
          </p:cNvPr>
          <p:cNvSpPr/>
          <p:nvPr/>
        </p:nvSpPr>
        <p:spPr>
          <a:xfrm>
            <a:off x="3761237" y="4996824"/>
            <a:ext cx="37709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UML Classes and Association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8C0768-6867-5B6B-97AF-5D1417503EC4}"/>
              </a:ext>
            </a:extLst>
          </p:cNvPr>
          <p:cNvSpPr txBox="1"/>
          <p:nvPr/>
        </p:nvSpPr>
        <p:spPr>
          <a:xfrm>
            <a:off x="4343400" y="3497435"/>
            <a:ext cx="37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03325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DB8421-F5F9-D6E9-77E9-CE438B605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Structural Model – Patient Encounter (Visit)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CB3A87-170C-F786-4507-F6C71A7D0B66}"/>
              </a:ext>
            </a:extLst>
          </p:cNvPr>
          <p:cNvSpPr/>
          <p:nvPr/>
        </p:nvSpPr>
        <p:spPr>
          <a:xfrm>
            <a:off x="5093104" y="3277844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7CD8CD-3ED2-FB64-5AD1-AC28E0E83E43}"/>
              </a:ext>
            </a:extLst>
          </p:cNvPr>
          <p:cNvSpPr/>
          <p:nvPr/>
        </p:nvSpPr>
        <p:spPr>
          <a:xfrm>
            <a:off x="7889488" y="3274499"/>
            <a:ext cx="1375664" cy="914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General Practitioner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4D5A93-4316-A829-AB19-39C288CD86DE}"/>
              </a:ext>
            </a:extLst>
          </p:cNvPr>
          <p:cNvSpPr/>
          <p:nvPr/>
        </p:nvSpPr>
        <p:spPr>
          <a:xfrm>
            <a:off x="1840535" y="3392139"/>
            <a:ext cx="1375664" cy="6562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Condition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E868FB-2FF9-9FA8-9F2A-BEBD85627E93}"/>
              </a:ext>
            </a:extLst>
          </p:cNvPr>
          <p:cNvSpPr/>
          <p:nvPr/>
        </p:nvSpPr>
        <p:spPr>
          <a:xfrm>
            <a:off x="4862472" y="5160178"/>
            <a:ext cx="1375664" cy="6645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E5D601-00A1-851A-68EC-907D72DAE98D}"/>
              </a:ext>
            </a:extLst>
          </p:cNvPr>
          <p:cNvSpPr/>
          <p:nvPr/>
        </p:nvSpPr>
        <p:spPr>
          <a:xfrm>
            <a:off x="4862472" y="2002221"/>
            <a:ext cx="1375664" cy="4386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Specialist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43883C-10CD-40D1-8263-186B87946803}"/>
              </a:ext>
            </a:extLst>
          </p:cNvPr>
          <p:cNvSpPr/>
          <p:nvPr/>
        </p:nvSpPr>
        <p:spPr>
          <a:xfrm>
            <a:off x="7889488" y="4789955"/>
            <a:ext cx="1375664" cy="4784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Medicines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682C46-D348-3372-AA98-BB1E369C9CE4}"/>
              </a:ext>
            </a:extLst>
          </p:cNvPr>
          <p:cNvSpPr/>
          <p:nvPr/>
        </p:nvSpPr>
        <p:spPr>
          <a:xfrm>
            <a:off x="7889488" y="5824692"/>
            <a:ext cx="1375664" cy="4997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Procedure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4ECC48-4F4C-2732-294E-AC07287ADB4A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6007504" y="3731699"/>
            <a:ext cx="1881984" cy="3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CC9243-B916-3001-3A7E-19C056157D0D}"/>
              </a:ext>
            </a:extLst>
          </p:cNvPr>
          <p:cNvCxnSpPr/>
          <p:nvPr/>
        </p:nvCxnSpPr>
        <p:spPr>
          <a:xfrm flipV="1">
            <a:off x="3216195" y="3725761"/>
            <a:ext cx="1881984" cy="3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1D6143-83FC-9D93-9660-EF9E928F5C29}"/>
              </a:ext>
            </a:extLst>
          </p:cNvPr>
          <p:cNvCxnSpPr>
            <a:cxnSpLocks/>
            <a:stCxn id="13" idx="2"/>
            <a:endCxn id="3" idx="0"/>
          </p:cNvCxnSpPr>
          <p:nvPr/>
        </p:nvCxnSpPr>
        <p:spPr>
          <a:xfrm>
            <a:off x="5550304" y="2440889"/>
            <a:ext cx="0" cy="836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F20693-4BC8-9002-80EF-89F6B050FC8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550304" y="4192244"/>
            <a:ext cx="8725" cy="967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29A78C4-2C2F-E117-1523-963CB95CA3AA}"/>
              </a:ext>
            </a:extLst>
          </p:cNvPr>
          <p:cNvSpPr/>
          <p:nvPr/>
        </p:nvSpPr>
        <p:spPr>
          <a:xfrm>
            <a:off x="6301200" y="3792694"/>
            <a:ext cx="128541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referred by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ADBB57-1F7A-2F2A-DD41-FE9DE89DD9C6}"/>
              </a:ext>
            </a:extLst>
          </p:cNvPr>
          <p:cNvSpPr/>
          <p:nvPr/>
        </p:nvSpPr>
        <p:spPr>
          <a:xfrm>
            <a:off x="5460155" y="2980474"/>
            <a:ext cx="62643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.. *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8C66C7-413E-4C24-8DFE-E6A818D9789E}"/>
              </a:ext>
            </a:extLst>
          </p:cNvPr>
          <p:cNvSpPr/>
          <p:nvPr/>
        </p:nvSpPr>
        <p:spPr>
          <a:xfrm>
            <a:off x="5508161" y="2447545"/>
            <a:ext cx="28886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0AEAD4-C120-93A1-A9B4-9838FCA383E0}"/>
              </a:ext>
            </a:extLst>
          </p:cNvPr>
          <p:cNvSpPr/>
          <p:nvPr/>
        </p:nvSpPr>
        <p:spPr>
          <a:xfrm>
            <a:off x="4178799" y="2700965"/>
            <a:ext cx="108888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16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eferred to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623174-7B44-90B4-DFFA-72AAC77FB9F2}"/>
              </a:ext>
            </a:extLst>
          </p:cNvPr>
          <p:cNvSpPr/>
          <p:nvPr/>
        </p:nvSpPr>
        <p:spPr>
          <a:xfrm>
            <a:off x="3424188" y="3795585"/>
            <a:ext cx="145584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16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iagnosed with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64FB27-B353-5787-AC9A-E608FB3C16A0}"/>
              </a:ext>
            </a:extLst>
          </p:cNvPr>
          <p:cNvSpPr/>
          <p:nvPr/>
        </p:nvSpPr>
        <p:spPr>
          <a:xfrm>
            <a:off x="3218615" y="3388484"/>
            <a:ext cx="557225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.. *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8505DB4-DB30-34DD-7CC4-3BB2A2CE278D}"/>
              </a:ext>
            </a:extLst>
          </p:cNvPr>
          <p:cNvSpPr/>
          <p:nvPr/>
        </p:nvSpPr>
        <p:spPr>
          <a:xfrm>
            <a:off x="4591859" y="3396490"/>
            <a:ext cx="507216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.. *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089E4E-CCEF-B0A0-2B09-0100A283B271}"/>
              </a:ext>
            </a:extLst>
          </p:cNvPr>
          <p:cNvSpPr/>
          <p:nvPr/>
        </p:nvSpPr>
        <p:spPr>
          <a:xfrm>
            <a:off x="6061070" y="3384945"/>
            <a:ext cx="62643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.. *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649765-D789-DE91-AB23-CF81D178E213}"/>
              </a:ext>
            </a:extLst>
          </p:cNvPr>
          <p:cNvSpPr/>
          <p:nvPr/>
        </p:nvSpPr>
        <p:spPr>
          <a:xfrm>
            <a:off x="7555739" y="3380828"/>
            <a:ext cx="28886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E09603-65CE-D8BF-0307-6D419D37FEEB}"/>
              </a:ext>
            </a:extLst>
          </p:cNvPr>
          <p:cNvSpPr/>
          <p:nvPr/>
        </p:nvSpPr>
        <p:spPr>
          <a:xfrm>
            <a:off x="4360982" y="4472146"/>
            <a:ext cx="12057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scheduled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C9FFA1-3870-DFA5-CB4E-F749E44AFEEF}"/>
              </a:ext>
            </a:extLst>
          </p:cNvPr>
          <p:cNvSpPr/>
          <p:nvPr/>
        </p:nvSpPr>
        <p:spPr>
          <a:xfrm>
            <a:off x="5575735" y="4195770"/>
            <a:ext cx="28886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B92567-09CA-8D68-0398-F454546AECA4}"/>
              </a:ext>
            </a:extLst>
          </p:cNvPr>
          <p:cNvSpPr/>
          <p:nvPr/>
        </p:nvSpPr>
        <p:spPr>
          <a:xfrm>
            <a:off x="5535229" y="4854823"/>
            <a:ext cx="62643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.. * 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AABA294-EC1B-A202-51A4-6730C24A3C5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6238136" y="5029198"/>
            <a:ext cx="1651352" cy="46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F547452-38A7-3C6B-3EDD-BA5FA2E05532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238136" y="5492435"/>
            <a:ext cx="1654622" cy="574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7117610-B359-ED99-42A7-1AB88E41E788}"/>
              </a:ext>
            </a:extLst>
          </p:cNvPr>
          <p:cNvSpPr/>
          <p:nvPr/>
        </p:nvSpPr>
        <p:spPr>
          <a:xfrm>
            <a:off x="6133448" y="5146616"/>
            <a:ext cx="62643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.. *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80E641A-8F36-99EA-331F-E8CB1D6CFCED}"/>
              </a:ext>
            </a:extLst>
          </p:cNvPr>
          <p:cNvSpPr/>
          <p:nvPr/>
        </p:nvSpPr>
        <p:spPr>
          <a:xfrm>
            <a:off x="7349914" y="4774480"/>
            <a:ext cx="62643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.. *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C801C1-206C-3604-A05E-1BD01F66FDA9}"/>
              </a:ext>
            </a:extLst>
          </p:cNvPr>
          <p:cNvSpPr/>
          <p:nvPr/>
        </p:nvSpPr>
        <p:spPr>
          <a:xfrm>
            <a:off x="7378485" y="6084087"/>
            <a:ext cx="62643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.. *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5FC9873-E32E-0E37-9EA5-6DB40852CFA3}"/>
              </a:ext>
            </a:extLst>
          </p:cNvPr>
          <p:cNvSpPr/>
          <p:nvPr/>
        </p:nvSpPr>
        <p:spPr>
          <a:xfrm>
            <a:off x="6386553" y="4882976"/>
            <a:ext cx="103958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prescribes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CCB44F9-F152-DA01-9224-BAD2D7D26239}"/>
              </a:ext>
            </a:extLst>
          </p:cNvPr>
          <p:cNvSpPr/>
          <p:nvPr/>
        </p:nvSpPr>
        <p:spPr>
          <a:xfrm>
            <a:off x="6488441" y="5663288"/>
            <a:ext cx="103958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prescribes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7027182-BC11-5006-D97A-72C30C53F783}"/>
              </a:ext>
            </a:extLst>
          </p:cNvPr>
          <p:cNvSpPr/>
          <p:nvPr/>
        </p:nvSpPr>
        <p:spPr>
          <a:xfrm>
            <a:off x="6161667" y="5605993"/>
            <a:ext cx="62643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.. * </a:t>
            </a:r>
          </a:p>
        </p:txBody>
      </p:sp>
    </p:spTree>
    <p:extLst>
      <p:ext uri="{BB962C8B-B14F-4D97-AF65-F5344CB8AC3E}">
        <p14:creationId xmlns:p14="http://schemas.microsoft.com/office/powerpoint/2010/main" val="2123148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8FD1E94-B12F-434F-8027-5DBEAC55A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DB8421-F5F9-D6E9-77E9-CE438B605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Diagram – Entity Representation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E47B62E-1606-313B-CDD5-2ECD1A6EC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627678"/>
              </p:ext>
            </p:extLst>
          </p:nvPr>
        </p:nvGraphicFramePr>
        <p:xfrm>
          <a:off x="2186806" y="2011729"/>
          <a:ext cx="1221828" cy="346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828">
                  <a:extLst>
                    <a:ext uri="{9D8B030D-6E8A-4147-A177-3AD203B41FA5}">
                      <a16:colId xmlns:a16="http://schemas.microsoft.com/office/drawing/2014/main" val="347739607"/>
                    </a:ext>
                  </a:extLst>
                </a:gridCol>
              </a:tblGrid>
              <a:tr h="28704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740747"/>
                  </a:ext>
                </a:extLst>
              </a:tr>
              <a:tr h="158905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Patient ID</a:t>
                      </a:r>
                    </a:p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Patient Name</a:t>
                      </a:r>
                    </a:p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Gender</a:t>
                      </a:r>
                    </a:p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Blood Group</a:t>
                      </a:r>
                    </a:p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Date of Birth</a:t>
                      </a:r>
                    </a:p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Email ID</a:t>
                      </a:r>
                    </a:p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Phone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183196"/>
                  </a:ext>
                </a:extLst>
              </a:tr>
              <a:tr h="158905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getPhoneNo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/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setPhoneNo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getDOB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getBloodGroup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getName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77696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22B335-D288-6A4A-6226-190AFE46D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209752"/>
              </p:ext>
            </p:extLst>
          </p:nvPr>
        </p:nvGraphicFramePr>
        <p:xfrm>
          <a:off x="8216240" y="2011729"/>
          <a:ext cx="1489842" cy="346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842">
                  <a:extLst>
                    <a:ext uri="{9D8B030D-6E8A-4147-A177-3AD203B41FA5}">
                      <a16:colId xmlns:a16="http://schemas.microsoft.com/office/drawing/2014/main" val="347739607"/>
                    </a:ext>
                  </a:extLst>
                </a:gridCol>
              </a:tblGrid>
              <a:tr h="28704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Patient 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740747"/>
                  </a:ext>
                </a:extLst>
              </a:tr>
              <a:tr h="158905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Primary Provider</a:t>
                      </a:r>
                    </a:p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Insurance ID</a:t>
                      </a:r>
                    </a:p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Last Visit Date</a:t>
                      </a:r>
                    </a:p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Last Seen Provider</a:t>
                      </a:r>
                    </a:p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183196"/>
                  </a:ext>
                </a:extLst>
              </a:tr>
              <a:tr h="158905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getInsuranceID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200" b="0" dirty="0" err="1">
                          <a:solidFill>
                            <a:schemeClr val="tx1"/>
                          </a:solidFill>
                        </a:rPr>
                        <a:t>getLastVisit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776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422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DB8421-F5F9-D6E9-77E9-CE438B605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Behavioral Perspective – Behavioral Model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8D05EB7-F599-D6B1-F765-CB1866D1F0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423351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1882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DB8421-F5F9-D6E9-77E9-CE438B605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Flow Model (Sequence Diagram)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A73CA4DB-A50C-518D-1B86-C37E4C1E4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8123" y="2633472"/>
            <a:ext cx="7172706" cy="358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545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449D0-654E-01E2-EEF6-F68D08D96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 Diagram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C216E6F6-3023-180F-9ECA-A803E7DA3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8123" y="2633472"/>
            <a:ext cx="7172706" cy="358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839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F2CC7-D8E2-8E9F-6593-7EE6A1ED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 Diagram</a:t>
            </a:r>
          </a:p>
        </p:txBody>
      </p:sp>
      <p:sp>
        <p:nvSpPr>
          <p:cNvPr id="308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Lightbox">
            <a:extLst>
              <a:ext uri="{FF2B5EF4-FFF2-40B4-BE49-F238E27FC236}">
                <a16:creationId xmlns:a16="http://schemas.microsoft.com/office/drawing/2014/main" id="{F2616E78-8F9A-712F-FC65-678D6C165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8123" y="2633472"/>
            <a:ext cx="7172706" cy="358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Lightbox">
            <a:extLst>
              <a:ext uri="{FF2B5EF4-FFF2-40B4-BE49-F238E27FC236}">
                <a16:creationId xmlns:a16="http://schemas.microsoft.com/office/drawing/2014/main" id="{A6CC27A4-C210-EAF6-9D5A-A5D042F723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4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87172-8A97-E26E-F23A-2BFBBB69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 Driven Model (State Diagram)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5E4FB-A738-82CB-3A53-B9338CA4B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099" y="2633472"/>
            <a:ext cx="8104754" cy="3586353"/>
          </a:xfrm>
          <a:prstGeom prst="rect">
            <a:avLst/>
          </a:prstGeom>
        </p:spPr>
      </p:pic>
      <p:sp>
        <p:nvSpPr>
          <p:cNvPr id="4" name="AutoShape 4" descr="Process state transition diagram | Download Scientific Diagram">
            <a:extLst>
              <a:ext uri="{FF2B5EF4-FFF2-40B4-BE49-F238E27FC236}">
                <a16:creationId xmlns:a16="http://schemas.microsoft.com/office/drawing/2014/main" id="{830544BD-86D0-C72A-3544-DDEFA6158F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175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3EBC1-BA43-6A15-D37F-1F0BE7EDB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1027"/>
          </a:xfrm>
        </p:spPr>
        <p:txBody>
          <a:bodyPr>
            <a:normAutofit/>
          </a:bodyPr>
          <a:lstStyle/>
          <a:p>
            <a:r>
              <a:rPr lang="en-US" sz="5400" dirty="0"/>
              <a:t>Unit II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695E8-B672-910D-F518-7541F6561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Architectural Design: </a:t>
            </a:r>
          </a:p>
          <a:p>
            <a:pPr lvl="1"/>
            <a:r>
              <a:rPr lang="en-US" sz="2000" dirty="0"/>
              <a:t>Architectural Design Decisions</a:t>
            </a:r>
          </a:p>
          <a:p>
            <a:pPr lvl="1"/>
            <a:r>
              <a:rPr lang="en-US" sz="2000" dirty="0"/>
              <a:t>Architectural Views and Patterns, Application Architectures</a:t>
            </a:r>
          </a:p>
          <a:p>
            <a:endParaRPr lang="en-US" sz="2400" dirty="0"/>
          </a:p>
          <a:p>
            <a:r>
              <a:rPr lang="en-US" sz="2400" dirty="0"/>
              <a:t>Agile Software Development: </a:t>
            </a:r>
          </a:p>
          <a:p>
            <a:pPr lvl="1"/>
            <a:r>
              <a:rPr lang="en-US" sz="2000" dirty="0"/>
              <a:t>Coping with Change</a:t>
            </a:r>
          </a:p>
          <a:p>
            <a:pPr lvl="1"/>
            <a:r>
              <a:rPr lang="en-US" sz="2000" dirty="0"/>
              <a:t>The Agile Manifesto: Values and Principles, Agile methods and Extreme Programming, Plan-driven and agile development, Agile project management, Scaling agile methods</a:t>
            </a:r>
          </a:p>
          <a:p>
            <a:endParaRPr lang="en-US" sz="2400" dirty="0"/>
          </a:p>
          <a:p>
            <a:r>
              <a:rPr lang="en-US" sz="2400" dirty="0"/>
              <a:t>Software Testing: </a:t>
            </a:r>
          </a:p>
          <a:p>
            <a:pPr lvl="1"/>
            <a:r>
              <a:rPr lang="en-US" sz="2000" dirty="0"/>
              <a:t>Introduction, Development testing, Test-driven development, Release testing, Test Automation</a:t>
            </a:r>
          </a:p>
        </p:txBody>
      </p:sp>
    </p:spTree>
    <p:extLst>
      <p:ext uri="{BB962C8B-B14F-4D97-AF65-F5344CB8AC3E}">
        <p14:creationId xmlns:p14="http://schemas.microsoft.com/office/powerpoint/2010/main" val="99077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7C3A60-3AF9-BF1D-AAFB-A39EE93FF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What will you learn?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B0CA813-3440-7D7F-2561-7E366F4AC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  <a:p>
            <a:pPr algn="l"/>
            <a:r>
              <a:rPr lang="en-US" sz="2000"/>
              <a:t>Arun Kudur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D9894F-7093-BF83-6BE5-CC3858582C6E}"/>
              </a:ext>
            </a:extLst>
          </p:cNvPr>
          <p:cNvSpPr txBox="1"/>
          <p:nvPr/>
        </p:nvSpPr>
        <p:spPr>
          <a:xfrm>
            <a:off x="4813739" y="1122363"/>
            <a:ext cx="69002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000000"/>
                </a:solidFill>
                <a:effectLst/>
              </a:rPr>
              <a:t>Course Learning Objectives:</a:t>
            </a:r>
            <a:endParaRPr lang="en-IN" sz="2000" dirty="0">
              <a:solidFill>
                <a:srgbClr val="000000"/>
              </a:solidFill>
              <a:effectLst/>
            </a:endParaRPr>
          </a:p>
          <a:p>
            <a:endParaRPr lang="en-IN" sz="2000" b="1" dirty="0">
              <a:solidFill>
                <a:srgbClr val="000000"/>
              </a:solidFill>
              <a:effectLst/>
            </a:endParaRPr>
          </a:p>
          <a:p>
            <a:r>
              <a:rPr lang="en-IN" sz="2000" b="1" dirty="0">
                <a:solidFill>
                  <a:srgbClr val="000000"/>
                </a:solidFill>
                <a:effectLst/>
              </a:rPr>
              <a:t>1. </a:t>
            </a:r>
            <a:r>
              <a:rPr lang="en-IN" sz="2000" dirty="0">
                <a:solidFill>
                  <a:srgbClr val="000000"/>
                </a:solidFill>
                <a:effectLst/>
              </a:rPr>
              <a:t>Learn the concepts and importance of software engineering and testing.</a:t>
            </a:r>
          </a:p>
          <a:p>
            <a:endParaRPr lang="en-IN" sz="2000" b="1" dirty="0">
              <a:solidFill>
                <a:srgbClr val="000000"/>
              </a:solidFill>
              <a:effectLst/>
            </a:endParaRPr>
          </a:p>
          <a:p>
            <a:r>
              <a:rPr lang="en-IN" sz="2000" b="1" dirty="0">
                <a:solidFill>
                  <a:srgbClr val="000000"/>
                </a:solidFill>
                <a:effectLst/>
              </a:rPr>
              <a:t>2. </a:t>
            </a:r>
            <a:r>
              <a:rPr lang="en-IN" sz="2000" dirty="0">
                <a:solidFill>
                  <a:srgbClr val="000000"/>
                </a:solidFill>
                <a:effectLst/>
              </a:rPr>
              <a:t>Learn strengths and weaknesses of various software engineering techniques used in industrial applications.</a:t>
            </a:r>
          </a:p>
          <a:p>
            <a:endParaRPr lang="en-IN" sz="2000" b="1" dirty="0">
              <a:solidFill>
                <a:srgbClr val="000000"/>
              </a:solidFill>
              <a:effectLst/>
            </a:endParaRPr>
          </a:p>
          <a:p>
            <a:r>
              <a:rPr lang="en-IN" sz="2000" b="1" dirty="0">
                <a:solidFill>
                  <a:srgbClr val="000000"/>
                </a:solidFill>
                <a:effectLst/>
              </a:rPr>
              <a:t>3. </a:t>
            </a:r>
            <a:r>
              <a:rPr lang="en-IN" sz="2000" dirty="0">
                <a:solidFill>
                  <a:srgbClr val="000000"/>
                </a:solidFill>
                <a:effectLst/>
              </a:rPr>
              <a:t>Select appropriate testing strategies based on the application</a:t>
            </a:r>
          </a:p>
          <a:p>
            <a:endParaRPr lang="en-IN" sz="2000" b="1" dirty="0">
              <a:solidFill>
                <a:srgbClr val="000000"/>
              </a:solidFill>
              <a:effectLst/>
            </a:endParaRPr>
          </a:p>
          <a:p>
            <a:r>
              <a:rPr lang="en-IN" sz="2000" b="1" dirty="0">
                <a:solidFill>
                  <a:srgbClr val="000000"/>
                </a:solidFill>
                <a:effectLst/>
              </a:rPr>
              <a:t>4. </a:t>
            </a:r>
            <a:r>
              <a:rPr lang="en-IN" sz="2000" dirty="0">
                <a:solidFill>
                  <a:srgbClr val="000000"/>
                </a:solidFill>
                <a:effectLst/>
              </a:rPr>
              <a:t>Analyse various software testing tools and techniques used in the industrial applications.</a:t>
            </a:r>
          </a:p>
          <a:p>
            <a:endParaRPr lang="en-IN" sz="2000" b="1" dirty="0">
              <a:solidFill>
                <a:srgbClr val="000000"/>
              </a:solidFill>
              <a:effectLst/>
            </a:endParaRPr>
          </a:p>
          <a:p>
            <a:r>
              <a:rPr lang="en-IN" sz="2000" b="1" dirty="0">
                <a:solidFill>
                  <a:srgbClr val="000000"/>
                </a:solidFill>
                <a:effectLst/>
              </a:rPr>
              <a:t>5. </a:t>
            </a:r>
            <a:r>
              <a:rPr lang="en-IN" sz="2000" dirty="0">
                <a:solidFill>
                  <a:srgbClr val="000000"/>
                </a:solidFill>
                <a:effectLst/>
              </a:rPr>
              <a:t>Able to construct software that is reasonably easy to understand, modify, maintain, reliable and test.</a:t>
            </a:r>
          </a:p>
        </p:txBody>
      </p:sp>
    </p:spTree>
    <p:extLst>
      <p:ext uri="{BB962C8B-B14F-4D97-AF65-F5344CB8AC3E}">
        <p14:creationId xmlns:p14="http://schemas.microsoft.com/office/powerpoint/2010/main" val="86050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48C8C-4326-540C-03CC-3FFC41EEF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Architectural Design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45EA-E579-1CF8-0999-A187B6EE2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3600" dirty="0"/>
              <a:t>Architectural Design</a:t>
            </a:r>
          </a:p>
          <a:p>
            <a:pPr lvl="1"/>
            <a:r>
              <a:rPr lang="en-US" sz="3200" dirty="0"/>
              <a:t>Identify sub-systems that make up the system</a:t>
            </a:r>
          </a:p>
          <a:p>
            <a:pPr lvl="1"/>
            <a:r>
              <a:rPr lang="en-US" sz="3200" dirty="0"/>
              <a:t>The relationships between these sub-systems</a:t>
            </a:r>
          </a:p>
          <a:p>
            <a:endParaRPr lang="en-US" sz="3600" dirty="0"/>
          </a:p>
          <a:p>
            <a:r>
              <a:rPr lang="en-US" sz="3600" dirty="0"/>
              <a:t>Software Architecture</a:t>
            </a:r>
          </a:p>
          <a:p>
            <a:pPr lvl="1"/>
            <a:r>
              <a:rPr lang="en-US" sz="3200" dirty="0"/>
              <a:t>Description of how a software system is organized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714435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60020-4F1D-5CC0-C1C8-43846B2D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The Design 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89BB2-E3AF-295E-0E58-FBE36CD0B423}"/>
              </a:ext>
            </a:extLst>
          </p:cNvPr>
          <p:cNvSpPr/>
          <p:nvPr/>
        </p:nvSpPr>
        <p:spPr>
          <a:xfrm>
            <a:off x="4032786" y="2503000"/>
            <a:ext cx="938184" cy="60115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8368">
              <a:spcAft>
                <a:spcPts val="600"/>
              </a:spcAft>
            </a:pPr>
            <a:r>
              <a:rPr lang="en-US" sz="115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 Information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36DF39-8307-2AD8-AEDF-12B4CAD39EC8}"/>
              </a:ext>
            </a:extLst>
          </p:cNvPr>
          <p:cNvSpPr/>
          <p:nvPr/>
        </p:nvSpPr>
        <p:spPr>
          <a:xfrm>
            <a:off x="5567592" y="2503000"/>
            <a:ext cx="1040208" cy="60115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8368">
              <a:spcAft>
                <a:spcPts val="600"/>
              </a:spcAft>
            </a:pPr>
            <a:r>
              <a:rPr lang="en-US" sz="115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 Specification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4F74FB-B131-720F-D0C5-3ECF29DDF5F9}"/>
              </a:ext>
            </a:extLst>
          </p:cNvPr>
          <p:cNvSpPr/>
          <p:nvPr/>
        </p:nvSpPr>
        <p:spPr>
          <a:xfrm>
            <a:off x="7102399" y="2503000"/>
            <a:ext cx="938184" cy="60115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8368">
              <a:spcAft>
                <a:spcPts val="600"/>
              </a:spcAft>
            </a:pPr>
            <a:r>
              <a:rPr lang="en-US" sz="115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Description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A43BC3B4-9CB3-AA1E-F76D-07F2399F08DF}"/>
              </a:ext>
            </a:extLst>
          </p:cNvPr>
          <p:cNvSpPr/>
          <p:nvPr/>
        </p:nvSpPr>
        <p:spPr>
          <a:xfrm>
            <a:off x="3941481" y="3789816"/>
            <a:ext cx="1120793" cy="547089"/>
          </a:xfrm>
          <a:prstGeom prst="flowChartTerminator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8368">
              <a:spcAft>
                <a:spcPts val="600"/>
              </a:spcAft>
            </a:pPr>
            <a:r>
              <a:rPr lang="en-US" sz="1152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Architectural Design</a:t>
            </a:r>
            <a:endParaRPr lang="en-US" sz="1600"/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BA37C85C-2377-0148-00AA-B6071EAB91E9}"/>
              </a:ext>
            </a:extLst>
          </p:cNvPr>
          <p:cNvSpPr/>
          <p:nvPr/>
        </p:nvSpPr>
        <p:spPr>
          <a:xfrm>
            <a:off x="5487008" y="3791295"/>
            <a:ext cx="1120793" cy="547089"/>
          </a:xfrm>
          <a:prstGeom prst="flowChartTerminator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8368">
              <a:spcAft>
                <a:spcPts val="600"/>
              </a:spcAft>
            </a:pPr>
            <a:r>
              <a:rPr lang="en-US" sz="1152">
                <a:solidFill>
                  <a:srgbClr val="555555"/>
                </a:solidFill>
              </a:rPr>
              <a:t>Interface Design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BC93186B-44ED-1A06-80FC-B7A255252D9E}"/>
              </a:ext>
            </a:extLst>
          </p:cNvPr>
          <p:cNvSpPr/>
          <p:nvPr/>
        </p:nvSpPr>
        <p:spPr>
          <a:xfrm>
            <a:off x="7011094" y="3793513"/>
            <a:ext cx="1120793" cy="547089"/>
          </a:xfrm>
          <a:prstGeom prst="flowChartTerminator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8368">
              <a:spcAft>
                <a:spcPts val="600"/>
              </a:spcAft>
            </a:pPr>
            <a:r>
              <a:rPr lang="en-US" sz="1152">
                <a:solidFill>
                  <a:srgbClr val="555555"/>
                </a:solidFill>
              </a:rPr>
              <a:t>Component Design</a:t>
            </a: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8145150C-4BEA-D6EA-7EFA-870E63F2DF03}"/>
              </a:ext>
            </a:extLst>
          </p:cNvPr>
          <p:cNvSpPr/>
          <p:nvPr/>
        </p:nvSpPr>
        <p:spPr>
          <a:xfrm>
            <a:off x="5143229" y="4584296"/>
            <a:ext cx="2099639" cy="547089"/>
          </a:xfrm>
          <a:prstGeom prst="flowChartTerminator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8368">
              <a:spcAft>
                <a:spcPts val="600"/>
              </a:spcAft>
            </a:pPr>
            <a:r>
              <a:rPr lang="en-US" sz="1152">
                <a:solidFill>
                  <a:srgbClr val="555555"/>
                </a:solidFill>
              </a:rPr>
              <a:t>Database Design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B69761-859B-27B0-85D3-0B56DC0052BC}"/>
              </a:ext>
            </a:extLst>
          </p:cNvPr>
          <p:cNvSpPr/>
          <p:nvPr/>
        </p:nvSpPr>
        <p:spPr>
          <a:xfrm>
            <a:off x="2912732" y="5606346"/>
            <a:ext cx="1263480" cy="41484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8368">
              <a:spcAft>
                <a:spcPts val="600"/>
              </a:spcAft>
            </a:pPr>
            <a:r>
              <a:rPr lang="en-US" sz="115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Architecture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F67634-86B9-5AC0-CE65-2B78E06EA9D9}"/>
              </a:ext>
            </a:extLst>
          </p:cNvPr>
          <p:cNvSpPr/>
          <p:nvPr/>
        </p:nvSpPr>
        <p:spPr>
          <a:xfrm>
            <a:off x="4622016" y="5606346"/>
            <a:ext cx="1422431" cy="41484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8368">
              <a:spcAft>
                <a:spcPts val="600"/>
              </a:spcAft>
            </a:pPr>
            <a:r>
              <a:rPr lang="en-US" sz="115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 Specification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5052C9-0627-7752-6AB5-5F5A4DDD5B2D}"/>
              </a:ext>
            </a:extLst>
          </p:cNvPr>
          <p:cNvSpPr/>
          <p:nvPr/>
        </p:nvSpPr>
        <p:spPr>
          <a:xfrm>
            <a:off x="6536827" y="5606346"/>
            <a:ext cx="1336671" cy="41484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8368">
              <a:spcAft>
                <a:spcPts val="600"/>
              </a:spcAft>
            </a:pPr>
            <a:r>
              <a:rPr lang="en-US" sz="115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Specification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D241A3-6934-130E-4C07-C2EFF3DD3DA9}"/>
              </a:ext>
            </a:extLst>
          </p:cNvPr>
          <p:cNvSpPr/>
          <p:nvPr/>
        </p:nvSpPr>
        <p:spPr>
          <a:xfrm>
            <a:off x="8311170" y="5606346"/>
            <a:ext cx="1615391" cy="41484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58368">
              <a:spcAft>
                <a:spcPts val="600"/>
              </a:spcAft>
            </a:pPr>
            <a:r>
              <a:rPr lang="en-US" sz="115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 Specification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6B5335-4874-8C97-7707-349AA84A31C9}"/>
              </a:ext>
            </a:extLst>
          </p:cNvPr>
          <p:cNvSpPr/>
          <p:nvPr/>
        </p:nvSpPr>
        <p:spPr>
          <a:xfrm>
            <a:off x="3836130" y="2348161"/>
            <a:ext cx="4564496" cy="9647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DF7ABF-13BA-2607-6CDB-1449C7837400}"/>
              </a:ext>
            </a:extLst>
          </p:cNvPr>
          <p:cNvSpPr/>
          <p:nvPr/>
        </p:nvSpPr>
        <p:spPr>
          <a:xfrm>
            <a:off x="3836130" y="3597362"/>
            <a:ext cx="4564496" cy="16079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2E509A-EF2B-3EB8-4730-F9DD8841B8D2}"/>
              </a:ext>
            </a:extLst>
          </p:cNvPr>
          <p:cNvSpPr/>
          <p:nvPr/>
        </p:nvSpPr>
        <p:spPr>
          <a:xfrm>
            <a:off x="2801836" y="5482326"/>
            <a:ext cx="7267411" cy="6946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1B1871-AC95-2134-7815-2324DE0F75BC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6118378" y="3312960"/>
            <a:ext cx="0" cy="284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40BF3C-3529-0124-E5DE-A7B6C28D9483}"/>
              </a:ext>
            </a:extLst>
          </p:cNvPr>
          <p:cNvCxnSpPr/>
          <p:nvPr/>
        </p:nvCxnSpPr>
        <p:spPr>
          <a:xfrm>
            <a:off x="6147950" y="5212709"/>
            <a:ext cx="0" cy="284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E6E5F2-E583-A85D-0057-8A4E72086809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062274" y="4063360"/>
            <a:ext cx="424733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02F37C-E3D5-1756-EC97-F7B2DD800EEB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607801" y="4064840"/>
            <a:ext cx="403293" cy="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AA00EE-88B5-C465-F57E-080E50858043}"/>
              </a:ext>
            </a:extLst>
          </p:cNvPr>
          <p:cNvCxnSpPr>
            <a:stCxn id="8" idx="3"/>
          </p:cNvCxnSpPr>
          <p:nvPr/>
        </p:nvCxnSpPr>
        <p:spPr>
          <a:xfrm>
            <a:off x="5062274" y="4063360"/>
            <a:ext cx="505318" cy="506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76C476-CCF3-3B02-2358-FF113D4B20E7}"/>
              </a:ext>
            </a:extLst>
          </p:cNvPr>
          <p:cNvCxnSpPr>
            <a:stCxn id="10" idx="1"/>
          </p:cNvCxnSpPr>
          <p:nvPr/>
        </p:nvCxnSpPr>
        <p:spPr>
          <a:xfrm flipH="1">
            <a:off x="6749748" y="4067057"/>
            <a:ext cx="261346" cy="50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F835664-1EEA-B093-F125-FA6797E0C4D7}"/>
              </a:ext>
            </a:extLst>
          </p:cNvPr>
          <p:cNvSpPr/>
          <p:nvPr/>
        </p:nvSpPr>
        <p:spPr>
          <a:xfrm>
            <a:off x="2156936" y="2543301"/>
            <a:ext cx="1407758" cy="3582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658368">
              <a:spcAft>
                <a:spcPts val="600"/>
              </a:spcAft>
            </a:pPr>
            <a:r>
              <a:rPr lang="en-US" sz="1728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Design Inputs</a:t>
            </a:r>
            <a:endParaRPr lang="en-US" sz="2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0E5500-B083-160A-9A4F-299C9F5299BE}"/>
              </a:ext>
            </a:extLst>
          </p:cNvPr>
          <p:cNvSpPr/>
          <p:nvPr/>
        </p:nvSpPr>
        <p:spPr>
          <a:xfrm>
            <a:off x="8556614" y="4168935"/>
            <a:ext cx="1659429" cy="3582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658368">
              <a:spcAft>
                <a:spcPts val="600"/>
              </a:spcAft>
            </a:pPr>
            <a:r>
              <a:rPr lang="en-US" sz="1728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Design Activities</a:t>
            </a:r>
            <a:endParaRPr lang="en-US" sz="2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F2AE6B7-0D69-F9A9-4273-98AD1A41D254}"/>
              </a:ext>
            </a:extLst>
          </p:cNvPr>
          <p:cNvSpPr/>
          <p:nvPr/>
        </p:nvSpPr>
        <p:spPr>
          <a:xfrm>
            <a:off x="1973869" y="5131385"/>
            <a:ext cx="1486304" cy="3582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658368">
              <a:spcAft>
                <a:spcPts val="600"/>
              </a:spcAft>
            </a:pPr>
            <a:r>
              <a:rPr lang="en-US" sz="1728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Design Output</a:t>
            </a:r>
            <a:endParaRPr lang="en-US" sz="2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C9F6DC7-BAE5-6AD4-4AD8-0BB957FCC01D}"/>
              </a:ext>
            </a:extLst>
          </p:cNvPr>
          <p:cNvSpPr/>
          <p:nvPr/>
        </p:nvSpPr>
        <p:spPr>
          <a:xfrm>
            <a:off x="2960024" y="37898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658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E471A-FBBC-CCA2-F956-5C78AB19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Architectural Design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973DDC06-CB22-AD09-3593-2BCCA158B9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68257"/>
              </p:ext>
            </p:extLst>
          </p:nvPr>
        </p:nvGraphicFramePr>
        <p:xfrm>
          <a:off x="838200" y="2348161"/>
          <a:ext cx="10515600" cy="3828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5466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0FC9E-5EE7-60C3-9E97-242DE621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Architectural Design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AD2147-CA0C-3A03-A40F-3B1BAFAFAB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372263"/>
              </p:ext>
            </p:extLst>
          </p:nvPr>
        </p:nvGraphicFramePr>
        <p:xfrm>
          <a:off x="838200" y="2348161"/>
          <a:ext cx="10515600" cy="3828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46835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ll office building looking up">
            <a:extLst>
              <a:ext uri="{FF2B5EF4-FFF2-40B4-BE49-F238E27FC236}">
                <a16:creationId xmlns:a16="http://schemas.microsoft.com/office/drawing/2014/main" id="{970D2359-A6AA-E751-23B5-B9E3267449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25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F5B47-DBA5-B362-79D2-A05674DD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Activity – Push vs Pull Architecture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00548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6070D-BE56-696E-5204-1B3990BA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Microservice Architecture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78A1C51E-510E-87CB-FEAF-68FD24EC1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936" y="1350100"/>
            <a:ext cx="7672976" cy="439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083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0682B-B507-F5A4-D85A-04099C70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2340863"/>
            <a:ext cx="2067961" cy="1890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Detailed 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View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82A123-B894-A2E7-23A2-3C4803018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327" y="1782977"/>
            <a:ext cx="8834585" cy="399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426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B0E220-4CB1-E480-493A-0740A76B7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4664A-97D8-D6DE-9855-FFDEC2E58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Common Architectural Patterns </a:t>
            </a:r>
            <a:b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White Box vs Black Box Testing</a:t>
            </a:r>
            <a:b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79C82F-B0EE-0CD1-00D5-BA0C313C29BF}"/>
              </a:ext>
            </a:extLst>
          </p:cNvPr>
          <p:cNvSpPr txBox="1"/>
          <p:nvPr/>
        </p:nvSpPr>
        <p:spPr>
          <a:xfrm>
            <a:off x="838199" y="4983276"/>
            <a:ext cx="10512552" cy="1126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Arun Kudur – 1</a:t>
            </a: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/04/2024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5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A1E1D1F9-74AF-7EE4-4879-7F3583E3FF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413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AC9FE-3547-DAF4-F2A1-C792EA66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3382"/>
          </a:xfrm>
        </p:spPr>
        <p:txBody>
          <a:bodyPr>
            <a:normAutofit/>
          </a:bodyPr>
          <a:lstStyle/>
          <a:p>
            <a:r>
              <a:rPr lang="en-US" dirty="0"/>
              <a:t>Common Architectural Patterns</a:t>
            </a: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EFEDB54F-B6F4-A62A-4D73-4407E3324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8236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2273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EF767-FDB0-4926-80FA-B2787E61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Layered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E5EE7B-C77E-5AE7-0A80-442D8945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819107" cy="4753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833DB7-B2DE-2A7F-BACB-AA478C148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872" y="463528"/>
            <a:ext cx="4415763" cy="620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9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7C3A60-3AF9-BF1D-AAFB-A39EE93F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software engineering?</a:t>
            </a:r>
          </a:p>
        </p:txBody>
      </p:sp>
    </p:spTree>
    <p:extLst>
      <p:ext uri="{BB962C8B-B14F-4D97-AF65-F5344CB8AC3E}">
        <p14:creationId xmlns:p14="http://schemas.microsoft.com/office/powerpoint/2010/main" val="20531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EF767-FDB0-4926-80FA-B2787E61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 Driven Architecture </a:t>
            </a:r>
          </a:p>
        </p:txBody>
      </p:sp>
      <p:pic>
        <p:nvPicPr>
          <p:cNvPr id="7" name="Picture 6" descr="A diagram of a event&#10;&#10;Description automatically generated">
            <a:extLst>
              <a:ext uri="{FF2B5EF4-FFF2-40B4-BE49-F238E27FC236}">
                <a16:creationId xmlns:a16="http://schemas.microsoft.com/office/drawing/2014/main" id="{0E0DC18D-8C60-C647-1113-90213A288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34" y="1845426"/>
            <a:ext cx="10000679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27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EF767-FDB0-4926-80FA-B2787E61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Client-Server Architecture 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DFEEE28B-B8B1-B2A5-4FED-B4DD85BD4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106" y="1264615"/>
            <a:ext cx="7214616" cy="432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90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EF767-FDB0-4926-80FA-B2787E61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Microservices Architecture 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1BBEF8-E228-0AFD-341E-C1D558F78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14027"/>
            <a:ext cx="7214616" cy="420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767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EF767-FDB0-4926-80FA-B2787E61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Broker Architecture 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0CAD5A-6C3A-109D-D6F1-CCB1804C7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132" y="2633472"/>
            <a:ext cx="7510687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738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3212C4-3680-EB90-5631-BA21A3C94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Types of Testing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90A1F055-3A78-41FA-5491-EEB38A4865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6561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58208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41160-2C3E-9887-3CE6-3C10BE3A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Agile Manifesto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D5583-5CBC-CD95-5019-89D9061DB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648" y="578738"/>
            <a:ext cx="3926854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45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7C3A60-3AF9-BF1D-AAFB-A39EE93F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software testing?</a:t>
            </a:r>
          </a:p>
        </p:txBody>
      </p:sp>
    </p:spTree>
    <p:extLst>
      <p:ext uri="{BB962C8B-B14F-4D97-AF65-F5344CB8AC3E}">
        <p14:creationId xmlns:p14="http://schemas.microsoft.com/office/powerpoint/2010/main" val="187845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52EE8-BF81-3172-A0EF-1F3EF9A3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Who should be testing software?</a:t>
            </a:r>
          </a:p>
        </p:txBody>
      </p:sp>
    </p:spTree>
    <p:extLst>
      <p:ext uri="{BB962C8B-B14F-4D97-AF65-F5344CB8AC3E}">
        <p14:creationId xmlns:p14="http://schemas.microsoft.com/office/powerpoint/2010/main" val="125513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52EE8-BF81-3172-A0EF-1F3EF9A3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types of testing are there?</a:t>
            </a:r>
          </a:p>
        </p:txBody>
      </p:sp>
    </p:spTree>
    <p:extLst>
      <p:ext uri="{BB962C8B-B14F-4D97-AF65-F5344CB8AC3E}">
        <p14:creationId xmlns:p14="http://schemas.microsoft.com/office/powerpoint/2010/main" val="260186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B0E220-4CB1-E480-493A-0740A76B7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4664A-97D8-D6DE-9855-FFDEC2E58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Professional Software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79C82F-B0EE-0CD1-00D5-BA0C313C29BF}"/>
              </a:ext>
            </a:extLst>
          </p:cNvPr>
          <p:cNvSpPr txBox="1"/>
          <p:nvPr/>
        </p:nvSpPr>
        <p:spPr>
          <a:xfrm>
            <a:off x="7400924" y="4619624"/>
            <a:ext cx="3946779" cy="1038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Arun Kudur – 08/03/2024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83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6622</TotalTime>
  <Words>906</Words>
  <Application>Microsoft Office PowerPoint</Application>
  <PresentationFormat>Widescreen</PresentationFormat>
  <Paragraphs>276</Paragraphs>
  <Slides>55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Aptos</vt:lpstr>
      <vt:lpstr>Arial</vt:lpstr>
      <vt:lpstr>Calibri</vt:lpstr>
      <vt:lpstr>Calibri Light</vt:lpstr>
      <vt:lpstr>Office Theme</vt:lpstr>
      <vt:lpstr>Software Engineering &amp; Testing</vt:lpstr>
      <vt:lpstr>Unit I</vt:lpstr>
      <vt:lpstr>Course Schedule</vt:lpstr>
      <vt:lpstr>What will you learn?</vt:lpstr>
      <vt:lpstr>What is software engineering?</vt:lpstr>
      <vt:lpstr>Why software testing?</vt:lpstr>
      <vt:lpstr>Who should be testing software?</vt:lpstr>
      <vt:lpstr>What types of testing are there?</vt:lpstr>
      <vt:lpstr>Professional Software Development</vt:lpstr>
      <vt:lpstr>The Software Development Life Cycle</vt:lpstr>
      <vt:lpstr>Methodologies</vt:lpstr>
      <vt:lpstr>Waterfall</vt:lpstr>
      <vt:lpstr>Agile</vt:lpstr>
      <vt:lpstr>Scrum</vt:lpstr>
      <vt:lpstr>Kanban</vt:lpstr>
      <vt:lpstr>Tools used in various stages of SDLC - DevOps</vt:lpstr>
      <vt:lpstr> The Magic of 99.999%</vt:lpstr>
      <vt:lpstr>Downtime of 1 minute = $$$$$$$</vt:lpstr>
      <vt:lpstr>Requirements</vt:lpstr>
      <vt:lpstr>Agenda</vt:lpstr>
      <vt:lpstr>Functional and Non-Functional Requirements</vt:lpstr>
      <vt:lpstr>Requirements Engineering</vt:lpstr>
      <vt:lpstr>Requirements Engineering Phases</vt:lpstr>
      <vt:lpstr>Discuss how each phase looks like and list the challenges in each</vt:lpstr>
      <vt:lpstr>Unit Testing (in Python)</vt:lpstr>
      <vt:lpstr>System Models</vt:lpstr>
      <vt:lpstr>Agenda</vt:lpstr>
      <vt:lpstr>Activity - Let’s gather some requirements to build a house</vt:lpstr>
      <vt:lpstr>External Perspective – Context Model</vt:lpstr>
      <vt:lpstr>Interaction Perspective – Interaction Model</vt:lpstr>
      <vt:lpstr>Structural Perspective – Structural Model</vt:lpstr>
      <vt:lpstr>Structural Model – Patient Encounter (Visit)</vt:lpstr>
      <vt:lpstr>Class Diagram – Entity Representation</vt:lpstr>
      <vt:lpstr>Behavioral Perspective – Behavioral Model</vt:lpstr>
      <vt:lpstr>Data Flow Model (Sequence Diagram)</vt:lpstr>
      <vt:lpstr>Sequence Diagram</vt:lpstr>
      <vt:lpstr>Sequence Diagram</vt:lpstr>
      <vt:lpstr>Event Driven Model (State Diagram)</vt:lpstr>
      <vt:lpstr>Unit II</vt:lpstr>
      <vt:lpstr>Architectural Design</vt:lpstr>
      <vt:lpstr>The Design Process</vt:lpstr>
      <vt:lpstr>Architectural Design</vt:lpstr>
      <vt:lpstr>Architectural Design</vt:lpstr>
      <vt:lpstr>Activity – Push vs Pull Architecture</vt:lpstr>
      <vt:lpstr>Microservice Architecture</vt:lpstr>
      <vt:lpstr>Detailed  View</vt:lpstr>
      <vt:lpstr>Common Architectural Patterns   White Box vs Black Box Testing  Agile</vt:lpstr>
      <vt:lpstr>Common Architectural Patterns</vt:lpstr>
      <vt:lpstr>Layered Architecture</vt:lpstr>
      <vt:lpstr>Event Driven Architecture </vt:lpstr>
      <vt:lpstr>Client-Server Architecture </vt:lpstr>
      <vt:lpstr>Microservices Architecture </vt:lpstr>
      <vt:lpstr>Broker Architecture </vt:lpstr>
      <vt:lpstr>Types of Testing</vt:lpstr>
      <vt:lpstr>The Agile Manifesto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&amp; Testing</dc:title>
  <dc:creator>Arun Kudur</dc:creator>
  <cp:lastModifiedBy>Arun Kudur</cp:lastModifiedBy>
  <cp:revision>34</cp:revision>
  <dcterms:created xsi:type="dcterms:W3CDTF">2024-03-01T02:18:51Z</dcterms:created>
  <dcterms:modified xsi:type="dcterms:W3CDTF">2024-04-12T10:04:07Z</dcterms:modified>
</cp:coreProperties>
</file>