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62"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1111"/>
    <a:srgbClr val="FEA4EB"/>
    <a:srgbClr val="FFCC66"/>
    <a:srgbClr val="FF9999"/>
    <a:srgbClr val="FFFF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00BC6-3FAB-4641-8842-1D3842B1C0F1}" v="9" dt="2024-12-13T09:36:08.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than kalyan" userId="c1370a218002e0be" providerId="LiveId" clId="{14B00BC6-3FAB-4641-8842-1D3842B1C0F1}"/>
    <pc:docChg chg="undo custSel addSld delSld modSld">
      <pc:chgData name="chethan kalyan" userId="c1370a218002e0be" providerId="LiveId" clId="{14B00BC6-3FAB-4641-8842-1D3842B1C0F1}" dt="2024-12-13T09:48:04.936" v="326" actId="14100"/>
      <pc:docMkLst>
        <pc:docMk/>
      </pc:docMkLst>
      <pc:sldChg chg="delSp modSp mod">
        <pc:chgData name="chethan kalyan" userId="c1370a218002e0be" providerId="LiveId" clId="{14B00BC6-3FAB-4641-8842-1D3842B1C0F1}" dt="2024-12-12T04:40:25.197" v="116" actId="1076"/>
        <pc:sldMkLst>
          <pc:docMk/>
          <pc:sldMk cId="1901267904" sldId="256"/>
        </pc:sldMkLst>
        <pc:spChg chg="mod">
          <ac:chgData name="chethan kalyan" userId="c1370a218002e0be" providerId="LiveId" clId="{14B00BC6-3FAB-4641-8842-1D3842B1C0F1}" dt="2024-12-12T04:40:25.197" v="116" actId="1076"/>
          <ac:spMkLst>
            <pc:docMk/>
            <pc:sldMk cId="1901267904" sldId="256"/>
            <ac:spMk id="24" creationId="{1BDF45B7-563B-E3BE-BD9E-C8421CE2CA7A}"/>
          </ac:spMkLst>
        </pc:spChg>
        <pc:spChg chg="del">
          <ac:chgData name="chethan kalyan" userId="c1370a218002e0be" providerId="LiveId" clId="{14B00BC6-3FAB-4641-8842-1D3842B1C0F1}" dt="2024-12-12T04:37:15.138" v="0" actId="478"/>
          <ac:spMkLst>
            <pc:docMk/>
            <pc:sldMk cId="1901267904" sldId="256"/>
            <ac:spMk id="46" creationId="{3E72D6A9-F01F-DA39-98A8-AE2EAA597767}"/>
          </ac:spMkLst>
        </pc:spChg>
        <pc:spChg chg="mod">
          <ac:chgData name="chethan kalyan" userId="c1370a218002e0be" providerId="LiveId" clId="{14B00BC6-3FAB-4641-8842-1D3842B1C0F1}" dt="2024-12-12T04:40:10.326" v="115" actId="14100"/>
          <ac:spMkLst>
            <pc:docMk/>
            <pc:sldMk cId="1901267904" sldId="256"/>
            <ac:spMk id="47" creationId="{70E6817C-2EC3-6045-3682-450158500443}"/>
          </ac:spMkLst>
        </pc:spChg>
        <pc:spChg chg="mod">
          <ac:chgData name="chethan kalyan" userId="c1370a218002e0be" providerId="LiveId" clId="{14B00BC6-3FAB-4641-8842-1D3842B1C0F1}" dt="2024-12-12T04:38:37.574" v="69" actId="20577"/>
          <ac:spMkLst>
            <pc:docMk/>
            <pc:sldMk cId="1901267904" sldId="256"/>
            <ac:spMk id="48" creationId="{10CD9DB3-A352-81FC-01EC-2D52E8D20481}"/>
          </ac:spMkLst>
        </pc:spChg>
      </pc:sldChg>
      <pc:sldChg chg="addSp modSp mod">
        <pc:chgData name="chethan kalyan" userId="c1370a218002e0be" providerId="LiveId" clId="{14B00BC6-3FAB-4641-8842-1D3842B1C0F1}" dt="2024-12-13T09:29:50.222" v="266" actId="339"/>
        <pc:sldMkLst>
          <pc:docMk/>
          <pc:sldMk cId="3584063246" sldId="257"/>
        </pc:sldMkLst>
        <pc:spChg chg="mod">
          <ac:chgData name="chethan kalyan" userId="c1370a218002e0be" providerId="LiveId" clId="{14B00BC6-3FAB-4641-8842-1D3842B1C0F1}" dt="2024-12-13T09:28:24.974" v="257" actId="14100"/>
          <ac:spMkLst>
            <pc:docMk/>
            <pc:sldMk cId="3584063246" sldId="257"/>
            <ac:spMk id="4" creationId="{54D7721C-57DA-E8B0-89F1-65BC21DB127B}"/>
          </ac:spMkLst>
        </pc:spChg>
        <pc:spChg chg="mod">
          <ac:chgData name="chethan kalyan" userId="c1370a218002e0be" providerId="LiveId" clId="{14B00BC6-3FAB-4641-8842-1D3842B1C0F1}" dt="2024-12-13T09:28:56.572" v="265" actId="14100"/>
          <ac:spMkLst>
            <pc:docMk/>
            <pc:sldMk cId="3584063246" sldId="257"/>
            <ac:spMk id="5" creationId="{0B1B8664-E78B-0100-339E-0E829198B98D}"/>
          </ac:spMkLst>
        </pc:spChg>
        <pc:picChg chg="add mod">
          <ac:chgData name="chethan kalyan" userId="c1370a218002e0be" providerId="LiveId" clId="{14B00BC6-3FAB-4641-8842-1D3842B1C0F1}" dt="2024-12-13T09:29:50.222" v="266" actId="339"/>
          <ac:picMkLst>
            <pc:docMk/>
            <pc:sldMk cId="3584063246" sldId="257"/>
            <ac:picMk id="3" creationId="{EF9A954E-651C-C5C2-5284-CC38F6D5C844}"/>
          </ac:picMkLst>
        </pc:picChg>
      </pc:sldChg>
      <pc:sldChg chg="addSp modSp mod">
        <pc:chgData name="chethan kalyan" userId="c1370a218002e0be" providerId="LiveId" clId="{14B00BC6-3FAB-4641-8842-1D3842B1C0F1}" dt="2024-12-13T09:33:10.145" v="287" actId="1076"/>
        <pc:sldMkLst>
          <pc:docMk/>
          <pc:sldMk cId="109833215" sldId="258"/>
        </pc:sldMkLst>
        <pc:spChg chg="mod">
          <ac:chgData name="chethan kalyan" userId="c1370a218002e0be" providerId="LiveId" clId="{14B00BC6-3FAB-4641-8842-1D3842B1C0F1}" dt="2024-12-13T09:33:10.145" v="287" actId="1076"/>
          <ac:spMkLst>
            <pc:docMk/>
            <pc:sldMk cId="109833215" sldId="258"/>
            <ac:spMk id="8" creationId="{D9AF1A4A-74C0-C59A-992C-6993413F7FDE}"/>
          </ac:spMkLst>
        </pc:spChg>
        <pc:spChg chg="mod">
          <ac:chgData name="chethan kalyan" userId="c1370a218002e0be" providerId="LiveId" clId="{14B00BC6-3FAB-4641-8842-1D3842B1C0F1}" dt="2024-12-13T09:33:07.471" v="286" actId="1076"/>
          <ac:spMkLst>
            <pc:docMk/>
            <pc:sldMk cId="109833215" sldId="258"/>
            <ac:spMk id="9" creationId="{ECAC72EA-CCB5-A7BC-258B-5437569C523A}"/>
          </ac:spMkLst>
        </pc:spChg>
        <pc:spChg chg="mod">
          <ac:chgData name="chethan kalyan" userId="c1370a218002e0be" providerId="LiveId" clId="{14B00BC6-3FAB-4641-8842-1D3842B1C0F1}" dt="2024-12-13T09:33:04.067" v="285" actId="1076"/>
          <ac:spMkLst>
            <pc:docMk/>
            <pc:sldMk cId="109833215" sldId="258"/>
            <ac:spMk id="10" creationId="{1B446D0C-2ECE-A135-A9CE-08549D1357E0}"/>
          </ac:spMkLst>
        </pc:spChg>
        <pc:picChg chg="add mod">
          <ac:chgData name="chethan kalyan" userId="c1370a218002e0be" providerId="LiveId" clId="{14B00BC6-3FAB-4641-8842-1D3842B1C0F1}" dt="2024-12-13T09:32:56.268" v="284" actId="14100"/>
          <ac:picMkLst>
            <pc:docMk/>
            <pc:sldMk cId="109833215" sldId="258"/>
            <ac:picMk id="3" creationId="{863BC314-E007-356F-8CDA-3AB73D69951C}"/>
          </ac:picMkLst>
        </pc:picChg>
      </pc:sldChg>
      <pc:sldChg chg="addSp delSp modSp del mod">
        <pc:chgData name="chethan kalyan" userId="c1370a218002e0be" providerId="LiveId" clId="{14B00BC6-3FAB-4641-8842-1D3842B1C0F1}" dt="2024-12-12T04:39:13.874" v="71" actId="2696"/>
        <pc:sldMkLst>
          <pc:docMk/>
          <pc:sldMk cId="937408735" sldId="259"/>
        </pc:sldMkLst>
        <pc:spChg chg="add mod">
          <ac:chgData name="chethan kalyan" userId="c1370a218002e0be" providerId="LiveId" clId="{14B00BC6-3FAB-4641-8842-1D3842B1C0F1}" dt="2024-12-12T04:38:49.180" v="70"/>
          <ac:spMkLst>
            <pc:docMk/>
            <pc:sldMk cId="937408735" sldId="259"/>
            <ac:spMk id="2" creationId="{889860CD-6A69-9190-29D7-1FD50C7D40BA}"/>
          </ac:spMkLst>
        </pc:spChg>
        <pc:spChg chg="del">
          <ac:chgData name="chethan kalyan" userId="c1370a218002e0be" providerId="LiveId" clId="{14B00BC6-3FAB-4641-8842-1D3842B1C0F1}" dt="2024-12-12T04:37:23.078" v="2" actId="478"/>
          <ac:spMkLst>
            <pc:docMk/>
            <pc:sldMk cId="937408735" sldId="259"/>
            <ac:spMk id="24" creationId="{1BDF45B7-563B-E3BE-BD9E-C8421CE2CA7A}"/>
          </ac:spMkLst>
        </pc:spChg>
        <pc:spChg chg="del">
          <ac:chgData name="chethan kalyan" userId="c1370a218002e0be" providerId="LiveId" clId="{14B00BC6-3FAB-4641-8842-1D3842B1C0F1}" dt="2024-12-12T04:37:20.566" v="1" actId="478"/>
          <ac:spMkLst>
            <pc:docMk/>
            <pc:sldMk cId="937408735" sldId="259"/>
            <ac:spMk id="46" creationId="{3E72D6A9-F01F-DA39-98A8-AE2EAA597767}"/>
          </ac:spMkLst>
        </pc:spChg>
      </pc:sldChg>
      <pc:sldChg chg="addSp modSp mod">
        <pc:chgData name="chethan kalyan" userId="c1370a218002e0be" providerId="LiveId" clId="{14B00BC6-3FAB-4641-8842-1D3842B1C0F1}" dt="2024-12-13T09:36:46.534" v="312" actId="14100"/>
        <pc:sldMkLst>
          <pc:docMk/>
          <pc:sldMk cId="3620965585" sldId="260"/>
        </pc:sldMkLst>
        <pc:spChg chg="mod">
          <ac:chgData name="chethan kalyan" userId="c1370a218002e0be" providerId="LiveId" clId="{14B00BC6-3FAB-4641-8842-1D3842B1C0F1}" dt="2024-12-13T09:30:39.385" v="271" actId="14100"/>
          <ac:spMkLst>
            <pc:docMk/>
            <pc:sldMk cId="3620965585" sldId="260"/>
            <ac:spMk id="2" creationId="{A6B142DC-C544-8AA5-C577-E6BFC6B49F55}"/>
          </ac:spMkLst>
        </pc:spChg>
        <pc:spChg chg="mod">
          <ac:chgData name="chethan kalyan" userId="c1370a218002e0be" providerId="LiveId" clId="{14B00BC6-3FAB-4641-8842-1D3842B1C0F1}" dt="2024-12-13T09:36:24.622" v="307" actId="1076"/>
          <ac:spMkLst>
            <pc:docMk/>
            <pc:sldMk cId="3620965585" sldId="260"/>
            <ac:spMk id="4" creationId="{622A568F-AF84-BC9A-006F-515926AE2BE2}"/>
          </ac:spMkLst>
        </pc:spChg>
        <pc:spChg chg="mod">
          <ac:chgData name="chethan kalyan" userId="c1370a218002e0be" providerId="LiveId" clId="{14B00BC6-3FAB-4641-8842-1D3842B1C0F1}" dt="2024-12-13T09:36:29.544" v="308" actId="1076"/>
          <ac:spMkLst>
            <pc:docMk/>
            <pc:sldMk cId="3620965585" sldId="260"/>
            <ac:spMk id="5" creationId="{38D7B33B-B015-BB4E-D3C9-0C43927DCFD9}"/>
          </ac:spMkLst>
        </pc:spChg>
        <pc:spChg chg="mod">
          <ac:chgData name="chethan kalyan" userId="c1370a218002e0be" providerId="LiveId" clId="{14B00BC6-3FAB-4641-8842-1D3842B1C0F1}" dt="2024-12-13T09:36:32.737" v="309" actId="1076"/>
          <ac:spMkLst>
            <pc:docMk/>
            <pc:sldMk cId="3620965585" sldId="260"/>
            <ac:spMk id="7" creationId="{AA7BCDA8-0971-C1D2-49B1-5106BE2C09E5}"/>
          </ac:spMkLst>
        </pc:spChg>
        <pc:spChg chg="mod">
          <ac:chgData name="chethan kalyan" userId="c1370a218002e0be" providerId="LiveId" clId="{14B00BC6-3FAB-4641-8842-1D3842B1C0F1}" dt="2024-12-13T09:36:18.866" v="305" actId="14100"/>
          <ac:spMkLst>
            <pc:docMk/>
            <pc:sldMk cId="3620965585" sldId="260"/>
            <ac:spMk id="11" creationId="{11447E7D-8B27-6244-9F56-B0AB1D71A411}"/>
          </ac:spMkLst>
        </pc:spChg>
        <pc:spChg chg="mod">
          <ac:chgData name="chethan kalyan" userId="c1370a218002e0be" providerId="LiveId" clId="{14B00BC6-3FAB-4641-8842-1D3842B1C0F1}" dt="2024-12-13T09:35:18.452" v="293" actId="1076"/>
          <ac:spMkLst>
            <pc:docMk/>
            <pc:sldMk cId="3620965585" sldId="260"/>
            <ac:spMk id="12" creationId="{1FCBF730-4677-A4A1-B204-DF820C0471D9}"/>
          </ac:spMkLst>
        </pc:spChg>
        <pc:spChg chg="mod">
          <ac:chgData name="chethan kalyan" userId="c1370a218002e0be" providerId="LiveId" clId="{14B00BC6-3FAB-4641-8842-1D3842B1C0F1}" dt="2024-12-13T09:35:14.785" v="292" actId="1076"/>
          <ac:spMkLst>
            <pc:docMk/>
            <pc:sldMk cId="3620965585" sldId="260"/>
            <ac:spMk id="13" creationId="{B7AEB3B5-D3A3-33B0-B527-AB84DE051B31}"/>
          </ac:spMkLst>
        </pc:spChg>
        <pc:spChg chg="mod">
          <ac:chgData name="chethan kalyan" userId="c1370a218002e0be" providerId="LiveId" clId="{14B00BC6-3FAB-4641-8842-1D3842B1C0F1}" dt="2024-12-13T09:35:09.985" v="291" actId="1076"/>
          <ac:spMkLst>
            <pc:docMk/>
            <pc:sldMk cId="3620965585" sldId="260"/>
            <ac:spMk id="14" creationId="{B10398A5-B92E-823A-DE63-77E892DA2059}"/>
          </ac:spMkLst>
        </pc:spChg>
        <pc:picChg chg="add mod">
          <ac:chgData name="chethan kalyan" userId="c1370a218002e0be" providerId="LiveId" clId="{14B00BC6-3FAB-4641-8842-1D3842B1C0F1}" dt="2024-12-13T09:36:46.534" v="312" actId="14100"/>
          <ac:picMkLst>
            <pc:docMk/>
            <pc:sldMk cId="3620965585" sldId="260"/>
            <ac:picMk id="6" creationId="{A6080BC5-7C45-8160-3780-00D3075E709E}"/>
          </ac:picMkLst>
        </pc:picChg>
      </pc:sldChg>
      <pc:sldChg chg="addSp delSp modSp mod delAnim">
        <pc:chgData name="chethan kalyan" userId="c1370a218002e0be" providerId="LiveId" clId="{14B00BC6-3FAB-4641-8842-1D3842B1C0F1}" dt="2024-12-12T06:17:13.750" v="153" actId="14100"/>
        <pc:sldMkLst>
          <pc:docMk/>
          <pc:sldMk cId="2546267540" sldId="261"/>
        </pc:sldMkLst>
        <pc:picChg chg="add mod">
          <ac:chgData name="chethan kalyan" userId="c1370a218002e0be" providerId="LiveId" clId="{14B00BC6-3FAB-4641-8842-1D3842B1C0F1}" dt="2024-12-12T06:01:41.225" v="148" actId="14100"/>
          <ac:picMkLst>
            <pc:docMk/>
            <pc:sldMk cId="2546267540" sldId="261"/>
            <ac:picMk id="3" creationId="{CEC2EED0-49FF-26B8-A7AB-9B3CF457479C}"/>
          </ac:picMkLst>
        </pc:picChg>
        <pc:picChg chg="del">
          <ac:chgData name="chethan kalyan" userId="c1370a218002e0be" providerId="LiveId" clId="{14B00BC6-3FAB-4641-8842-1D3842B1C0F1}" dt="2024-12-12T06:01:32.030" v="144" actId="478"/>
          <ac:picMkLst>
            <pc:docMk/>
            <pc:sldMk cId="2546267540" sldId="261"/>
            <ac:picMk id="7" creationId="{E1FAFE5A-B759-4D62-C8ED-40E3F0F04618}"/>
          </ac:picMkLst>
        </pc:picChg>
        <pc:picChg chg="add mod">
          <ac:chgData name="chethan kalyan" userId="c1370a218002e0be" providerId="LiveId" clId="{14B00BC6-3FAB-4641-8842-1D3842B1C0F1}" dt="2024-12-12T06:17:13.750" v="153" actId="14100"/>
          <ac:picMkLst>
            <pc:docMk/>
            <pc:sldMk cId="2546267540" sldId="261"/>
            <ac:picMk id="8" creationId="{DBE92825-19CA-A985-CE1D-C02625B483E9}"/>
          </ac:picMkLst>
        </pc:picChg>
        <pc:picChg chg="del">
          <ac:chgData name="chethan kalyan" userId="c1370a218002e0be" providerId="LiveId" clId="{14B00BC6-3FAB-4641-8842-1D3842B1C0F1}" dt="2024-12-12T06:17:04.895" v="149" actId="478"/>
          <ac:picMkLst>
            <pc:docMk/>
            <pc:sldMk cId="2546267540" sldId="261"/>
            <ac:picMk id="9" creationId="{56E91071-7201-2C49-4CEE-47BD66B2BE5C}"/>
          </ac:picMkLst>
        </pc:picChg>
      </pc:sldChg>
      <pc:sldChg chg="addSp delSp modSp mod addAnim delAnim">
        <pc:chgData name="chethan kalyan" userId="c1370a218002e0be" providerId="LiveId" clId="{14B00BC6-3FAB-4641-8842-1D3842B1C0F1}" dt="2024-12-12T05:56:28.784" v="143" actId="14100"/>
        <pc:sldMkLst>
          <pc:docMk/>
          <pc:sldMk cId="2702532820" sldId="262"/>
        </pc:sldMkLst>
        <pc:picChg chg="add mod">
          <ac:chgData name="chethan kalyan" userId="c1370a218002e0be" providerId="LiveId" clId="{14B00BC6-3FAB-4641-8842-1D3842B1C0F1}" dt="2024-12-12T05:56:19.792" v="140" actId="14100"/>
          <ac:picMkLst>
            <pc:docMk/>
            <pc:sldMk cId="2702532820" sldId="262"/>
            <ac:picMk id="4" creationId="{8F295277-AFA6-64E2-9851-3B9806FD9A11}"/>
          </ac:picMkLst>
        </pc:picChg>
        <pc:picChg chg="add del mod">
          <ac:chgData name="chethan kalyan" userId="c1370a218002e0be" providerId="LiveId" clId="{14B00BC6-3FAB-4641-8842-1D3842B1C0F1}" dt="2024-12-12T05:50:05.749" v="132" actId="22"/>
          <ac:picMkLst>
            <pc:docMk/>
            <pc:sldMk cId="2702532820" sldId="262"/>
            <ac:picMk id="6" creationId="{BFE91825-FF6A-9970-6D43-E5F46F8AA501}"/>
          </ac:picMkLst>
        </pc:picChg>
        <pc:picChg chg="add mod">
          <ac:chgData name="chethan kalyan" userId="c1370a218002e0be" providerId="LiveId" clId="{14B00BC6-3FAB-4641-8842-1D3842B1C0F1}" dt="2024-12-12T05:56:28.784" v="143" actId="14100"/>
          <ac:picMkLst>
            <pc:docMk/>
            <pc:sldMk cId="2702532820" sldId="262"/>
            <ac:picMk id="8" creationId="{E62488FF-2183-C00E-D00B-3325A7E72CAA}"/>
          </ac:picMkLst>
        </pc:picChg>
        <pc:picChg chg="add del">
          <ac:chgData name="chethan kalyan" userId="c1370a218002e0be" providerId="LiveId" clId="{14B00BC6-3FAB-4641-8842-1D3842B1C0F1}" dt="2024-12-12T05:56:01.119" v="134" actId="478"/>
          <ac:picMkLst>
            <pc:docMk/>
            <pc:sldMk cId="2702532820" sldId="262"/>
            <ac:picMk id="21" creationId="{BCD5FF84-CC66-F755-C80C-8BEF2D5AE918}"/>
          </ac:picMkLst>
        </pc:picChg>
        <pc:picChg chg="del">
          <ac:chgData name="chethan kalyan" userId="c1370a218002e0be" providerId="LiveId" clId="{14B00BC6-3FAB-4641-8842-1D3842B1C0F1}" dt="2024-12-12T05:48:02.415" v="117" actId="478"/>
          <ac:picMkLst>
            <pc:docMk/>
            <pc:sldMk cId="2702532820" sldId="262"/>
            <ac:picMk id="23" creationId="{3AB0F3BF-8178-6977-48E2-B761E1EEF96A}"/>
          </ac:picMkLst>
        </pc:picChg>
      </pc:sldChg>
      <pc:sldChg chg="addSp delSp modSp mod delAnim">
        <pc:chgData name="chethan kalyan" userId="c1370a218002e0be" providerId="LiveId" clId="{14B00BC6-3FAB-4641-8842-1D3842B1C0F1}" dt="2024-12-13T09:12:20.785" v="222" actId="14100"/>
        <pc:sldMkLst>
          <pc:docMk/>
          <pc:sldMk cId="4058460888" sldId="263"/>
        </pc:sldMkLst>
        <pc:picChg chg="del">
          <ac:chgData name="chethan kalyan" userId="c1370a218002e0be" providerId="LiveId" clId="{14B00BC6-3FAB-4641-8842-1D3842B1C0F1}" dt="2024-12-12T06:22:51.937" v="154" actId="478"/>
          <ac:picMkLst>
            <pc:docMk/>
            <pc:sldMk cId="4058460888" sldId="263"/>
            <ac:picMk id="3" creationId="{EEB69D32-3529-1900-1AD4-AA4CD1D4C82A}"/>
          </ac:picMkLst>
        </pc:picChg>
        <pc:picChg chg="add mod">
          <ac:chgData name="chethan kalyan" userId="c1370a218002e0be" providerId="LiveId" clId="{14B00BC6-3FAB-4641-8842-1D3842B1C0F1}" dt="2024-12-13T09:12:20.785" v="222" actId="14100"/>
          <ac:picMkLst>
            <pc:docMk/>
            <pc:sldMk cId="4058460888" sldId="263"/>
            <ac:picMk id="6" creationId="{7EC71116-D0DA-A6D6-2ADD-DADB13D68BB4}"/>
          </ac:picMkLst>
        </pc:picChg>
        <pc:picChg chg="del mod">
          <ac:chgData name="chethan kalyan" userId="c1370a218002e0be" providerId="LiveId" clId="{14B00BC6-3FAB-4641-8842-1D3842B1C0F1}" dt="2024-12-12T06:24:26.472" v="163" actId="478"/>
          <ac:picMkLst>
            <pc:docMk/>
            <pc:sldMk cId="4058460888" sldId="263"/>
            <ac:picMk id="8" creationId="{155DE28E-DB08-694E-82FA-60BBE9C4477E}"/>
          </ac:picMkLst>
        </pc:picChg>
        <pc:picChg chg="add mod">
          <ac:chgData name="chethan kalyan" userId="c1370a218002e0be" providerId="LiveId" clId="{14B00BC6-3FAB-4641-8842-1D3842B1C0F1}" dt="2024-12-13T09:12:17.145" v="221" actId="14100"/>
          <ac:picMkLst>
            <pc:docMk/>
            <pc:sldMk cId="4058460888" sldId="263"/>
            <ac:picMk id="9" creationId="{C88F227F-33C8-1EAC-6843-71EE0B652CF9}"/>
          </ac:picMkLst>
        </pc:picChg>
        <pc:picChg chg="add del mod">
          <ac:chgData name="chethan kalyan" userId="c1370a218002e0be" providerId="LiveId" clId="{14B00BC6-3FAB-4641-8842-1D3842B1C0F1}" dt="2024-12-13T09:12:04.090" v="217" actId="478"/>
          <ac:picMkLst>
            <pc:docMk/>
            <pc:sldMk cId="4058460888" sldId="263"/>
            <ac:picMk id="11" creationId="{DBAE09CC-280B-9476-E8AB-9FBB95B251C9}"/>
          </ac:picMkLst>
        </pc:picChg>
        <pc:picChg chg="del mod">
          <ac:chgData name="chethan kalyan" userId="c1370a218002e0be" providerId="LiveId" clId="{14B00BC6-3FAB-4641-8842-1D3842B1C0F1}" dt="2024-12-12T06:26:51.449" v="168" actId="478"/>
          <ac:picMkLst>
            <pc:docMk/>
            <pc:sldMk cId="4058460888" sldId="263"/>
            <ac:picMk id="13" creationId="{C6FED1D4-A172-F045-584C-17809023A5CB}"/>
          </ac:picMkLst>
        </pc:picChg>
      </pc:sldChg>
      <pc:sldChg chg="addSp delSp modSp mod delAnim">
        <pc:chgData name="chethan kalyan" userId="c1370a218002e0be" providerId="LiveId" clId="{14B00BC6-3FAB-4641-8842-1D3842B1C0F1}" dt="2024-12-13T09:16:11.265" v="232" actId="14100"/>
        <pc:sldMkLst>
          <pc:docMk/>
          <pc:sldMk cId="1509880566" sldId="264"/>
        </pc:sldMkLst>
        <pc:picChg chg="add del mod">
          <ac:chgData name="chethan kalyan" userId="c1370a218002e0be" providerId="LiveId" clId="{14B00BC6-3FAB-4641-8842-1D3842B1C0F1}" dt="2024-12-13T09:15:12.177" v="223" actId="478"/>
          <ac:picMkLst>
            <pc:docMk/>
            <pc:sldMk cId="1509880566" sldId="264"/>
            <ac:picMk id="3" creationId="{DE56BE80-5D42-A38C-EB2E-FABDF93285AC}"/>
          </ac:picMkLst>
        </pc:picChg>
        <pc:picChg chg="add mod">
          <ac:chgData name="chethan kalyan" userId="c1370a218002e0be" providerId="LiveId" clId="{14B00BC6-3FAB-4641-8842-1D3842B1C0F1}" dt="2024-12-13T09:16:11.265" v="232" actId="14100"/>
          <ac:picMkLst>
            <pc:docMk/>
            <pc:sldMk cId="1509880566" sldId="264"/>
            <ac:picMk id="5" creationId="{7EB37C3E-4C9B-058A-91B9-71CAC4A4557E}"/>
          </ac:picMkLst>
        </pc:picChg>
        <pc:picChg chg="del">
          <ac:chgData name="chethan kalyan" userId="c1370a218002e0be" providerId="LiveId" clId="{14B00BC6-3FAB-4641-8842-1D3842B1C0F1}" dt="2024-12-12T06:27:58.445" v="177" actId="478"/>
          <ac:picMkLst>
            <pc:docMk/>
            <pc:sldMk cId="1509880566" sldId="264"/>
            <ac:picMk id="6" creationId="{2067E5CE-7CFB-5CDD-89DF-E51F024F5D45}"/>
          </ac:picMkLst>
        </pc:picChg>
      </pc:sldChg>
      <pc:sldChg chg="addSp delSp modSp mod delAnim">
        <pc:chgData name="chethan kalyan" userId="c1370a218002e0be" providerId="LiveId" clId="{14B00BC6-3FAB-4641-8842-1D3842B1C0F1}" dt="2024-12-13T09:47:10.545" v="318" actId="14100"/>
        <pc:sldMkLst>
          <pc:docMk/>
          <pc:sldMk cId="4027028463" sldId="265"/>
        </pc:sldMkLst>
        <pc:picChg chg="add del mod">
          <ac:chgData name="chethan kalyan" userId="c1370a218002e0be" providerId="LiveId" clId="{14B00BC6-3FAB-4641-8842-1D3842B1C0F1}" dt="2024-12-13T09:46:57.339" v="313" actId="478"/>
          <ac:picMkLst>
            <pc:docMk/>
            <pc:sldMk cId="4027028463" sldId="265"/>
            <ac:picMk id="3" creationId="{135029E8-E202-4CA9-4BBA-6834D2B5AAD5}"/>
          </ac:picMkLst>
        </pc:picChg>
        <pc:picChg chg="del">
          <ac:chgData name="chethan kalyan" userId="c1370a218002e0be" providerId="LiveId" clId="{14B00BC6-3FAB-4641-8842-1D3842B1C0F1}" dt="2024-12-12T06:29:00.023" v="189" actId="478"/>
          <ac:picMkLst>
            <pc:docMk/>
            <pc:sldMk cId="4027028463" sldId="265"/>
            <ac:picMk id="3" creationId="{2DE6B469-F9AE-5D9E-7A9D-0A29F5C0BC77}"/>
          </ac:picMkLst>
        </pc:picChg>
        <pc:picChg chg="add del mod">
          <ac:chgData name="chethan kalyan" userId="c1370a218002e0be" providerId="LiveId" clId="{14B00BC6-3FAB-4641-8842-1D3842B1C0F1}" dt="2024-12-13T09:15:15.285" v="224" actId="478"/>
          <ac:picMkLst>
            <pc:docMk/>
            <pc:sldMk cId="4027028463" sldId="265"/>
            <ac:picMk id="5" creationId="{01572611-1967-366D-5B64-8A649F461D80}"/>
          </ac:picMkLst>
        </pc:picChg>
        <pc:picChg chg="add mod">
          <ac:chgData name="chethan kalyan" userId="c1370a218002e0be" providerId="LiveId" clId="{14B00BC6-3FAB-4641-8842-1D3842B1C0F1}" dt="2024-12-13T09:47:10.545" v="318" actId="14100"/>
          <ac:picMkLst>
            <pc:docMk/>
            <pc:sldMk cId="4027028463" sldId="265"/>
            <ac:picMk id="5" creationId="{236A0838-0F66-1449-EF84-990F27E10F6C}"/>
          </ac:picMkLst>
        </pc:picChg>
      </pc:sldChg>
      <pc:sldChg chg="addSp delSp modSp mod delAnim">
        <pc:chgData name="chethan kalyan" userId="c1370a218002e0be" providerId="LiveId" clId="{14B00BC6-3FAB-4641-8842-1D3842B1C0F1}" dt="2024-12-13T09:48:04.936" v="326" actId="14100"/>
        <pc:sldMkLst>
          <pc:docMk/>
          <pc:sldMk cId="711583385" sldId="266"/>
        </pc:sldMkLst>
        <pc:picChg chg="add del mod">
          <ac:chgData name="chethan kalyan" userId="c1370a218002e0be" providerId="LiveId" clId="{14B00BC6-3FAB-4641-8842-1D3842B1C0F1}" dt="2024-12-13T09:15:19.306" v="225" actId="478"/>
          <ac:picMkLst>
            <pc:docMk/>
            <pc:sldMk cId="711583385" sldId="266"/>
            <ac:picMk id="3" creationId="{41AB3F1E-D713-0D16-7BB8-EFD3E2103BCB}"/>
          </ac:picMkLst>
        </pc:picChg>
        <pc:picChg chg="add mod">
          <ac:chgData name="chethan kalyan" userId="c1370a218002e0be" providerId="LiveId" clId="{14B00BC6-3FAB-4641-8842-1D3842B1C0F1}" dt="2024-12-13T09:48:04.936" v="326" actId="14100"/>
          <ac:picMkLst>
            <pc:docMk/>
            <pc:sldMk cId="711583385" sldId="266"/>
            <ac:picMk id="3" creationId="{44E59287-FD89-AC0A-F66B-22ECD6892684}"/>
          </ac:picMkLst>
        </pc:picChg>
        <pc:picChg chg="add del mod">
          <ac:chgData name="chethan kalyan" userId="c1370a218002e0be" providerId="LiveId" clId="{14B00BC6-3FAB-4641-8842-1D3842B1C0F1}" dt="2024-12-13T09:47:44.270" v="319" actId="478"/>
          <ac:picMkLst>
            <pc:docMk/>
            <pc:sldMk cId="711583385" sldId="266"/>
            <ac:picMk id="5" creationId="{37EE967E-139F-F2CA-173D-2009048719F9}"/>
          </ac:picMkLst>
        </pc:picChg>
        <pc:picChg chg="del">
          <ac:chgData name="chethan kalyan" userId="c1370a218002e0be" providerId="LiveId" clId="{14B00BC6-3FAB-4641-8842-1D3842B1C0F1}" dt="2024-12-12T06:29:42.774" v="196" actId="478"/>
          <ac:picMkLst>
            <pc:docMk/>
            <pc:sldMk cId="711583385" sldId="266"/>
            <ac:picMk id="5" creationId="{3B0FA8C2-1092-8A61-C247-8CF8B8EA234E}"/>
          </ac:picMkLst>
        </pc:picChg>
      </pc:sldChg>
      <pc:sldChg chg="addSp delSp modSp mod delAnim">
        <pc:chgData name="chethan kalyan" userId="c1370a218002e0be" providerId="LiveId" clId="{14B00BC6-3FAB-4641-8842-1D3842B1C0F1}" dt="2024-12-13T09:26:38.306" v="254" actId="14100"/>
        <pc:sldMkLst>
          <pc:docMk/>
          <pc:sldMk cId="2044375443" sldId="267"/>
        </pc:sldMkLst>
        <pc:picChg chg="del">
          <ac:chgData name="chethan kalyan" userId="c1370a218002e0be" providerId="LiveId" clId="{14B00BC6-3FAB-4641-8842-1D3842B1C0F1}" dt="2024-12-12T06:30:56.207" v="202" actId="478"/>
          <ac:picMkLst>
            <pc:docMk/>
            <pc:sldMk cId="2044375443" sldId="267"/>
            <ac:picMk id="3" creationId="{811AFFD5-49AD-E456-5F4D-30AE157C779A}"/>
          </ac:picMkLst>
        </pc:picChg>
        <pc:picChg chg="add mod">
          <ac:chgData name="chethan kalyan" userId="c1370a218002e0be" providerId="LiveId" clId="{14B00BC6-3FAB-4641-8842-1D3842B1C0F1}" dt="2024-12-13T09:26:38.306" v="254" actId="14100"/>
          <ac:picMkLst>
            <pc:docMk/>
            <pc:sldMk cId="2044375443" sldId="267"/>
            <ac:picMk id="3" creationId="{A7DF64B0-3285-957C-6B39-6B6F056FF25E}"/>
          </ac:picMkLst>
        </pc:picChg>
        <pc:picChg chg="add del mod">
          <ac:chgData name="chethan kalyan" userId="c1370a218002e0be" providerId="LiveId" clId="{14B00BC6-3FAB-4641-8842-1D3842B1C0F1}" dt="2024-12-13T09:15:22.488" v="226" actId="478"/>
          <ac:picMkLst>
            <pc:docMk/>
            <pc:sldMk cId="2044375443" sldId="267"/>
            <ac:picMk id="5" creationId="{C51ADA20-4100-465A-7EB0-BB5B29359939}"/>
          </ac:picMkLst>
        </pc:picChg>
      </pc:sldChg>
      <pc:sldChg chg="new del">
        <pc:chgData name="chethan kalyan" userId="c1370a218002e0be" providerId="LiveId" clId="{14B00BC6-3FAB-4641-8842-1D3842B1C0F1}" dt="2024-12-12T06:31:25.674" v="209" actId="2696"/>
        <pc:sldMkLst>
          <pc:docMk/>
          <pc:sldMk cId="1572052157" sldId="268"/>
        </pc:sldMkLst>
      </pc:sldChg>
      <pc:sldChg chg="addSp delSp modSp add mod">
        <pc:chgData name="chethan kalyan" userId="c1370a218002e0be" providerId="LiveId" clId="{14B00BC6-3FAB-4641-8842-1D3842B1C0F1}" dt="2024-12-13T09:26:24.619" v="252" actId="14100"/>
        <pc:sldMkLst>
          <pc:docMk/>
          <pc:sldMk cId="2358521374" sldId="268"/>
        </pc:sldMkLst>
        <pc:picChg chg="add del mod">
          <ac:chgData name="chethan kalyan" userId="c1370a218002e0be" providerId="LiveId" clId="{14B00BC6-3FAB-4641-8842-1D3842B1C0F1}" dt="2024-12-13T09:15:25.305" v="227" actId="478"/>
          <ac:picMkLst>
            <pc:docMk/>
            <pc:sldMk cId="2358521374" sldId="268"/>
            <ac:picMk id="3" creationId="{B997AE94-5638-44D3-CDDE-BECF4D8C1C23}"/>
          </ac:picMkLst>
        </pc:picChg>
        <pc:picChg chg="add mod">
          <ac:chgData name="chethan kalyan" userId="c1370a218002e0be" providerId="LiveId" clId="{14B00BC6-3FAB-4641-8842-1D3842B1C0F1}" dt="2024-12-13T09:26:24.619" v="252" actId="14100"/>
          <ac:picMkLst>
            <pc:docMk/>
            <pc:sldMk cId="2358521374" sldId="268"/>
            <ac:picMk id="5" creationId="{75DADE8D-0B3C-F4D8-0210-D0AB3768C504}"/>
          </ac:picMkLst>
        </pc:picChg>
        <pc:picChg chg="del">
          <ac:chgData name="chethan kalyan" userId="c1370a218002e0be" providerId="LiveId" clId="{14B00BC6-3FAB-4641-8842-1D3842B1C0F1}" dt="2024-12-12T06:32:20.352" v="211" actId="478"/>
          <ac:picMkLst>
            <pc:docMk/>
            <pc:sldMk cId="2358521374" sldId="268"/>
            <ac:picMk id="5" creationId="{F0734A80-5F13-DE5A-FB46-C73AF83C2AF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C828-15F5-73AE-E051-5FA4547E66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D5E843-90AE-ED11-4AEC-A32256819A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D20191-1154-4AB9-8BDB-396B6D79B0AB}"/>
              </a:ext>
            </a:extLst>
          </p:cNvPr>
          <p:cNvSpPr>
            <a:spLocks noGrp="1"/>
          </p:cNvSpPr>
          <p:nvPr>
            <p:ph type="dt" sz="half" idx="10"/>
          </p:nvPr>
        </p:nvSpPr>
        <p:spPr/>
        <p:txBody>
          <a:bodyPr/>
          <a:lstStyle/>
          <a:p>
            <a:fld id="{36CB6767-0166-42D6-AF06-1B51CF166E45}" type="datetimeFigureOut">
              <a:rPr lang="en-IN" smtClean="0"/>
              <a:t>13-12-2024</a:t>
            </a:fld>
            <a:endParaRPr lang="en-IN"/>
          </a:p>
        </p:txBody>
      </p:sp>
      <p:sp>
        <p:nvSpPr>
          <p:cNvPr id="5" name="Footer Placeholder 4">
            <a:extLst>
              <a:ext uri="{FF2B5EF4-FFF2-40B4-BE49-F238E27FC236}">
                <a16:creationId xmlns:a16="http://schemas.microsoft.com/office/drawing/2014/main" id="{D9C50C38-2134-3AD1-299B-5565393679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1E2C33-1CA2-84EC-05A1-E43517FB34B7}"/>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2164882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0A1D-B3F5-C366-7B69-3A5E76209D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1946E4-7B26-1650-ECB5-4059B1508D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4FA37-7E39-2670-F63A-F7076EA3047C}"/>
              </a:ext>
            </a:extLst>
          </p:cNvPr>
          <p:cNvSpPr>
            <a:spLocks noGrp="1"/>
          </p:cNvSpPr>
          <p:nvPr>
            <p:ph type="dt" sz="half" idx="10"/>
          </p:nvPr>
        </p:nvSpPr>
        <p:spPr/>
        <p:txBody>
          <a:bodyPr/>
          <a:lstStyle/>
          <a:p>
            <a:fld id="{36CB6767-0166-42D6-AF06-1B51CF166E45}" type="datetimeFigureOut">
              <a:rPr lang="en-IN" smtClean="0"/>
              <a:t>13-12-2024</a:t>
            </a:fld>
            <a:endParaRPr lang="en-IN"/>
          </a:p>
        </p:txBody>
      </p:sp>
      <p:sp>
        <p:nvSpPr>
          <p:cNvPr id="5" name="Footer Placeholder 4">
            <a:extLst>
              <a:ext uri="{FF2B5EF4-FFF2-40B4-BE49-F238E27FC236}">
                <a16:creationId xmlns:a16="http://schemas.microsoft.com/office/drawing/2014/main" id="{8D5C2995-2DF3-EABA-8076-B2420DB970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F3B00C-F3FA-FFB4-9C6C-8B96F8D67A1B}"/>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97248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7301F6-8B6F-35D1-0A03-D93815D060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E52A88-93AE-2612-58AB-BD21A761C9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048561-379E-1E4C-C415-FCB20E87B3CC}"/>
              </a:ext>
            </a:extLst>
          </p:cNvPr>
          <p:cNvSpPr>
            <a:spLocks noGrp="1"/>
          </p:cNvSpPr>
          <p:nvPr>
            <p:ph type="dt" sz="half" idx="10"/>
          </p:nvPr>
        </p:nvSpPr>
        <p:spPr/>
        <p:txBody>
          <a:bodyPr/>
          <a:lstStyle/>
          <a:p>
            <a:fld id="{36CB6767-0166-42D6-AF06-1B51CF166E45}" type="datetimeFigureOut">
              <a:rPr lang="en-IN" smtClean="0"/>
              <a:t>13-12-2024</a:t>
            </a:fld>
            <a:endParaRPr lang="en-IN"/>
          </a:p>
        </p:txBody>
      </p:sp>
      <p:sp>
        <p:nvSpPr>
          <p:cNvPr id="5" name="Footer Placeholder 4">
            <a:extLst>
              <a:ext uri="{FF2B5EF4-FFF2-40B4-BE49-F238E27FC236}">
                <a16:creationId xmlns:a16="http://schemas.microsoft.com/office/drawing/2014/main" id="{A37DCEF7-A978-A979-7AF1-9EF1CDE8D9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F2119-4A51-BD25-9B23-1D43B10FCD34}"/>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5659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9BB0D-D21E-D6EB-3C47-AE5E18A93C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E7E423-E7E9-74DE-032E-62FB81996E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4DF79B-A80C-13DB-3328-74787C34E025}"/>
              </a:ext>
            </a:extLst>
          </p:cNvPr>
          <p:cNvSpPr>
            <a:spLocks noGrp="1"/>
          </p:cNvSpPr>
          <p:nvPr>
            <p:ph type="dt" sz="half" idx="10"/>
          </p:nvPr>
        </p:nvSpPr>
        <p:spPr/>
        <p:txBody>
          <a:bodyPr/>
          <a:lstStyle/>
          <a:p>
            <a:fld id="{36CB6767-0166-42D6-AF06-1B51CF166E45}" type="datetimeFigureOut">
              <a:rPr lang="en-IN" smtClean="0"/>
              <a:t>13-12-2024</a:t>
            </a:fld>
            <a:endParaRPr lang="en-IN"/>
          </a:p>
        </p:txBody>
      </p:sp>
      <p:sp>
        <p:nvSpPr>
          <p:cNvPr id="5" name="Footer Placeholder 4">
            <a:extLst>
              <a:ext uri="{FF2B5EF4-FFF2-40B4-BE49-F238E27FC236}">
                <a16:creationId xmlns:a16="http://schemas.microsoft.com/office/drawing/2014/main" id="{16F278BA-CDFE-D94D-265E-E1A0D29D7E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6D3DCA-0E48-16CA-B6BD-2C85316EAC68}"/>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302463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E0D2-49BF-B5F4-383C-4D4F6E7791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AF6087-DEA1-AADC-6372-116B6FD189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28BC41-8162-7514-4C72-D94DABA21AD5}"/>
              </a:ext>
            </a:extLst>
          </p:cNvPr>
          <p:cNvSpPr>
            <a:spLocks noGrp="1"/>
          </p:cNvSpPr>
          <p:nvPr>
            <p:ph type="dt" sz="half" idx="10"/>
          </p:nvPr>
        </p:nvSpPr>
        <p:spPr/>
        <p:txBody>
          <a:bodyPr/>
          <a:lstStyle/>
          <a:p>
            <a:fld id="{36CB6767-0166-42D6-AF06-1B51CF166E45}" type="datetimeFigureOut">
              <a:rPr lang="en-IN" smtClean="0"/>
              <a:t>13-12-2024</a:t>
            </a:fld>
            <a:endParaRPr lang="en-IN"/>
          </a:p>
        </p:txBody>
      </p:sp>
      <p:sp>
        <p:nvSpPr>
          <p:cNvPr id="5" name="Footer Placeholder 4">
            <a:extLst>
              <a:ext uri="{FF2B5EF4-FFF2-40B4-BE49-F238E27FC236}">
                <a16:creationId xmlns:a16="http://schemas.microsoft.com/office/drawing/2014/main" id="{37736731-0389-8880-4E3C-4CF0DBF472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7D3F3E-B33F-556B-E61E-D211773FC670}"/>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2565190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CABB3-423F-942B-A7AA-1C80CD08C1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2EB029-EFD5-DE57-83EB-981AA3E21C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F0ABF8-057B-ABF9-F3F5-17CD23A6DA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5D185C-D6EB-76E0-E951-E47BAF056EB7}"/>
              </a:ext>
            </a:extLst>
          </p:cNvPr>
          <p:cNvSpPr>
            <a:spLocks noGrp="1"/>
          </p:cNvSpPr>
          <p:nvPr>
            <p:ph type="dt" sz="half" idx="10"/>
          </p:nvPr>
        </p:nvSpPr>
        <p:spPr/>
        <p:txBody>
          <a:bodyPr/>
          <a:lstStyle/>
          <a:p>
            <a:fld id="{36CB6767-0166-42D6-AF06-1B51CF166E45}" type="datetimeFigureOut">
              <a:rPr lang="en-IN" smtClean="0"/>
              <a:t>13-12-2024</a:t>
            </a:fld>
            <a:endParaRPr lang="en-IN"/>
          </a:p>
        </p:txBody>
      </p:sp>
      <p:sp>
        <p:nvSpPr>
          <p:cNvPr id="6" name="Footer Placeholder 5">
            <a:extLst>
              <a:ext uri="{FF2B5EF4-FFF2-40B4-BE49-F238E27FC236}">
                <a16:creationId xmlns:a16="http://schemas.microsoft.com/office/drawing/2014/main" id="{A131AF1D-0DDF-B87E-EB75-D1CAA310FD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DB1D26-8005-5658-82AB-124E3D201745}"/>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380494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61576-A7D3-D6E6-4331-63E1CD3101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2C3F8B-A21E-E4D0-15CB-009DD25A0E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20FCD1-B6A0-F47D-913F-D4C515DA71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C6515C-EA85-E2A7-05B9-8CEB49FEE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0ECFD9-8907-7B0D-88FF-5FACE6F313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E416D5-341A-3864-54F0-68815B656D5A}"/>
              </a:ext>
            </a:extLst>
          </p:cNvPr>
          <p:cNvSpPr>
            <a:spLocks noGrp="1"/>
          </p:cNvSpPr>
          <p:nvPr>
            <p:ph type="dt" sz="half" idx="10"/>
          </p:nvPr>
        </p:nvSpPr>
        <p:spPr/>
        <p:txBody>
          <a:bodyPr/>
          <a:lstStyle/>
          <a:p>
            <a:fld id="{36CB6767-0166-42D6-AF06-1B51CF166E45}" type="datetimeFigureOut">
              <a:rPr lang="en-IN" smtClean="0"/>
              <a:t>13-12-2024</a:t>
            </a:fld>
            <a:endParaRPr lang="en-IN"/>
          </a:p>
        </p:txBody>
      </p:sp>
      <p:sp>
        <p:nvSpPr>
          <p:cNvPr id="8" name="Footer Placeholder 7">
            <a:extLst>
              <a:ext uri="{FF2B5EF4-FFF2-40B4-BE49-F238E27FC236}">
                <a16:creationId xmlns:a16="http://schemas.microsoft.com/office/drawing/2014/main" id="{8EDA20DA-FAA3-19FB-1B5F-1BBABEDBB2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7D598F-E0D5-B5FA-F0CB-147DE5389A90}"/>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366781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F8E1-BFAF-1F31-C8CD-69CB6F5D51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2C79E3-B862-441D-C44C-B5C982CD0246}"/>
              </a:ext>
            </a:extLst>
          </p:cNvPr>
          <p:cNvSpPr>
            <a:spLocks noGrp="1"/>
          </p:cNvSpPr>
          <p:nvPr>
            <p:ph type="dt" sz="half" idx="10"/>
          </p:nvPr>
        </p:nvSpPr>
        <p:spPr/>
        <p:txBody>
          <a:bodyPr/>
          <a:lstStyle/>
          <a:p>
            <a:fld id="{36CB6767-0166-42D6-AF06-1B51CF166E45}" type="datetimeFigureOut">
              <a:rPr lang="en-IN" smtClean="0"/>
              <a:t>13-12-2024</a:t>
            </a:fld>
            <a:endParaRPr lang="en-IN"/>
          </a:p>
        </p:txBody>
      </p:sp>
      <p:sp>
        <p:nvSpPr>
          <p:cNvPr id="4" name="Footer Placeholder 3">
            <a:extLst>
              <a:ext uri="{FF2B5EF4-FFF2-40B4-BE49-F238E27FC236}">
                <a16:creationId xmlns:a16="http://schemas.microsoft.com/office/drawing/2014/main" id="{655B0A40-8A6D-2EA3-F641-47894B8C03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1E6F9E-C93C-8E43-8A5C-ACDD089EF7A8}"/>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375908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60B33-AB93-54A7-2FFE-C414564FB66A}"/>
              </a:ext>
            </a:extLst>
          </p:cNvPr>
          <p:cNvSpPr>
            <a:spLocks noGrp="1"/>
          </p:cNvSpPr>
          <p:nvPr>
            <p:ph type="dt" sz="half" idx="10"/>
          </p:nvPr>
        </p:nvSpPr>
        <p:spPr/>
        <p:txBody>
          <a:bodyPr/>
          <a:lstStyle/>
          <a:p>
            <a:fld id="{36CB6767-0166-42D6-AF06-1B51CF166E45}" type="datetimeFigureOut">
              <a:rPr lang="en-IN" smtClean="0"/>
              <a:t>13-12-2024</a:t>
            </a:fld>
            <a:endParaRPr lang="en-IN"/>
          </a:p>
        </p:txBody>
      </p:sp>
      <p:sp>
        <p:nvSpPr>
          <p:cNvPr id="3" name="Footer Placeholder 2">
            <a:extLst>
              <a:ext uri="{FF2B5EF4-FFF2-40B4-BE49-F238E27FC236}">
                <a16:creationId xmlns:a16="http://schemas.microsoft.com/office/drawing/2014/main" id="{CC4BCFB7-FC2D-CC20-E5FD-37D2C7BCF3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B67A9B-7D8C-5B32-368D-871EA7F8A386}"/>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2789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5298-D3FF-ACED-2C5A-EA25D0E36B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00C65F-EE53-AC8E-6D3C-1E72DF9DD2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7C3B39-DDAE-2CB0-6B33-E1E583CFDB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AAEA7-103C-33B9-26C5-30DBFE31597E}"/>
              </a:ext>
            </a:extLst>
          </p:cNvPr>
          <p:cNvSpPr>
            <a:spLocks noGrp="1"/>
          </p:cNvSpPr>
          <p:nvPr>
            <p:ph type="dt" sz="half" idx="10"/>
          </p:nvPr>
        </p:nvSpPr>
        <p:spPr/>
        <p:txBody>
          <a:bodyPr/>
          <a:lstStyle/>
          <a:p>
            <a:fld id="{36CB6767-0166-42D6-AF06-1B51CF166E45}" type="datetimeFigureOut">
              <a:rPr lang="en-IN" smtClean="0"/>
              <a:t>13-12-2024</a:t>
            </a:fld>
            <a:endParaRPr lang="en-IN"/>
          </a:p>
        </p:txBody>
      </p:sp>
      <p:sp>
        <p:nvSpPr>
          <p:cNvPr id="6" name="Footer Placeholder 5">
            <a:extLst>
              <a:ext uri="{FF2B5EF4-FFF2-40B4-BE49-F238E27FC236}">
                <a16:creationId xmlns:a16="http://schemas.microsoft.com/office/drawing/2014/main" id="{59132392-6459-A629-668A-45AA04DB72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46BD03-413A-3130-5BF2-743209D40015}"/>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195116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C556-1F02-1DB1-8688-1548DF8C05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96E4CC-5018-546C-FC7E-B3A4F9C74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056616-8911-673A-6E34-19E0EA795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792403-79F7-4056-3861-66470ACD5684}"/>
              </a:ext>
            </a:extLst>
          </p:cNvPr>
          <p:cNvSpPr>
            <a:spLocks noGrp="1"/>
          </p:cNvSpPr>
          <p:nvPr>
            <p:ph type="dt" sz="half" idx="10"/>
          </p:nvPr>
        </p:nvSpPr>
        <p:spPr/>
        <p:txBody>
          <a:bodyPr/>
          <a:lstStyle/>
          <a:p>
            <a:fld id="{36CB6767-0166-42D6-AF06-1B51CF166E45}" type="datetimeFigureOut">
              <a:rPr lang="en-IN" smtClean="0"/>
              <a:t>13-12-2024</a:t>
            </a:fld>
            <a:endParaRPr lang="en-IN"/>
          </a:p>
        </p:txBody>
      </p:sp>
      <p:sp>
        <p:nvSpPr>
          <p:cNvPr id="6" name="Footer Placeholder 5">
            <a:extLst>
              <a:ext uri="{FF2B5EF4-FFF2-40B4-BE49-F238E27FC236}">
                <a16:creationId xmlns:a16="http://schemas.microsoft.com/office/drawing/2014/main" id="{08EEBB1A-3AE4-E46C-2F3D-531358FCB5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2A0EBC-777A-81C2-0BCB-C438F82A94BA}"/>
              </a:ext>
            </a:extLst>
          </p:cNvPr>
          <p:cNvSpPr>
            <a:spLocks noGrp="1"/>
          </p:cNvSpPr>
          <p:nvPr>
            <p:ph type="sldNum" sz="quarter" idx="12"/>
          </p:nvPr>
        </p:nvSpPr>
        <p:spPr/>
        <p:txBody>
          <a:bodyPr/>
          <a:lstStyle/>
          <a:p>
            <a:fld id="{AA67A09F-A00F-4F1B-BDB9-779CCE8A846D}" type="slidenum">
              <a:rPr lang="en-IN" smtClean="0"/>
              <a:t>‹#›</a:t>
            </a:fld>
            <a:endParaRPr lang="en-IN"/>
          </a:p>
        </p:txBody>
      </p:sp>
    </p:spTree>
    <p:extLst>
      <p:ext uri="{BB962C8B-B14F-4D97-AF65-F5344CB8AC3E}">
        <p14:creationId xmlns:p14="http://schemas.microsoft.com/office/powerpoint/2010/main" val="104097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AA970-6F34-B680-95F9-12F1B48D57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F6BF21-3FD5-4362-8959-97CB17A064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A08F59-1B5C-9E2A-F5BD-2E6202009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B6767-0166-42D6-AF06-1B51CF166E45}" type="datetimeFigureOut">
              <a:rPr lang="en-IN" smtClean="0"/>
              <a:t>13-12-2024</a:t>
            </a:fld>
            <a:endParaRPr lang="en-IN"/>
          </a:p>
        </p:txBody>
      </p:sp>
      <p:sp>
        <p:nvSpPr>
          <p:cNvPr id="5" name="Footer Placeholder 4">
            <a:extLst>
              <a:ext uri="{FF2B5EF4-FFF2-40B4-BE49-F238E27FC236}">
                <a16:creationId xmlns:a16="http://schemas.microsoft.com/office/drawing/2014/main" id="{6A9B3C81-CF5D-FD55-75C4-CD2CE3BE7F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AFDFE0-933A-C41D-4B20-C7736ED7C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7A09F-A00F-4F1B-BDB9-779CCE8A846D}" type="slidenum">
              <a:rPr lang="en-IN" smtClean="0"/>
              <a:t>‹#›</a:t>
            </a:fld>
            <a:endParaRPr lang="en-IN"/>
          </a:p>
        </p:txBody>
      </p:sp>
    </p:spTree>
    <p:extLst>
      <p:ext uri="{BB962C8B-B14F-4D97-AF65-F5344CB8AC3E}">
        <p14:creationId xmlns:p14="http://schemas.microsoft.com/office/powerpoint/2010/main" val="65836412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5000">
              <a:schemeClr val="bg1">
                <a:lumMod val="75000"/>
              </a:schemeClr>
            </a:gs>
            <a:gs pos="0">
              <a:schemeClr val="bg1">
                <a:lumMod val="50000"/>
              </a:schemeClr>
            </a:gs>
            <a:gs pos="74000">
              <a:schemeClr val="bg1">
                <a:lumMod val="85000"/>
              </a:schemeClr>
            </a:gs>
            <a:gs pos="30000">
              <a:schemeClr val="bg1">
                <a:lumMod val="65000"/>
              </a:schemeClr>
            </a:gs>
            <a:gs pos="99000">
              <a:schemeClr val="bg1">
                <a:lumMod val="9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4" name="Hexagon 23">
            <a:extLst>
              <a:ext uri="{FF2B5EF4-FFF2-40B4-BE49-F238E27FC236}">
                <a16:creationId xmlns:a16="http://schemas.microsoft.com/office/drawing/2014/main" id="{1BDF45B7-563B-E3BE-BD9E-C8421CE2CA7A}"/>
              </a:ext>
            </a:extLst>
          </p:cNvPr>
          <p:cNvSpPr/>
          <p:nvPr/>
        </p:nvSpPr>
        <p:spPr>
          <a:xfrm rot="5400000">
            <a:off x="9448802" y="1132116"/>
            <a:ext cx="1763486" cy="1480457"/>
          </a:xfrm>
          <a:prstGeom prst="hexag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7" name="Title 46">
            <a:extLst>
              <a:ext uri="{FF2B5EF4-FFF2-40B4-BE49-F238E27FC236}">
                <a16:creationId xmlns:a16="http://schemas.microsoft.com/office/drawing/2014/main" id="{70E6817C-2EC3-6045-3682-450158500443}"/>
              </a:ext>
            </a:extLst>
          </p:cNvPr>
          <p:cNvSpPr>
            <a:spLocks noGrp="1"/>
          </p:cNvSpPr>
          <p:nvPr>
            <p:ph type="ctrTitle"/>
          </p:nvPr>
        </p:nvSpPr>
        <p:spPr>
          <a:xfrm>
            <a:off x="369650" y="990601"/>
            <a:ext cx="8534863" cy="2519362"/>
          </a:xfrm>
        </p:spPr>
        <p:txBody>
          <a:bodyPr>
            <a:normAutofit fontScale="90000"/>
          </a:bodyPr>
          <a:lstStyle/>
          <a:p>
            <a:r>
              <a:rPr lang="en-IN" dirty="0">
                <a:latin typeface="Comic Sans MS" panose="030F0702030302020204" pitchFamily="66" charset="0"/>
              </a:rPr>
              <a:t>Bank Churn and Customer Relationship Management  Analysis</a:t>
            </a:r>
          </a:p>
        </p:txBody>
      </p:sp>
      <p:sp>
        <p:nvSpPr>
          <p:cNvPr id="48" name="Subtitle 47">
            <a:extLst>
              <a:ext uri="{FF2B5EF4-FFF2-40B4-BE49-F238E27FC236}">
                <a16:creationId xmlns:a16="http://schemas.microsoft.com/office/drawing/2014/main" id="{10CD9DB3-A352-81FC-01EC-2D52E8D20481}"/>
              </a:ext>
            </a:extLst>
          </p:cNvPr>
          <p:cNvSpPr>
            <a:spLocks noGrp="1"/>
          </p:cNvSpPr>
          <p:nvPr>
            <p:ph type="subTitle" idx="1"/>
          </p:nvPr>
        </p:nvSpPr>
        <p:spPr>
          <a:xfrm>
            <a:off x="1524000" y="4299626"/>
            <a:ext cx="4419599" cy="958174"/>
          </a:xfrm>
        </p:spPr>
        <p:txBody>
          <a:bodyPr/>
          <a:lstStyle/>
          <a:p>
            <a:r>
              <a:rPr lang="en-IN" b="1" dirty="0">
                <a:latin typeface="Comic Sans MS" panose="030F0702030302020204" pitchFamily="66" charset="0"/>
              </a:rPr>
              <a:t>By </a:t>
            </a:r>
            <a:br>
              <a:rPr lang="en-IN" b="1" dirty="0">
                <a:latin typeface="Comic Sans MS" panose="030F0702030302020204" pitchFamily="66" charset="0"/>
              </a:rPr>
            </a:br>
            <a:r>
              <a:rPr lang="en-IN" b="1" dirty="0">
                <a:latin typeface="Comic Sans MS" panose="030F0702030302020204" pitchFamily="66" charset="0"/>
              </a:rPr>
              <a:t>Chethan kalyan</a:t>
            </a:r>
          </a:p>
        </p:txBody>
      </p:sp>
    </p:spTree>
    <p:extLst>
      <p:ext uri="{BB962C8B-B14F-4D97-AF65-F5344CB8AC3E}">
        <p14:creationId xmlns:p14="http://schemas.microsoft.com/office/powerpoint/2010/main" val="190126790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4049486" y="1"/>
            <a:ext cx="4093028" cy="7511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endParaRPr>
          </a:p>
          <a:p>
            <a:pPr algn="ctr"/>
            <a:r>
              <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rPr>
              <a:t>Reports</a:t>
            </a:r>
          </a:p>
          <a:p>
            <a:pPr algn="ctr"/>
            <a:endParaRPr lang="en-US" sz="3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mic Sans MS" panose="030F0702030302020204" pitchFamily="66" charset="0"/>
            </a:endParaRPr>
          </a:p>
          <a:p>
            <a:pPr algn="ctr"/>
            <a:endParaRPr lang="en-IN" b="1" dirty="0">
              <a:ln/>
              <a:solidFill>
                <a:schemeClr val="accent3"/>
              </a:solidFill>
            </a:endParaRPr>
          </a:p>
        </p:txBody>
      </p:sp>
      <p:pic>
        <p:nvPicPr>
          <p:cNvPr id="3" name="Picture 2">
            <a:extLst>
              <a:ext uri="{FF2B5EF4-FFF2-40B4-BE49-F238E27FC236}">
                <a16:creationId xmlns:a16="http://schemas.microsoft.com/office/drawing/2014/main" id="{44E59287-FD89-AC0A-F66B-22ECD6892684}"/>
              </a:ext>
            </a:extLst>
          </p:cNvPr>
          <p:cNvPicPr>
            <a:picLocks noChangeAspect="1"/>
          </p:cNvPicPr>
          <p:nvPr/>
        </p:nvPicPr>
        <p:blipFill>
          <a:blip r:embed="rId3"/>
          <a:stretch>
            <a:fillRect/>
          </a:stretch>
        </p:blipFill>
        <p:spPr>
          <a:xfrm>
            <a:off x="283030" y="751115"/>
            <a:ext cx="11625942" cy="5976256"/>
          </a:xfrm>
          <a:prstGeom prst="rect">
            <a:avLst/>
          </a:prstGeom>
        </p:spPr>
      </p:pic>
    </p:spTree>
    <p:extLst>
      <p:ext uri="{BB962C8B-B14F-4D97-AF65-F5344CB8AC3E}">
        <p14:creationId xmlns:p14="http://schemas.microsoft.com/office/powerpoint/2010/main" val="7115833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4049486" y="1"/>
            <a:ext cx="4093028" cy="7511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endParaRPr>
          </a:p>
          <a:p>
            <a:pPr algn="ctr"/>
            <a:r>
              <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rPr>
              <a:t>Reports</a:t>
            </a:r>
          </a:p>
          <a:p>
            <a:pPr algn="ctr"/>
            <a:endParaRPr lang="en-US" sz="3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mic Sans MS" panose="030F0702030302020204" pitchFamily="66" charset="0"/>
            </a:endParaRPr>
          </a:p>
          <a:p>
            <a:pPr algn="ctr"/>
            <a:endParaRPr lang="en-IN" b="1" dirty="0">
              <a:ln/>
              <a:solidFill>
                <a:schemeClr val="accent3"/>
              </a:solidFill>
            </a:endParaRPr>
          </a:p>
        </p:txBody>
      </p:sp>
      <p:pic>
        <p:nvPicPr>
          <p:cNvPr id="3" name="Picture 2">
            <a:extLst>
              <a:ext uri="{FF2B5EF4-FFF2-40B4-BE49-F238E27FC236}">
                <a16:creationId xmlns:a16="http://schemas.microsoft.com/office/drawing/2014/main" id="{A7DF64B0-3285-957C-6B39-6B6F056FF25E}"/>
              </a:ext>
            </a:extLst>
          </p:cNvPr>
          <p:cNvPicPr>
            <a:picLocks noChangeAspect="1"/>
          </p:cNvPicPr>
          <p:nvPr/>
        </p:nvPicPr>
        <p:blipFill>
          <a:blip r:embed="rId3"/>
          <a:stretch>
            <a:fillRect/>
          </a:stretch>
        </p:blipFill>
        <p:spPr>
          <a:xfrm>
            <a:off x="174171" y="751115"/>
            <a:ext cx="11832772" cy="5998028"/>
          </a:xfrm>
          <a:prstGeom prst="rect">
            <a:avLst/>
          </a:prstGeom>
        </p:spPr>
      </p:pic>
    </p:spTree>
    <p:extLst>
      <p:ext uri="{BB962C8B-B14F-4D97-AF65-F5344CB8AC3E}">
        <p14:creationId xmlns:p14="http://schemas.microsoft.com/office/powerpoint/2010/main" val="204437544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a:extLst>
            <a:ext uri="{FF2B5EF4-FFF2-40B4-BE49-F238E27FC236}">
              <a16:creationId xmlns:a16="http://schemas.microsoft.com/office/drawing/2014/main" id="{3138F7B3-C689-8039-580E-53D0C7CB38D7}"/>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9F516AC-3317-0E0A-8181-77D57D4E998F}"/>
              </a:ext>
            </a:extLst>
          </p:cNvPr>
          <p:cNvSpPr/>
          <p:nvPr/>
        </p:nvSpPr>
        <p:spPr>
          <a:xfrm>
            <a:off x="4049486" y="1"/>
            <a:ext cx="4093028" cy="7511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endParaRPr>
          </a:p>
          <a:p>
            <a:pPr algn="ctr"/>
            <a:r>
              <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rPr>
              <a:t>Reports</a:t>
            </a:r>
          </a:p>
          <a:p>
            <a:pPr algn="ctr"/>
            <a:endParaRPr lang="en-US" sz="3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mic Sans MS" panose="030F0702030302020204" pitchFamily="66" charset="0"/>
            </a:endParaRPr>
          </a:p>
          <a:p>
            <a:pPr algn="ctr"/>
            <a:endParaRPr lang="en-IN" b="1" dirty="0">
              <a:ln/>
              <a:solidFill>
                <a:schemeClr val="accent3"/>
              </a:solidFill>
            </a:endParaRPr>
          </a:p>
        </p:txBody>
      </p:sp>
      <p:pic>
        <p:nvPicPr>
          <p:cNvPr id="5" name="Picture 4">
            <a:extLst>
              <a:ext uri="{FF2B5EF4-FFF2-40B4-BE49-F238E27FC236}">
                <a16:creationId xmlns:a16="http://schemas.microsoft.com/office/drawing/2014/main" id="{75DADE8D-0B3C-F4D8-0210-D0AB3768C5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86" y="704469"/>
            <a:ext cx="11832771" cy="5957587"/>
          </a:xfrm>
          <a:prstGeom prst="rect">
            <a:avLst/>
          </a:prstGeom>
        </p:spPr>
      </p:pic>
    </p:spTree>
    <p:extLst>
      <p:ext uri="{BB962C8B-B14F-4D97-AF65-F5344CB8AC3E}">
        <p14:creationId xmlns:p14="http://schemas.microsoft.com/office/powerpoint/2010/main" val="235852137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0000"/>
            <a:lum/>
          </a:blip>
          <a:srcRect/>
          <a:stretch>
            <a:fillRect/>
          </a:stretch>
        </a:blipFill>
        <a:effectLst/>
      </p:bgPr>
    </p:bg>
    <p:spTree>
      <p:nvGrpSpPr>
        <p:cNvPr id="1" name=""/>
        <p:cNvGrpSpPr/>
        <p:nvPr/>
      </p:nvGrpSpPr>
      <p:grpSpPr>
        <a:xfrm>
          <a:off x="0" y="0"/>
          <a:ext cx="0" cy="0"/>
          <a:chOff x="0" y="0"/>
          <a:chExt cx="0" cy="0"/>
        </a:xfrm>
      </p:grpSpPr>
      <p:sp>
        <p:nvSpPr>
          <p:cNvPr id="47" name="Title 46">
            <a:extLst>
              <a:ext uri="{FF2B5EF4-FFF2-40B4-BE49-F238E27FC236}">
                <a16:creationId xmlns:a16="http://schemas.microsoft.com/office/drawing/2014/main" id="{70E6817C-2EC3-6045-3682-450158500443}"/>
              </a:ext>
            </a:extLst>
          </p:cNvPr>
          <p:cNvSpPr>
            <a:spLocks noGrp="1"/>
          </p:cNvSpPr>
          <p:nvPr>
            <p:ph type="ctrTitle"/>
          </p:nvPr>
        </p:nvSpPr>
        <p:spPr>
          <a:xfrm>
            <a:off x="836578" y="680936"/>
            <a:ext cx="10275922" cy="1031132"/>
          </a:xfrm>
          <a:solidFill>
            <a:srgbClr val="92D050"/>
          </a:solidFill>
          <a:effectLst>
            <a:outerShdw blurRad="939800" dist="50800" dir="5400000" algn="ctr" rotWithShape="0">
              <a:srgbClr val="000000">
                <a:alpha val="73000"/>
              </a:srgbClr>
            </a:outerShdw>
          </a:effectLst>
        </p:spPr>
        <p:txBody>
          <a:bodyPr>
            <a:normAutofit/>
          </a:bodyPr>
          <a:lstStyle/>
          <a:p>
            <a:r>
              <a:rPr lang="en-IN" dirty="0">
                <a:solidFill>
                  <a:schemeClr val="bg1">
                    <a:lumMod val="95000"/>
                  </a:schemeClr>
                </a:solidFill>
                <a:latin typeface="Comic Sans MS" panose="030F0702030302020204" pitchFamily="66" charset="0"/>
              </a:rPr>
              <a:t>Problem Statement</a:t>
            </a:r>
          </a:p>
        </p:txBody>
      </p:sp>
      <p:sp>
        <p:nvSpPr>
          <p:cNvPr id="4" name="Rectangle: Rounded Corners 3">
            <a:extLst>
              <a:ext uri="{FF2B5EF4-FFF2-40B4-BE49-F238E27FC236}">
                <a16:creationId xmlns:a16="http://schemas.microsoft.com/office/drawing/2014/main" id="{54D7721C-57DA-E8B0-89F1-65BC21DB127B}"/>
              </a:ext>
            </a:extLst>
          </p:cNvPr>
          <p:cNvSpPr/>
          <p:nvPr/>
        </p:nvSpPr>
        <p:spPr>
          <a:xfrm>
            <a:off x="5061856" y="1926771"/>
            <a:ext cx="6139543" cy="201385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b="1"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During the previous fiscal year, Capstone Bank experienced a notable level of customer churn, prompting management to enlist the expertise of analytical specialists to devise solution.</a:t>
            </a:r>
            <a:endParaRPr lang="en-IN" b="1" dirty="0">
              <a:ln w="0"/>
              <a:solidFill>
                <a:schemeClr val="tx1"/>
              </a:solidFill>
              <a:effectLst>
                <a:outerShdw blurRad="38100" dist="19050" dir="2700000" algn="tl" rotWithShape="0">
                  <a:schemeClr val="dk1">
                    <a:alpha val="40000"/>
                  </a:schemeClr>
                </a:outerShdw>
              </a:effectLst>
            </a:endParaRPr>
          </a:p>
        </p:txBody>
      </p:sp>
      <p:sp>
        <p:nvSpPr>
          <p:cNvPr id="5" name="Rectangle: Rounded Corners 4">
            <a:extLst>
              <a:ext uri="{FF2B5EF4-FFF2-40B4-BE49-F238E27FC236}">
                <a16:creationId xmlns:a16="http://schemas.microsoft.com/office/drawing/2014/main" id="{0B1B8664-E78B-0100-339E-0E829198B98D}"/>
              </a:ext>
            </a:extLst>
          </p:cNvPr>
          <p:cNvSpPr/>
          <p:nvPr/>
        </p:nvSpPr>
        <p:spPr>
          <a:xfrm>
            <a:off x="5061856" y="4165600"/>
            <a:ext cx="6139543" cy="21481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Comic Sans MS" panose="030F0702030302020204" pitchFamily="66" charset="0"/>
              </a:rPr>
              <a:t>Their objective is to diminish customer churn rates, enhance service delivery, and elevate overall customer satisfaction levels.</a:t>
            </a:r>
            <a:endParaRPr lang="en-IN" b="1" dirty="0">
              <a:latin typeface="Comic Sans MS" panose="030F0702030302020204" pitchFamily="66" charset="0"/>
            </a:endParaRPr>
          </a:p>
        </p:txBody>
      </p:sp>
      <p:pic>
        <p:nvPicPr>
          <p:cNvPr id="3" name="Picture 2">
            <a:extLst>
              <a:ext uri="{FF2B5EF4-FFF2-40B4-BE49-F238E27FC236}">
                <a16:creationId xmlns:a16="http://schemas.microsoft.com/office/drawing/2014/main" id="{EF9A954E-651C-C5C2-5284-CC38F6D5C844}"/>
              </a:ext>
            </a:extLst>
          </p:cNvPr>
          <p:cNvPicPr>
            <a:picLocks noChangeAspect="1"/>
          </p:cNvPicPr>
          <p:nvPr/>
        </p:nvPicPr>
        <p:blipFill>
          <a:blip r:embed="rId3"/>
          <a:stretch>
            <a:fillRect/>
          </a:stretch>
        </p:blipFill>
        <p:spPr>
          <a:xfrm>
            <a:off x="535564" y="1956538"/>
            <a:ext cx="4167065" cy="4357176"/>
          </a:xfrm>
          <a:prstGeom prst="rect">
            <a:avLst/>
          </a:prstGeom>
          <a:scene3d>
            <a:camera prst="orthographicFront"/>
            <a:lightRig rig="threePt" dir="t"/>
          </a:scene3d>
          <a:sp3d>
            <a:bevelT prst="convex"/>
          </a:sp3d>
        </p:spPr>
      </p:pic>
    </p:spTree>
    <p:extLst>
      <p:ext uri="{BB962C8B-B14F-4D97-AF65-F5344CB8AC3E}">
        <p14:creationId xmlns:p14="http://schemas.microsoft.com/office/powerpoint/2010/main" val="35840632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t="-6000" b="-6000"/>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6406CDB-2617-71A2-3630-03736B5704B2}"/>
              </a:ext>
            </a:extLst>
          </p:cNvPr>
          <p:cNvSpPr/>
          <p:nvPr/>
        </p:nvSpPr>
        <p:spPr>
          <a:xfrm>
            <a:off x="3035300" y="406400"/>
            <a:ext cx="6324600" cy="1028700"/>
          </a:xfrm>
          <a:prstGeom prst="roundRect">
            <a:avLst/>
          </a:prstGeom>
          <a:solidFill>
            <a:schemeClr val="accent5">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b="1" dirty="0">
                <a:ln w="12700" cmpd="sng">
                  <a:solidFill>
                    <a:schemeClr val="accent4"/>
                  </a:solidFill>
                  <a:prstDash val="solid"/>
                </a:ln>
                <a:solidFill>
                  <a:schemeClr val="accent2"/>
                </a:solidFill>
                <a:latin typeface="Comic Sans MS" panose="030F0702030302020204" pitchFamily="66" charset="0"/>
              </a:rPr>
              <a:t>OBJECTIVE</a:t>
            </a:r>
          </a:p>
        </p:txBody>
      </p:sp>
      <p:sp>
        <p:nvSpPr>
          <p:cNvPr id="8" name="Parallelogram 7">
            <a:extLst>
              <a:ext uri="{FF2B5EF4-FFF2-40B4-BE49-F238E27FC236}">
                <a16:creationId xmlns:a16="http://schemas.microsoft.com/office/drawing/2014/main" id="{D9AF1A4A-74C0-C59A-992C-6993413F7FDE}"/>
              </a:ext>
            </a:extLst>
          </p:cNvPr>
          <p:cNvSpPr/>
          <p:nvPr/>
        </p:nvSpPr>
        <p:spPr>
          <a:xfrm>
            <a:off x="4022272" y="2235200"/>
            <a:ext cx="2933700" cy="2895600"/>
          </a:xfrm>
          <a:prstGeom prst="parallelogram">
            <a:avLst/>
          </a:prstGeom>
          <a:solidFill>
            <a:srgbClr val="FFCC66"/>
          </a:solidFill>
          <a:ln>
            <a:solidFill>
              <a:srgbClr val="FFCC66"/>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b="1" dirty="0">
                <a:solidFill>
                  <a:schemeClr val="tx1">
                    <a:lumMod val="95000"/>
                    <a:lumOff val="5000"/>
                  </a:schemeClr>
                </a:solidFill>
                <a:latin typeface="Comic Sans MS" panose="030F0702030302020204" pitchFamily="66" charset="0"/>
              </a:rPr>
              <a:t>IDENTIFY LOCATIONS</a:t>
            </a:r>
          </a:p>
          <a:p>
            <a:pPr algn="ctr"/>
            <a:r>
              <a:rPr lang="en-US" sz="1800" b="1" dirty="0">
                <a:solidFill>
                  <a:schemeClr val="tx1">
                    <a:lumMod val="95000"/>
                    <a:lumOff val="5000"/>
                  </a:schemeClr>
                </a:solidFill>
                <a:latin typeface="Comic Sans MS" panose="030F0702030302020204" pitchFamily="66" charset="0"/>
              </a:rPr>
              <a:t>AND GENDER WHERE CHURN RATE IS MORE</a:t>
            </a:r>
          </a:p>
          <a:p>
            <a:pPr algn="ctr"/>
            <a:endParaRPr lang="en-IN" dirty="0"/>
          </a:p>
        </p:txBody>
      </p:sp>
      <p:sp>
        <p:nvSpPr>
          <p:cNvPr id="9" name="Parallelogram 8">
            <a:extLst>
              <a:ext uri="{FF2B5EF4-FFF2-40B4-BE49-F238E27FC236}">
                <a16:creationId xmlns:a16="http://schemas.microsoft.com/office/drawing/2014/main" id="{ECAC72EA-CCB5-A7BC-258B-5437569C523A}"/>
              </a:ext>
            </a:extLst>
          </p:cNvPr>
          <p:cNvSpPr/>
          <p:nvPr/>
        </p:nvSpPr>
        <p:spPr>
          <a:xfrm>
            <a:off x="6575879" y="2235200"/>
            <a:ext cx="2933700" cy="2895600"/>
          </a:xfrm>
          <a:prstGeom prst="parallelogram">
            <a:avLst/>
          </a:prstGeom>
          <a:solidFill>
            <a:srgbClr val="FF9999"/>
          </a:solidFill>
          <a:ln>
            <a:solidFill>
              <a:srgbClr val="FF9999"/>
            </a:solidFill>
          </a:ln>
        </p:spPr>
        <p:style>
          <a:lnRef idx="2">
            <a:schemeClr val="accent1">
              <a:shade val="15000"/>
            </a:schemeClr>
          </a:lnRef>
          <a:fillRef idx="1002">
            <a:schemeClr val="dk2"/>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latin typeface="Comic Sans MS" panose="030F0702030302020204" pitchFamily="66" charset="0"/>
              </a:rPr>
              <a:t>ANALYZING THE CUSTOMER SEGMENTS FOR POTENTIAL CHURN</a:t>
            </a:r>
          </a:p>
          <a:p>
            <a:pPr algn="ctr"/>
            <a:endParaRPr lang="en-IN" dirty="0"/>
          </a:p>
        </p:txBody>
      </p:sp>
      <p:sp>
        <p:nvSpPr>
          <p:cNvPr id="10" name="Parallelogram 9">
            <a:extLst>
              <a:ext uri="{FF2B5EF4-FFF2-40B4-BE49-F238E27FC236}">
                <a16:creationId xmlns:a16="http://schemas.microsoft.com/office/drawing/2014/main" id="{1B446D0C-2ECE-A135-A9CE-08549D1357E0}"/>
              </a:ext>
            </a:extLst>
          </p:cNvPr>
          <p:cNvSpPr/>
          <p:nvPr/>
        </p:nvSpPr>
        <p:spPr>
          <a:xfrm>
            <a:off x="9129486" y="2235200"/>
            <a:ext cx="2933700" cy="2895600"/>
          </a:xfrm>
          <a:prstGeom prst="parallelogram">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lumMod val="95000"/>
                    <a:lumOff val="5000"/>
                  </a:schemeClr>
                </a:solidFill>
                <a:latin typeface="Comic Sans MS" panose="030F0702030302020204" pitchFamily="66" charset="0"/>
              </a:rPr>
              <a:t>PROPOSE MEASURES</a:t>
            </a:r>
          </a:p>
          <a:p>
            <a:pPr algn="ctr"/>
            <a:r>
              <a:rPr lang="en-US" sz="1800" b="1" dirty="0">
                <a:solidFill>
                  <a:schemeClr val="tx1">
                    <a:lumMod val="95000"/>
                    <a:lumOff val="5000"/>
                  </a:schemeClr>
                </a:solidFill>
                <a:latin typeface="Comic Sans MS" panose="030F0702030302020204" pitchFamily="66" charset="0"/>
              </a:rPr>
              <a:t>TO RETAIN  CUSTOMERS FROM CHURN</a:t>
            </a:r>
          </a:p>
          <a:p>
            <a:pPr algn="ctr"/>
            <a:endParaRPr lang="en-IN" dirty="0"/>
          </a:p>
        </p:txBody>
      </p:sp>
      <p:pic>
        <p:nvPicPr>
          <p:cNvPr id="3" name="Picture 2">
            <a:extLst>
              <a:ext uri="{FF2B5EF4-FFF2-40B4-BE49-F238E27FC236}">
                <a16:creationId xmlns:a16="http://schemas.microsoft.com/office/drawing/2014/main" id="{863BC314-E007-356F-8CDA-3AB73D69951C}"/>
              </a:ext>
            </a:extLst>
          </p:cNvPr>
          <p:cNvPicPr>
            <a:picLocks noChangeAspect="1"/>
          </p:cNvPicPr>
          <p:nvPr/>
        </p:nvPicPr>
        <p:blipFill>
          <a:blip r:embed="rId3"/>
          <a:stretch>
            <a:fillRect/>
          </a:stretch>
        </p:blipFill>
        <p:spPr>
          <a:xfrm>
            <a:off x="217714" y="2139880"/>
            <a:ext cx="3414486" cy="2990920"/>
          </a:xfrm>
          <a:prstGeom prst="rect">
            <a:avLst/>
          </a:prstGeom>
        </p:spPr>
      </p:pic>
    </p:spTree>
    <p:extLst>
      <p:ext uri="{BB962C8B-B14F-4D97-AF65-F5344CB8AC3E}">
        <p14:creationId xmlns:p14="http://schemas.microsoft.com/office/powerpoint/2010/main" val="1098332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t="-6000" b="-6000"/>
          </a:stretch>
        </a:blip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6B142DC-C544-8AA5-C577-E6BFC6B49F55}"/>
              </a:ext>
            </a:extLst>
          </p:cNvPr>
          <p:cNvSpPr/>
          <p:nvPr/>
        </p:nvSpPr>
        <p:spPr>
          <a:xfrm>
            <a:off x="3708400" y="393700"/>
            <a:ext cx="4800600" cy="792843"/>
          </a:xfrm>
          <a:prstGeom prst="roundRect">
            <a:avLst/>
          </a:prstGeom>
          <a:solidFill>
            <a:srgbClr val="FF9999">
              <a:alpha val="94902"/>
            </a:srgbClr>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30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Key Metrics</a:t>
            </a:r>
          </a:p>
        </p:txBody>
      </p:sp>
      <p:sp>
        <p:nvSpPr>
          <p:cNvPr id="4" name="Rectangle: Rounded Corners 3">
            <a:extLst>
              <a:ext uri="{FF2B5EF4-FFF2-40B4-BE49-F238E27FC236}">
                <a16:creationId xmlns:a16="http://schemas.microsoft.com/office/drawing/2014/main" id="{622A568F-AF84-BC9A-006F-515926AE2BE2}"/>
              </a:ext>
            </a:extLst>
          </p:cNvPr>
          <p:cNvSpPr/>
          <p:nvPr/>
        </p:nvSpPr>
        <p:spPr>
          <a:xfrm>
            <a:off x="7838620" y="2193467"/>
            <a:ext cx="1974851" cy="1489531"/>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95000"/>
                    <a:lumOff val="5000"/>
                  </a:schemeClr>
                </a:solidFill>
                <a:latin typeface="Comic Sans MS" panose="030F0702030302020204" pitchFamily="66" charset="0"/>
              </a:rPr>
              <a:t>Inactive Customer</a:t>
            </a:r>
          </a:p>
          <a:p>
            <a:pPr algn="ctr"/>
            <a:endParaRPr lang="en-IN" sz="2000" b="1" dirty="0">
              <a:solidFill>
                <a:schemeClr val="tx1">
                  <a:lumMod val="95000"/>
                  <a:lumOff val="5000"/>
                </a:schemeClr>
              </a:solidFill>
              <a:latin typeface="Comic Sans MS" panose="030F0702030302020204" pitchFamily="66" charset="0"/>
            </a:endParaRPr>
          </a:p>
          <a:p>
            <a:pPr algn="ctr"/>
            <a:r>
              <a:rPr lang="en-IN" sz="2000" b="1" dirty="0">
                <a:solidFill>
                  <a:schemeClr val="tx1">
                    <a:lumMod val="95000"/>
                    <a:lumOff val="5000"/>
                  </a:schemeClr>
                </a:solidFill>
                <a:latin typeface="Comic Sans MS" panose="030F0702030302020204" pitchFamily="66" charset="0"/>
              </a:rPr>
              <a:t>4849</a:t>
            </a:r>
          </a:p>
        </p:txBody>
      </p:sp>
      <p:sp>
        <p:nvSpPr>
          <p:cNvPr id="5" name="Rectangle: Rounded Corners 4">
            <a:extLst>
              <a:ext uri="{FF2B5EF4-FFF2-40B4-BE49-F238E27FC236}">
                <a16:creationId xmlns:a16="http://schemas.microsoft.com/office/drawing/2014/main" id="{38D7B33B-B015-BB4E-D3C9-0C43927DCFD9}"/>
              </a:ext>
            </a:extLst>
          </p:cNvPr>
          <p:cNvSpPr/>
          <p:nvPr/>
        </p:nvSpPr>
        <p:spPr>
          <a:xfrm>
            <a:off x="5726113" y="2193468"/>
            <a:ext cx="1974850" cy="1489530"/>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95000"/>
                    <a:lumOff val="5000"/>
                  </a:schemeClr>
                </a:solidFill>
                <a:latin typeface="Comic Sans MS" panose="030F0702030302020204" pitchFamily="66" charset="0"/>
              </a:rPr>
              <a:t>Active Customer</a:t>
            </a:r>
            <a:br>
              <a:rPr lang="en-IN" sz="2000" b="1" dirty="0">
                <a:solidFill>
                  <a:schemeClr val="tx1">
                    <a:lumMod val="95000"/>
                    <a:lumOff val="5000"/>
                  </a:schemeClr>
                </a:solidFill>
                <a:latin typeface="Comic Sans MS" panose="030F0702030302020204" pitchFamily="66" charset="0"/>
              </a:rPr>
            </a:br>
            <a:br>
              <a:rPr lang="en-IN" sz="2000" b="1" dirty="0">
                <a:solidFill>
                  <a:schemeClr val="tx1">
                    <a:lumMod val="95000"/>
                    <a:lumOff val="5000"/>
                  </a:schemeClr>
                </a:solidFill>
                <a:latin typeface="Comic Sans MS" panose="030F0702030302020204" pitchFamily="66" charset="0"/>
              </a:rPr>
            </a:br>
            <a:r>
              <a:rPr lang="en-IN" sz="2000" b="1" dirty="0">
                <a:solidFill>
                  <a:schemeClr val="tx1">
                    <a:lumMod val="95000"/>
                    <a:lumOff val="5000"/>
                  </a:schemeClr>
                </a:solidFill>
                <a:latin typeface="Comic Sans MS" panose="030F0702030302020204" pitchFamily="66" charset="0"/>
              </a:rPr>
              <a:t>5151</a:t>
            </a:r>
          </a:p>
        </p:txBody>
      </p:sp>
      <p:sp>
        <p:nvSpPr>
          <p:cNvPr id="7" name="Rectangle: Rounded Corners 6">
            <a:extLst>
              <a:ext uri="{FF2B5EF4-FFF2-40B4-BE49-F238E27FC236}">
                <a16:creationId xmlns:a16="http://schemas.microsoft.com/office/drawing/2014/main" id="{AA7BCDA8-0971-C1D2-49B1-5106BE2C09E5}"/>
              </a:ext>
            </a:extLst>
          </p:cNvPr>
          <p:cNvSpPr/>
          <p:nvPr/>
        </p:nvSpPr>
        <p:spPr>
          <a:xfrm>
            <a:off x="3742420" y="2160812"/>
            <a:ext cx="1846036" cy="1489529"/>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95000"/>
                    <a:lumOff val="5000"/>
                  </a:schemeClr>
                </a:solidFill>
                <a:latin typeface="Comic Sans MS" panose="030F0702030302020204" pitchFamily="66" charset="0"/>
              </a:rPr>
              <a:t>Total Customers</a:t>
            </a:r>
          </a:p>
          <a:p>
            <a:pPr algn="ctr"/>
            <a:endParaRPr lang="en-IN" sz="2000" b="1" dirty="0">
              <a:solidFill>
                <a:schemeClr val="tx1">
                  <a:lumMod val="95000"/>
                  <a:lumOff val="5000"/>
                </a:schemeClr>
              </a:solidFill>
              <a:latin typeface="Comic Sans MS" panose="030F0702030302020204" pitchFamily="66" charset="0"/>
            </a:endParaRPr>
          </a:p>
          <a:p>
            <a:pPr algn="ctr"/>
            <a:r>
              <a:rPr lang="en-IN" sz="2000" b="1" dirty="0">
                <a:solidFill>
                  <a:schemeClr val="tx1">
                    <a:lumMod val="95000"/>
                    <a:lumOff val="5000"/>
                  </a:schemeClr>
                </a:solidFill>
                <a:latin typeface="Comic Sans MS" panose="030F0702030302020204" pitchFamily="66" charset="0"/>
              </a:rPr>
              <a:t>10000</a:t>
            </a:r>
          </a:p>
        </p:txBody>
      </p:sp>
      <p:sp>
        <p:nvSpPr>
          <p:cNvPr id="11" name="Rectangle: Rounded Corners 10">
            <a:extLst>
              <a:ext uri="{FF2B5EF4-FFF2-40B4-BE49-F238E27FC236}">
                <a16:creationId xmlns:a16="http://schemas.microsoft.com/office/drawing/2014/main" id="{11447E7D-8B27-6244-9F56-B0AB1D71A411}"/>
              </a:ext>
            </a:extLst>
          </p:cNvPr>
          <p:cNvSpPr/>
          <p:nvPr/>
        </p:nvSpPr>
        <p:spPr>
          <a:xfrm>
            <a:off x="9963150" y="2193468"/>
            <a:ext cx="1974850" cy="1489532"/>
          </a:xfrm>
          <a:prstGeom prst="roundRect">
            <a:avLst/>
          </a:prstGeom>
          <a:solidFill>
            <a:schemeClr val="accent2">
              <a:lumMod val="60000"/>
              <a:lumOff val="40000"/>
            </a:schemeClr>
          </a:solidFill>
          <a:ln>
            <a:solidFill>
              <a:srgbClr val="FFCC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95000"/>
                    <a:lumOff val="5000"/>
                  </a:schemeClr>
                </a:solidFill>
                <a:latin typeface="Comic Sans MS" panose="030F0702030302020204" pitchFamily="66" charset="0"/>
              </a:rPr>
              <a:t>Credit Card Holder</a:t>
            </a:r>
          </a:p>
          <a:p>
            <a:pPr algn="ctr"/>
            <a:endParaRPr lang="en-IN" sz="2000" b="1" dirty="0">
              <a:solidFill>
                <a:schemeClr val="tx1">
                  <a:lumMod val="95000"/>
                  <a:lumOff val="5000"/>
                </a:schemeClr>
              </a:solidFill>
              <a:latin typeface="Comic Sans MS" panose="030F0702030302020204" pitchFamily="66" charset="0"/>
            </a:endParaRPr>
          </a:p>
          <a:p>
            <a:pPr algn="ctr"/>
            <a:r>
              <a:rPr lang="en-IN" sz="2000" b="1" dirty="0">
                <a:solidFill>
                  <a:schemeClr val="tx1">
                    <a:lumMod val="95000"/>
                    <a:lumOff val="5000"/>
                  </a:schemeClr>
                </a:solidFill>
                <a:latin typeface="Comic Sans MS" panose="030F0702030302020204" pitchFamily="66" charset="0"/>
              </a:rPr>
              <a:t>7055</a:t>
            </a:r>
          </a:p>
        </p:txBody>
      </p:sp>
      <p:sp>
        <p:nvSpPr>
          <p:cNvPr id="12" name="Rectangle: Rounded Corners 11">
            <a:extLst>
              <a:ext uri="{FF2B5EF4-FFF2-40B4-BE49-F238E27FC236}">
                <a16:creationId xmlns:a16="http://schemas.microsoft.com/office/drawing/2014/main" id="{1FCBF730-4677-A4A1-B204-DF820C0471D9}"/>
              </a:ext>
            </a:extLst>
          </p:cNvPr>
          <p:cNvSpPr/>
          <p:nvPr/>
        </p:nvSpPr>
        <p:spPr>
          <a:xfrm>
            <a:off x="4121150" y="4278084"/>
            <a:ext cx="2400300" cy="1489529"/>
          </a:xfrm>
          <a:prstGeom prst="roundRect">
            <a:avLst/>
          </a:prstGeom>
          <a:solidFill>
            <a:srgbClr val="FFFFCC"/>
          </a:solidFill>
          <a:ln>
            <a:solidFill>
              <a:srgbClr val="FFF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Non Credit Card Holder</a:t>
            </a:r>
          </a:p>
          <a:p>
            <a:pPr algn="ctr"/>
            <a:endParaRPr lang="en-IN" sz="2400" b="1" dirty="0">
              <a:solidFill>
                <a:schemeClr val="tx1">
                  <a:lumMod val="95000"/>
                  <a:lumOff val="5000"/>
                </a:schemeClr>
              </a:solidFill>
              <a:latin typeface="Comic Sans MS" panose="030F0702030302020204" pitchFamily="66" charset="0"/>
            </a:endParaRPr>
          </a:p>
          <a:p>
            <a:pPr algn="ctr"/>
            <a:r>
              <a:rPr lang="en-IN" sz="2400" b="1" dirty="0">
                <a:solidFill>
                  <a:schemeClr val="tx1">
                    <a:lumMod val="95000"/>
                    <a:lumOff val="5000"/>
                  </a:schemeClr>
                </a:solidFill>
                <a:latin typeface="Comic Sans MS" panose="030F0702030302020204" pitchFamily="66" charset="0"/>
              </a:rPr>
              <a:t>2950</a:t>
            </a:r>
          </a:p>
        </p:txBody>
      </p:sp>
      <p:sp>
        <p:nvSpPr>
          <p:cNvPr id="13" name="Rectangle: Rounded Corners 12">
            <a:extLst>
              <a:ext uri="{FF2B5EF4-FFF2-40B4-BE49-F238E27FC236}">
                <a16:creationId xmlns:a16="http://schemas.microsoft.com/office/drawing/2014/main" id="{B7AEB3B5-D3A3-33B0-B527-AB84DE051B31}"/>
              </a:ext>
            </a:extLst>
          </p:cNvPr>
          <p:cNvSpPr/>
          <p:nvPr/>
        </p:nvSpPr>
        <p:spPr>
          <a:xfrm>
            <a:off x="6769100" y="4365168"/>
            <a:ext cx="2400300" cy="1489530"/>
          </a:xfrm>
          <a:prstGeom prst="roundRect">
            <a:avLst/>
          </a:prstGeom>
          <a:solidFill>
            <a:srgbClr val="FEA4EB"/>
          </a:solidFill>
          <a:ln>
            <a:solidFill>
              <a:srgbClr val="FEA4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Retained Customers</a:t>
            </a:r>
            <a:br>
              <a:rPr lang="en-IN" sz="2400" b="1" dirty="0">
                <a:solidFill>
                  <a:schemeClr val="tx1">
                    <a:lumMod val="95000"/>
                    <a:lumOff val="5000"/>
                  </a:schemeClr>
                </a:solidFill>
                <a:latin typeface="Comic Sans MS" panose="030F0702030302020204" pitchFamily="66" charset="0"/>
              </a:rPr>
            </a:br>
            <a:br>
              <a:rPr lang="en-IN" sz="2400" b="1" dirty="0">
                <a:solidFill>
                  <a:schemeClr val="tx1">
                    <a:lumMod val="95000"/>
                    <a:lumOff val="5000"/>
                  </a:schemeClr>
                </a:solidFill>
                <a:latin typeface="Comic Sans MS" panose="030F0702030302020204" pitchFamily="66" charset="0"/>
              </a:rPr>
            </a:br>
            <a:r>
              <a:rPr lang="en-IN" sz="2400" b="1" dirty="0">
                <a:solidFill>
                  <a:schemeClr val="tx1">
                    <a:lumMod val="95000"/>
                    <a:lumOff val="5000"/>
                  </a:schemeClr>
                </a:solidFill>
                <a:latin typeface="Comic Sans MS" panose="030F0702030302020204" pitchFamily="66" charset="0"/>
              </a:rPr>
              <a:t>7963</a:t>
            </a:r>
          </a:p>
        </p:txBody>
      </p:sp>
      <p:sp>
        <p:nvSpPr>
          <p:cNvPr id="14" name="Rectangle: Rounded Corners 13">
            <a:extLst>
              <a:ext uri="{FF2B5EF4-FFF2-40B4-BE49-F238E27FC236}">
                <a16:creationId xmlns:a16="http://schemas.microsoft.com/office/drawing/2014/main" id="{B10398A5-B92E-823A-DE63-77E892DA2059}"/>
              </a:ext>
            </a:extLst>
          </p:cNvPr>
          <p:cNvSpPr/>
          <p:nvPr/>
        </p:nvSpPr>
        <p:spPr>
          <a:xfrm>
            <a:off x="9417050" y="4365168"/>
            <a:ext cx="2400300" cy="1489531"/>
          </a:xfrm>
          <a:prstGeom prst="roundRect">
            <a:avLst/>
          </a:prstGeom>
          <a:solidFill>
            <a:srgbClr val="FF9999"/>
          </a:solidFill>
          <a:ln>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lumMod val="95000"/>
                    <a:lumOff val="5000"/>
                  </a:schemeClr>
                </a:solidFill>
                <a:latin typeface="Comic Sans MS" panose="030F0702030302020204" pitchFamily="66" charset="0"/>
              </a:rPr>
              <a:t>Exited Customers</a:t>
            </a:r>
            <a:br>
              <a:rPr lang="en-IN" sz="2400" b="1" dirty="0">
                <a:solidFill>
                  <a:schemeClr val="tx1">
                    <a:lumMod val="95000"/>
                    <a:lumOff val="5000"/>
                  </a:schemeClr>
                </a:solidFill>
                <a:latin typeface="Comic Sans MS" panose="030F0702030302020204" pitchFamily="66" charset="0"/>
              </a:rPr>
            </a:br>
            <a:br>
              <a:rPr lang="en-IN" sz="2400" b="1" dirty="0">
                <a:solidFill>
                  <a:schemeClr val="tx1">
                    <a:lumMod val="95000"/>
                    <a:lumOff val="5000"/>
                  </a:schemeClr>
                </a:solidFill>
                <a:latin typeface="Comic Sans MS" panose="030F0702030302020204" pitchFamily="66" charset="0"/>
              </a:rPr>
            </a:br>
            <a:r>
              <a:rPr lang="en-IN" sz="2400" b="1" dirty="0">
                <a:solidFill>
                  <a:schemeClr val="tx1">
                    <a:lumMod val="95000"/>
                    <a:lumOff val="5000"/>
                  </a:schemeClr>
                </a:solidFill>
                <a:latin typeface="Comic Sans MS" panose="030F0702030302020204" pitchFamily="66" charset="0"/>
              </a:rPr>
              <a:t>2037</a:t>
            </a:r>
          </a:p>
        </p:txBody>
      </p:sp>
      <p:pic>
        <p:nvPicPr>
          <p:cNvPr id="6" name="Picture 5">
            <a:extLst>
              <a:ext uri="{FF2B5EF4-FFF2-40B4-BE49-F238E27FC236}">
                <a16:creationId xmlns:a16="http://schemas.microsoft.com/office/drawing/2014/main" id="{A6080BC5-7C45-8160-3780-00D3075E709E}"/>
              </a:ext>
            </a:extLst>
          </p:cNvPr>
          <p:cNvPicPr>
            <a:picLocks noChangeAspect="1"/>
          </p:cNvPicPr>
          <p:nvPr/>
        </p:nvPicPr>
        <p:blipFill>
          <a:blip r:embed="rId3"/>
          <a:stretch>
            <a:fillRect/>
          </a:stretch>
        </p:blipFill>
        <p:spPr>
          <a:xfrm>
            <a:off x="103696" y="2057400"/>
            <a:ext cx="3391074" cy="3710213"/>
          </a:xfrm>
          <a:prstGeom prst="rect">
            <a:avLst/>
          </a:prstGeom>
        </p:spPr>
      </p:pic>
    </p:spTree>
    <p:extLst>
      <p:ext uri="{BB962C8B-B14F-4D97-AF65-F5344CB8AC3E}">
        <p14:creationId xmlns:p14="http://schemas.microsoft.com/office/powerpoint/2010/main" val="3620965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anim calcmode="lin" valueType="num">
                                      <p:cBhvr>
                                        <p:cTn id="50" dur="1000" fill="hold"/>
                                        <p:tgtEl>
                                          <p:spTgt spid="14"/>
                                        </p:tgtEl>
                                        <p:attrNameLst>
                                          <p:attrName>ppt_x</p:attrName>
                                        </p:attrNameLst>
                                      </p:cBhvr>
                                      <p:tavLst>
                                        <p:tav tm="0">
                                          <p:val>
                                            <p:strVal val="#ppt_x"/>
                                          </p:val>
                                        </p:tav>
                                        <p:tav tm="100000">
                                          <p:val>
                                            <p:strVal val="#ppt_x"/>
                                          </p:val>
                                        </p:tav>
                                      </p:tavLst>
                                    </p:anim>
                                    <p:anim calcmode="lin" valueType="num">
                                      <p:cBhvr>
                                        <p:cTn id="5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2000"/>
            <a:lum/>
          </a:blip>
          <a:srcRect/>
          <a:stretch>
            <a:fillRect/>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6DE6EA2-F9F9-46C8-73F3-C753A4008CEB}"/>
              </a:ext>
            </a:extLst>
          </p:cNvPr>
          <p:cNvSpPr/>
          <p:nvPr/>
        </p:nvSpPr>
        <p:spPr>
          <a:xfrm>
            <a:off x="2873829" y="544286"/>
            <a:ext cx="6204858" cy="1001485"/>
          </a:xfrm>
          <a:prstGeom prst="roundRect">
            <a:avLst/>
          </a:prstGeom>
          <a:ln/>
        </p:spPr>
        <p:style>
          <a:lnRef idx="1">
            <a:schemeClr val="accent5"/>
          </a:lnRef>
          <a:fillRef idx="2">
            <a:schemeClr val="accent5"/>
          </a:fillRef>
          <a:effectRef idx="1">
            <a:schemeClr val="accent5"/>
          </a:effectRef>
          <a:fontRef idx="minor">
            <a:schemeClr val="dk1"/>
          </a:fontRef>
        </p:style>
        <p:txBody>
          <a:bodyPr numCol="1" rtlCol="0" anchor="ctr"/>
          <a:lstStyle/>
          <a:p>
            <a:pPr algn="ctr"/>
            <a:r>
              <a:rPr lang="en-US" sz="2000" b="1" dirty="0">
                <a:ln w="6600">
                  <a:solidFill>
                    <a:schemeClr val="accent2"/>
                  </a:solidFill>
                  <a:prstDash val="solid"/>
                </a:ln>
                <a:solidFill>
                  <a:srgbClr val="FFFFFF"/>
                </a:solidFill>
                <a:effectLst>
                  <a:outerShdw blurRad="38100" dist="38100" dir="2700000" algn="tl">
                    <a:srgbClr val="000000">
                      <a:alpha val="43137"/>
                    </a:srgbClr>
                  </a:outerShdw>
                </a:effectLst>
                <a:latin typeface="Comic Sans MS" panose="030F0702030302020204" pitchFamily="66" charset="0"/>
              </a:rPr>
              <a:t>IDENTIFY LOCATIONS</a:t>
            </a:r>
          </a:p>
          <a:p>
            <a:pPr algn="ctr"/>
            <a:r>
              <a:rPr lang="en-US" sz="2000" b="1" dirty="0">
                <a:ln w="6600">
                  <a:solidFill>
                    <a:schemeClr val="accent2"/>
                  </a:solidFill>
                  <a:prstDash val="solid"/>
                </a:ln>
                <a:solidFill>
                  <a:srgbClr val="FFFFFF"/>
                </a:solidFill>
                <a:effectLst>
                  <a:outerShdw blurRad="38100" dist="38100" dir="2700000" algn="tl">
                    <a:srgbClr val="000000">
                      <a:alpha val="43137"/>
                    </a:srgbClr>
                  </a:outerShdw>
                </a:effectLst>
                <a:latin typeface="Comic Sans MS" panose="030F0702030302020204" pitchFamily="66" charset="0"/>
              </a:rPr>
              <a:t>AND GENDER WHERE CHURN RATE IS MORE</a:t>
            </a:r>
          </a:p>
          <a:p>
            <a:pPr algn="ctr"/>
            <a:endParaRPr lang="en-IN" sz="2000" b="1" dirty="0">
              <a:effectLst>
                <a:outerShdw blurRad="38100" dist="38100" dir="2700000" algn="tl">
                  <a:srgbClr val="000000">
                    <a:alpha val="43137"/>
                  </a:srgbClr>
                </a:outerShdw>
              </a:effectLst>
            </a:endParaRPr>
          </a:p>
        </p:txBody>
      </p:sp>
      <p:sp>
        <p:nvSpPr>
          <p:cNvPr id="15" name="Flowchart: Alternate Process 14">
            <a:extLst>
              <a:ext uri="{FF2B5EF4-FFF2-40B4-BE49-F238E27FC236}">
                <a16:creationId xmlns:a16="http://schemas.microsoft.com/office/drawing/2014/main" id="{DE17B2CC-F549-77C1-53EE-BA91DEE5E942}"/>
              </a:ext>
            </a:extLst>
          </p:cNvPr>
          <p:cNvSpPr/>
          <p:nvPr/>
        </p:nvSpPr>
        <p:spPr>
          <a:xfrm>
            <a:off x="1567543" y="1763485"/>
            <a:ext cx="9056914" cy="1197429"/>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ln w="12700" cmpd="sng">
                  <a:solidFill>
                    <a:schemeClr val="tx1">
                      <a:lumMod val="75000"/>
                      <a:lumOff val="25000"/>
                    </a:schemeClr>
                  </a:solidFill>
                  <a:prstDash val="solid"/>
                </a:ln>
                <a:solidFill>
                  <a:schemeClr val="tx1">
                    <a:lumMod val="75000"/>
                    <a:lumOff val="25000"/>
                  </a:schemeClr>
                </a:solidFill>
              </a:rPr>
              <a:t>Analysis of the dataset indicates that Germany experiences a notably elevated churn rate in comparison to other countries. Moreover, female customers exhibit a higher likelihood of churning when juxtaposed with their male counterparts.</a:t>
            </a:r>
            <a:endParaRPr lang="en-IN" b="1" dirty="0">
              <a:ln w="12700" cmpd="sng">
                <a:solidFill>
                  <a:schemeClr val="tx1">
                    <a:lumMod val="75000"/>
                    <a:lumOff val="25000"/>
                  </a:schemeClr>
                </a:solidFill>
                <a:prstDash val="solid"/>
              </a:ln>
              <a:solidFill>
                <a:schemeClr val="tx1">
                  <a:lumMod val="75000"/>
                  <a:lumOff val="25000"/>
                </a:schemeClr>
              </a:solidFill>
            </a:endParaRPr>
          </a:p>
        </p:txBody>
      </p:sp>
      <p:pic>
        <p:nvPicPr>
          <p:cNvPr id="4" name="Picture 3">
            <a:extLst>
              <a:ext uri="{FF2B5EF4-FFF2-40B4-BE49-F238E27FC236}">
                <a16:creationId xmlns:a16="http://schemas.microsoft.com/office/drawing/2014/main" id="{8F295277-AFA6-64E2-9851-3B9806FD9A11}"/>
              </a:ext>
            </a:extLst>
          </p:cNvPr>
          <p:cNvPicPr>
            <a:picLocks noChangeAspect="1"/>
          </p:cNvPicPr>
          <p:nvPr/>
        </p:nvPicPr>
        <p:blipFill>
          <a:blip r:embed="rId3"/>
          <a:stretch>
            <a:fillRect/>
          </a:stretch>
        </p:blipFill>
        <p:spPr>
          <a:xfrm>
            <a:off x="1567543" y="3305543"/>
            <a:ext cx="4419598" cy="3204113"/>
          </a:xfrm>
          <a:prstGeom prst="rect">
            <a:avLst/>
          </a:prstGeom>
        </p:spPr>
      </p:pic>
      <p:pic>
        <p:nvPicPr>
          <p:cNvPr id="8" name="Picture 7">
            <a:extLst>
              <a:ext uri="{FF2B5EF4-FFF2-40B4-BE49-F238E27FC236}">
                <a16:creationId xmlns:a16="http://schemas.microsoft.com/office/drawing/2014/main" id="{E62488FF-2183-C00E-D00B-3325A7E72CAA}"/>
              </a:ext>
            </a:extLst>
          </p:cNvPr>
          <p:cNvPicPr>
            <a:picLocks noChangeAspect="1"/>
          </p:cNvPicPr>
          <p:nvPr/>
        </p:nvPicPr>
        <p:blipFill>
          <a:blip r:embed="rId4"/>
          <a:stretch>
            <a:fillRect/>
          </a:stretch>
        </p:blipFill>
        <p:spPr>
          <a:xfrm>
            <a:off x="6096000" y="3305542"/>
            <a:ext cx="4528456" cy="3204113"/>
          </a:xfrm>
          <a:prstGeom prst="rect">
            <a:avLst/>
          </a:prstGeom>
        </p:spPr>
      </p:pic>
    </p:spTree>
    <p:extLst>
      <p:ext uri="{BB962C8B-B14F-4D97-AF65-F5344CB8AC3E}">
        <p14:creationId xmlns:p14="http://schemas.microsoft.com/office/powerpoint/2010/main" val="2702532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2503714" y="337457"/>
            <a:ext cx="6629400" cy="107768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spc="50" dirty="0">
                <a:ln w="9525" cmpd="sng">
                  <a:solidFill>
                    <a:schemeClr val="accent1"/>
                  </a:solidFill>
                  <a:prstDash val="solid"/>
                </a:ln>
                <a:solidFill>
                  <a:srgbClr val="70AD47">
                    <a:tint val="1000"/>
                  </a:srgbClr>
                </a:solidFill>
                <a:effectLst>
                  <a:glow rad="38100">
                    <a:schemeClr val="accent1">
                      <a:alpha val="40000"/>
                    </a:schemeClr>
                  </a:glow>
                </a:effectLst>
                <a:latin typeface="Comic Sans MS" panose="030F0702030302020204" pitchFamily="66" charset="0"/>
              </a:rPr>
              <a:t>ANALYZING THE CUSTOMER SEGMENTS FOR POTENTIAL CHURN</a:t>
            </a:r>
          </a:p>
          <a:p>
            <a:pPr algn="ctr"/>
            <a:endParaRPr lang="en-IN" dirty="0"/>
          </a:p>
        </p:txBody>
      </p:sp>
      <p:sp>
        <p:nvSpPr>
          <p:cNvPr id="5" name="Rectangle: Rounded Corners 4">
            <a:extLst>
              <a:ext uri="{FF2B5EF4-FFF2-40B4-BE49-F238E27FC236}">
                <a16:creationId xmlns:a16="http://schemas.microsoft.com/office/drawing/2014/main" id="{AB4E240D-D1B6-BC24-65BF-94920C58EB6F}"/>
              </a:ext>
            </a:extLst>
          </p:cNvPr>
          <p:cNvSpPr/>
          <p:nvPr/>
        </p:nvSpPr>
        <p:spPr>
          <a:xfrm>
            <a:off x="1153886" y="1676399"/>
            <a:ext cx="9535885" cy="160020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ln w="6600">
                  <a:solidFill>
                    <a:schemeClr val="tx1">
                      <a:lumMod val="50000"/>
                      <a:lumOff val="50000"/>
                    </a:schemeClr>
                  </a:solidFill>
                  <a:prstDash val="solid"/>
                </a:ln>
                <a:solidFill>
                  <a:schemeClr val="tx1"/>
                </a:solidFill>
                <a:effectLst>
                  <a:outerShdw dist="38100" dir="2700000" algn="tl" rotWithShape="0">
                    <a:schemeClr val="accent2"/>
                  </a:outerShdw>
                </a:effectLst>
              </a:rPr>
              <a:t>Findings reveal that customers who exclusively utilize a single product from the bank display a heightened propensity for churn, suggesting a distinct customer segment at risk. Additionally, individuals with credit scores classified as poor exhibit the highest churn rate at 0.218, indicating this as a potential category for churn.</a:t>
            </a:r>
            <a:endParaRPr lang="en-IN" b="1" dirty="0">
              <a:ln w="6600">
                <a:solidFill>
                  <a:schemeClr val="tx1">
                    <a:lumMod val="50000"/>
                    <a:lumOff val="50000"/>
                  </a:schemeClr>
                </a:solidFill>
                <a:prstDash val="solid"/>
              </a:ln>
              <a:solidFill>
                <a:schemeClr val="tx1"/>
              </a:solidFill>
              <a:effectLst>
                <a:outerShdw dist="38100" dir="2700000" algn="tl" rotWithShape="0">
                  <a:schemeClr val="accent2"/>
                </a:outerShdw>
              </a:effectLst>
            </a:endParaRPr>
          </a:p>
        </p:txBody>
      </p:sp>
      <p:pic>
        <p:nvPicPr>
          <p:cNvPr id="3" name="Picture 2">
            <a:extLst>
              <a:ext uri="{FF2B5EF4-FFF2-40B4-BE49-F238E27FC236}">
                <a16:creationId xmlns:a16="http://schemas.microsoft.com/office/drawing/2014/main" id="{CEC2EED0-49FF-26B8-A7AB-9B3CF457479C}"/>
              </a:ext>
            </a:extLst>
          </p:cNvPr>
          <p:cNvPicPr>
            <a:picLocks noChangeAspect="1"/>
          </p:cNvPicPr>
          <p:nvPr/>
        </p:nvPicPr>
        <p:blipFill>
          <a:blip r:embed="rId3"/>
          <a:stretch>
            <a:fillRect/>
          </a:stretch>
        </p:blipFill>
        <p:spPr>
          <a:xfrm>
            <a:off x="1153886" y="3537856"/>
            <a:ext cx="4778828" cy="2710544"/>
          </a:xfrm>
          <a:prstGeom prst="rect">
            <a:avLst/>
          </a:prstGeom>
        </p:spPr>
      </p:pic>
      <p:pic>
        <p:nvPicPr>
          <p:cNvPr id="8" name="Picture 7">
            <a:extLst>
              <a:ext uri="{FF2B5EF4-FFF2-40B4-BE49-F238E27FC236}">
                <a16:creationId xmlns:a16="http://schemas.microsoft.com/office/drawing/2014/main" id="{DBE92825-19CA-A985-CE1D-C02625B483E9}"/>
              </a:ext>
            </a:extLst>
          </p:cNvPr>
          <p:cNvPicPr>
            <a:picLocks noChangeAspect="1"/>
          </p:cNvPicPr>
          <p:nvPr/>
        </p:nvPicPr>
        <p:blipFill>
          <a:blip r:embed="rId4"/>
          <a:stretch>
            <a:fillRect/>
          </a:stretch>
        </p:blipFill>
        <p:spPr>
          <a:xfrm>
            <a:off x="6096000" y="3537859"/>
            <a:ext cx="4593771" cy="2710541"/>
          </a:xfrm>
          <a:prstGeom prst="rect">
            <a:avLst/>
          </a:prstGeom>
        </p:spPr>
      </p:pic>
    </p:spTree>
    <p:extLst>
      <p:ext uri="{BB962C8B-B14F-4D97-AF65-F5344CB8AC3E}">
        <p14:creationId xmlns:p14="http://schemas.microsoft.com/office/powerpoint/2010/main" val="25462675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2585356" y="119742"/>
            <a:ext cx="6629400" cy="107768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PROPOSE MEASURES</a:t>
            </a:r>
          </a:p>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TO DECREASE CHURN RATE</a:t>
            </a:r>
          </a:p>
          <a:p>
            <a:pPr algn="ctr"/>
            <a:endParaRPr lang="en-IN" b="1" dirty="0">
              <a:ln/>
              <a:solidFill>
                <a:schemeClr val="accent3"/>
              </a:solidFill>
            </a:endParaRPr>
          </a:p>
        </p:txBody>
      </p:sp>
      <p:sp>
        <p:nvSpPr>
          <p:cNvPr id="5" name="Rectangle: Rounded Corners 4">
            <a:extLst>
              <a:ext uri="{FF2B5EF4-FFF2-40B4-BE49-F238E27FC236}">
                <a16:creationId xmlns:a16="http://schemas.microsoft.com/office/drawing/2014/main" id="{AB4E240D-D1B6-BC24-65BF-94920C58EB6F}"/>
              </a:ext>
            </a:extLst>
          </p:cNvPr>
          <p:cNvSpPr/>
          <p:nvPr/>
        </p:nvSpPr>
        <p:spPr>
          <a:xfrm>
            <a:off x="1132113" y="1340548"/>
            <a:ext cx="9535885" cy="241502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ln w="6600">
                <a:solidFill>
                  <a:schemeClr val="tx1">
                    <a:lumMod val="50000"/>
                    <a:lumOff val="50000"/>
                  </a:schemeClr>
                </a:solidFill>
                <a:prstDash val="solid"/>
              </a:ln>
              <a:solidFill>
                <a:schemeClr val="tx1"/>
              </a:solidFill>
              <a:effectLst>
                <a:outerShdw dist="38100" dir="2700000" algn="tl" rotWithShape="0">
                  <a:schemeClr val="accent2"/>
                </a:outerShdw>
              </a:effectLst>
            </a:endParaRPr>
          </a:p>
          <a:p>
            <a:pPr algn="ctr"/>
            <a:r>
              <a:rPr lang="en-US" b="1" dirty="0">
                <a:ln w="6600">
                  <a:solidFill>
                    <a:schemeClr val="tx1">
                      <a:lumMod val="50000"/>
                      <a:lumOff val="50000"/>
                    </a:schemeClr>
                  </a:solidFill>
                  <a:prstDash val="solid"/>
                </a:ln>
                <a:solidFill>
                  <a:schemeClr val="tx1"/>
                </a:solidFill>
                <a:effectLst>
                  <a:outerShdw dist="38100" dir="2700000" algn="tl" rotWithShape="0">
                    <a:schemeClr val="accent2"/>
                  </a:outerShdw>
                </a:effectLst>
              </a:rPr>
              <a:t>The bank observes a positive trend in customer acquisition, with the number of new customers steadily rising each year, signaling a favorable development. Furthermore, there's a corresponding decline in the churn rate over the same period, indicating an encouraging trajectory. To leverage this trend and further mitigate churn, it's imperative to prioritize initiatives aimed at boosting customer acquisition annually. Additionally, targeted marketing efforts should be directed towards countries such as Germany and France, where the churn rate is notably high, with 841 and 810 churned customers respectively, in order to effectively address this issue.</a:t>
            </a:r>
            <a:endParaRPr lang="en-IN" b="1" dirty="0">
              <a:ln w="6600">
                <a:solidFill>
                  <a:schemeClr val="tx1">
                    <a:lumMod val="50000"/>
                    <a:lumOff val="50000"/>
                  </a:schemeClr>
                </a:solidFill>
                <a:prstDash val="solid"/>
              </a:ln>
              <a:solidFill>
                <a:schemeClr val="tx1"/>
              </a:solidFill>
              <a:effectLst>
                <a:outerShdw dist="38100" dir="2700000" algn="tl" rotWithShape="0">
                  <a:schemeClr val="accent2"/>
                </a:outerShdw>
              </a:effectLst>
            </a:endParaRPr>
          </a:p>
        </p:txBody>
      </p:sp>
      <p:pic>
        <p:nvPicPr>
          <p:cNvPr id="6" name="Picture 5">
            <a:extLst>
              <a:ext uri="{FF2B5EF4-FFF2-40B4-BE49-F238E27FC236}">
                <a16:creationId xmlns:a16="http://schemas.microsoft.com/office/drawing/2014/main" id="{7EC71116-D0DA-A6D6-2ADD-DADB13D68BB4}"/>
              </a:ext>
            </a:extLst>
          </p:cNvPr>
          <p:cNvPicPr>
            <a:picLocks noChangeAspect="1"/>
          </p:cNvPicPr>
          <p:nvPr/>
        </p:nvPicPr>
        <p:blipFill>
          <a:blip r:embed="rId3"/>
          <a:stretch>
            <a:fillRect/>
          </a:stretch>
        </p:blipFill>
        <p:spPr>
          <a:xfrm>
            <a:off x="613605" y="3898691"/>
            <a:ext cx="5014309" cy="2715004"/>
          </a:xfrm>
          <a:prstGeom prst="rect">
            <a:avLst/>
          </a:prstGeom>
        </p:spPr>
      </p:pic>
      <p:pic>
        <p:nvPicPr>
          <p:cNvPr id="9" name="Picture 8">
            <a:extLst>
              <a:ext uri="{FF2B5EF4-FFF2-40B4-BE49-F238E27FC236}">
                <a16:creationId xmlns:a16="http://schemas.microsoft.com/office/drawing/2014/main" id="{C88F227F-33C8-1EAC-6843-71EE0B652CF9}"/>
              </a:ext>
            </a:extLst>
          </p:cNvPr>
          <p:cNvPicPr>
            <a:picLocks noChangeAspect="1"/>
          </p:cNvPicPr>
          <p:nvPr/>
        </p:nvPicPr>
        <p:blipFill>
          <a:blip r:embed="rId4"/>
          <a:stretch>
            <a:fillRect/>
          </a:stretch>
        </p:blipFill>
        <p:spPr>
          <a:xfrm>
            <a:off x="5816975" y="3898691"/>
            <a:ext cx="4851023" cy="2715004"/>
          </a:xfrm>
          <a:prstGeom prst="rect">
            <a:avLst/>
          </a:prstGeom>
        </p:spPr>
      </p:pic>
    </p:spTree>
    <p:extLst>
      <p:ext uri="{BB962C8B-B14F-4D97-AF65-F5344CB8AC3E}">
        <p14:creationId xmlns:p14="http://schemas.microsoft.com/office/powerpoint/2010/main" val="4058460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4049486" y="1"/>
            <a:ext cx="4093028" cy="7511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endParaRPr>
          </a:p>
          <a:p>
            <a:pPr algn="ctr"/>
            <a:r>
              <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rPr>
              <a:t>Reports</a:t>
            </a:r>
          </a:p>
          <a:p>
            <a:pPr algn="ctr"/>
            <a:endParaRPr lang="en-US" sz="3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mic Sans MS" panose="030F0702030302020204" pitchFamily="66" charset="0"/>
            </a:endParaRPr>
          </a:p>
          <a:p>
            <a:pPr algn="ctr"/>
            <a:endParaRPr lang="en-IN" b="1" dirty="0">
              <a:ln/>
              <a:solidFill>
                <a:schemeClr val="accent3"/>
              </a:solidFill>
            </a:endParaRPr>
          </a:p>
        </p:txBody>
      </p:sp>
      <p:pic>
        <p:nvPicPr>
          <p:cNvPr id="5" name="Picture 4">
            <a:extLst>
              <a:ext uri="{FF2B5EF4-FFF2-40B4-BE49-F238E27FC236}">
                <a16:creationId xmlns:a16="http://schemas.microsoft.com/office/drawing/2014/main" id="{7EB37C3E-4C9B-058A-91B9-71CAC4A4557E}"/>
              </a:ext>
            </a:extLst>
          </p:cNvPr>
          <p:cNvPicPr>
            <a:picLocks noChangeAspect="1"/>
          </p:cNvPicPr>
          <p:nvPr/>
        </p:nvPicPr>
        <p:blipFill>
          <a:blip r:embed="rId3"/>
          <a:stretch>
            <a:fillRect/>
          </a:stretch>
        </p:blipFill>
        <p:spPr>
          <a:xfrm>
            <a:off x="119743" y="751115"/>
            <a:ext cx="11941627" cy="6008913"/>
          </a:xfrm>
          <a:prstGeom prst="rect">
            <a:avLst/>
          </a:prstGeom>
        </p:spPr>
      </p:pic>
    </p:spTree>
    <p:extLst>
      <p:ext uri="{BB962C8B-B14F-4D97-AF65-F5344CB8AC3E}">
        <p14:creationId xmlns:p14="http://schemas.microsoft.com/office/powerpoint/2010/main" val="150988056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a:stretch>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6C2F276-13E2-B8F5-8CC5-996D5255BB44}"/>
              </a:ext>
            </a:extLst>
          </p:cNvPr>
          <p:cNvSpPr/>
          <p:nvPr/>
        </p:nvSpPr>
        <p:spPr>
          <a:xfrm>
            <a:off x="4049486" y="1"/>
            <a:ext cx="4093028" cy="75111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endParaRPr>
          </a:p>
          <a:p>
            <a:pPr algn="ctr"/>
            <a:r>
              <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omic Sans MS" panose="030F0702030302020204" pitchFamily="66" charset="0"/>
              </a:rPr>
              <a:t>Reports</a:t>
            </a:r>
          </a:p>
          <a:p>
            <a:pPr algn="ctr"/>
            <a:endParaRPr lang="en-US" sz="3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mic Sans MS" panose="030F0702030302020204" pitchFamily="66" charset="0"/>
            </a:endParaRPr>
          </a:p>
          <a:p>
            <a:pPr algn="ctr"/>
            <a:endParaRPr lang="en-IN" b="1" dirty="0">
              <a:ln/>
              <a:solidFill>
                <a:schemeClr val="accent3"/>
              </a:solidFill>
            </a:endParaRPr>
          </a:p>
        </p:txBody>
      </p:sp>
      <p:pic>
        <p:nvPicPr>
          <p:cNvPr id="5" name="Picture 4">
            <a:extLst>
              <a:ext uri="{FF2B5EF4-FFF2-40B4-BE49-F238E27FC236}">
                <a16:creationId xmlns:a16="http://schemas.microsoft.com/office/drawing/2014/main" id="{236A0838-0F66-1449-EF84-990F27E10F6C}"/>
              </a:ext>
            </a:extLst>
          </p:cNvPr>
          <p:cNvPicPr>
            <a:picLocks noChangeAspect="1"/>
          </p:cNvPicPr>
          <p:nvPr/>
        </p:nvPicPr>
        <p:blipFill>
          <a:blip r:embed="rId3"/>
          <a:stretch>
            <a:fillRect/>
          </a:stretch>
        </p:blipFill>
        <p:spPr>
          <a:xfrm>
            <a:off x="195943" y="751115"/>
            <a:ext cx="11810999" cy="5976256"/>
          </a:xfrm>
          <a:prstGeom prst="rect">
            <a:avLst/>
          </a:prstGeom>
        </p:spPr>
      </p:pic>
    </p:spTree>
    <p:extLst>
      <p:ext uri="{BB962C8B-B14F-4D97-AF65-F5344CB8AC3E}">
        <p14:creationId xmlns:p14="http://schemas.microsoft.com/office/powerpoint/2010/main" val="4027028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575</TotalTime>
  <Words>342</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Comic Sans MS</vt:lpstr>
      <vt:lpstr>Office Theme</vt:lpstr>
      <vt:lpstr>Bank Churn and Customer Relationship Management  Analysis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Churn Analysis</dc:title>
  <dc:creator>Vinay Sharma</dc:creator>
  <cp:lastModifiedBy>chethan kalyan</cp:lastModifiedBy>
  <cp:revision>3</cp:revision>
  <dcterms:created xsi:type="dcterms:W3CDTF">2024-04-12T18:38:16Z</dcterms:created>
  <dcterms:modified xsi:type="dcterms:W3CDTF">2024-12-13T09:48:06Z</dcterms:modified>
</cp:coreProperties>
</file>