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0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4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4242-DCFC-424E-B035-515A08837FF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8A85-50A7-4C19-A521-27F74B1D1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in-ci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Indian Cities into Tiers 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Facilities 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Chethan Kille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5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 of the Tiers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4" t="42067" r="36010" b="33748"/>
          <a:stretch/>
        </p:blipFill>
        <p:spPr>
          <a:xfrm>
            <a:off x="2279176" y="2511188"/>
            <a:ext cx="7744660" cy="2251881"/>
          </a:xfrm>
        </p:spPr>
      </p:pic>
    </p:spTree>
    <p:extLst>
      <p:ext uri="{BB962C8B-B14F-4D97-AF65-F5344CB8AC3E}">
        <p14:creationId xmlns:p14="http://schemas.microsoft.com/office/powerpoint/2010/main" val="42994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Thus our idea to cluster cities reveals a major disparity in the availability of facilities across the tiers</a:t>
            </a:r>
          </a:p>
          <a:p>
            <a:r>
              <a:rPr lang="en-IN" dirty="0" smtClean="0"/>
              <a:t>Lower tiers have yet to experience growth which makes them potentially rewarding for setting up businesses since even these cities have a healthy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7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Clustering helpful?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cities in India are clustered into multiple tiers based on availability of essential facilities like: health, education, food, services, transport, etc.</a:t>
            </a:r>
          </a:p>
          <a:p>
            <a:r>
              <a:rPr lang="en-IN" dirty="0" smtClean="0"/>
              <a:t>This clustering of the cities helps both private &amp; public organizations who want to expand their business.</a:t>
            </a:r>
          </a:p>
          <a:p>
            <a:r>
              <a:rPr lang="en-IN" dirty="0" smtClean="0"/>
              <a:t>This helps in identifying cities that have yet to experience major growth. It is cheaper for the organizations to set up business here, due to comparatively lower initial cost &amp; lesser competitors.</a:t>
            </a:r>
          </a:p>
          <a:p>
            <a:r>
              <a:rPr lang="en-IN" dirty="0" smtClean="0"/>
              <a:t>It also helps government to provide basic healthcare and public transport facilities in these cities.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9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of 212 Indian Cities is collected from 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simplemaps.com/data/in-cities</a:t>
            </a:r>
            <a:r>
              <a:rPr lang="en-IN" dirty="0" smtClean="0"/>
              <a:t>. This contains basic information like population, state, latitude, longitude</a:t>
            </a:r>
          </a:p>
          <a:p>
            <a:r>
              <a:rPr lang="en-IN" dirty="0" smtClean="0"/>
              <a:t>Using Foursquare API we get a list of venues categories: Medical </a:t>
            </a:r>
            <a:r>
              <a:rPr lang="en-IN" dirty="0" err="1" smtClean="0"/>
              <a:t>Center</a:t>
            </a:r>
            <a:r>
              <a:rPr lang="en-IN" dirty="0" smtClean="0"/>
              <a:t>, College &amp; University, Food, Shop &amp; Service, Travel &amp; Transport within a radius of 5km for each city</a:t>
            </a:r>
          </a:p>
          <a:p>
            <a:r>
              <a:rPr lang="en-IN" dirty="0" smtClean="0"/>
              <a:t>Both the </a:t>
            </a:r>
            <a:r>
              <a:rPr lang="en-IN" dirty="0" err="1" smtClean="0"/>
              <a:t>dataframes</a:t>
            </a:r>
            <a:r>
              <a:rPr lang="en-IN" dirty="0" smtClean="0"/>
              <a:t> are merged to get the complete </a:t>
            </a:r>
            <a:r>
              <a:rPr lang="en-IN" dirty="0" err="1" smtClean="0"/>
              <a:t>dataframe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Higher the number of venues for a city better the tier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3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K-Means to cluster the cities since we do not have pre defined categories.</a:t>
            </a:r>
          </a:p>
          <a:p>
            <a:r>
              <a:rPr lang="en-IN" dirty="0" smtClean="0"/>
              <a:t>Based on the distribution of features we select 4 clusters(tiers)</a:t>
            </a:r>
          </a:p>
          <a:p>
            <a:r>
              <a:rPr lang="en-IN" dirty="0" smtClean="0"/>
              <a:t>K-means predicts the labels for the cities as: 0,1,2,3</a:t>
            </a:r>
          </a:p>
          <a:p>
            <a:r>
              <a:rPr lang="en-IN" dirty="0" smtClean="0"/>
              <a:t>The face value of the label is not representative of the tier. We have to check the value of the features to assign a tier to a label. Higher the values better the tier.</a:t>
            </a:r>
          </a:p>
          <a:p>
            <a:r>
              <a:rPr lang="en-IN" dirty="0" smtClean="0"/>
              <a:t>Once we ascertain the values tiers are assigned to the labels.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of K-Means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1" t="30497" r="11499" b="6774"/>
          <a:stretch/>
        </p:blipFill>
        <p:spPr>
          <a:xfrm>
            <a:off x="2961564" y="1815152"/>
            <a:ext cx="5813945" cy="4213003"/>
          </a:xfrm>
        </p:spPr>
      </p:pic>
    </p:spTree>
    <p:extLst>
      <p:ext uri="{BB962C8B-B14F-4D97-AF65-F5344CB8AC3E}">
        <p14:creationId xmlns:p14="http://schemas.microsoft.com/office/powerpoint/2010/main" val="22200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Tier I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8" t="27674" r="18200" b="8342"/>
          <a:stretch/>
        </p:blipFill>
        <p:spPr>
          <a:xfrm>
            <a:off x="2472252" y="1937983"/>
            <a:ext cx="7247496" cy="3985146"/>
          </a:xfrm>
        </p:spPr>
      </p:pic>
    </p:spTree>
    <p:extLst>
      <p:ext uri="{BB962C8B-B14F-4D97-AF65-F5344CB8AC3E}">
        <p14:creationId xmlns:p14="http://schemas.microsoft.com/office/powerpoint/2010/main" val="33919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Tier II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54" t="27988" r="18553" b="4892"/>
          <a:stretch/>
        </p:blipFill>
        <p:spPr>
          <a:xfrm>
            <a:off x="2421688" y="1895406"/>
            <a:ext cx="7348623" cy="42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Tier III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78" t="28927" r="19964" b="5206"/>
          <a:stretch/>
        </p:blipFill>
        <p:spPr>
          <a:xfrm>
            <a:off x="2434657" y="1581507"/>
            <a:ext cx="7322686" cy="42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Tier IV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4" t="27047" r="12557" b="4893"/>
          <a:stretch/>
        </p:blipFill>
        <p:spPr>
          <a:xfrm>
            <a:off x="1948083" y="1526915"/>
            <a:ext cx="8295833" cy="4478100"/>
          </a:xfrm>
        </p:spPr>
      </p:pic>
    </p:spTree>
    <p:extLst>
      <p:ext uri="{BB962C8B-B14F-4D97-AF65-F5344CB8AC3E}">
        <p14:creationId xmlns:p14="http://schemas.microsoft.com/office/powerpoint/2010/main" val="32475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Clustering Indian Cities into Tiers  based on  Availability of Facilities </vt:lpstr>
      <vt:lpstr>How is Clustering helpful?</vt:lpstr>
      <vt:lpstr>Data Acquisition</vt:lpstr>
      <vt:lpstr>K-Means Algorithm</vt:lpstr>
      <vt:lpstr>Result of K-Means</vt:lpstr>
      <vt:lpstr>Tier I Cities</vt:lpstr>
      <vt:lpstr>Tier II Cities</vt:lpstr>
      <vt:lpstr>Tier III Cities</vt:lpstr>
      <vt:lpstr>Tier IV Cities</vt:lpstr>
      <vt:lpstr>Statistics of the Tiers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Clustering Indian Cities into Tiers  based on  Availability of Facilities </dc:title>
  <dc:creator>chethan kille</dc:creator>
  <cp:lastModifiedBy>chethan kille</cp:lastModifiedBy>
  <cp:revision>7</cp:revision>
  <dcterms:created xsi:type="dcterms:W3CDTF">2019-07-18T14:14:42Z</dcterms:created>
  <dcterms:modified xsi:type="dcterms:W3CDTF">2019-07-18T16:10:36Z</dcterms:modified>
</cp:coreProperties>
</file>