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D081-68E8-4C92-BD20-C58368F6211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dirty="0"/>
              <a:t>Tasks</a:t>
            </a:r>
            <a:r>
              <a:rPr sz="6400" spc="27" dirty="0"/>
              <a:t> </a:t>
            </a:r>
            <a:r>
              <a:rPr sz="6400" spc="-200" dirty="0"/>
              <a:t>List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2667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Georgia"/>
                <a:cs typeface="Georgia"/>
              </a:rPr>
              <a:t>The </a:t>
            </a:r>
            <a:r>
              <a:rPr sz="5333" b="1" spc="-80" dirty="0">
                <a:latin typeface="Georgia"/>
                <a:cs typeface="Georgia"/>
              </a:rPr>
              <a:t>Sparks</a:t>
            </a:r>
            <a:r>
              <a:rPr sz="5333" b="1" spc="407" dirty="0">
                <a:latin typeface="Georgia"/>
                <a:cs typeface="Georgia"/>
              </a:rPr>
              <a:t> </a:t>
            </a:r>
            <a:r>
              <a:rPr sz="5333" b="1" spc="-193" dirty="0">
                <a:latin typeface="Georgia"/>
                <a:cs typeface="Georgia"/>
              </a:rPr>
              <a:t>Foundation</a:t>
            </a:r>
            <a:endParaRPr sz="5333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8109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89808" y="1190050"/>
            <a:ext cx="8330678" cy="4247317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Joshi Atharva Manish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Development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: OCT2021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1(Technical)</a:t>
            </a:r>
          </a:p>
        </p:txBody>
      </p:sp>
    </p:spTree>
    <p:extLst>
      <p:ext uri="{BB962C8B-B14F-4D97-AF65-F5344CB8AC3E}">
        <p14:creationId xmlns:p14="http://schemas.microsoft.com/office/powerpoint/2010/main" val="419409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133" dirty="0"/>
              <a:t>Task</a:t>
            </a:r>
            <a:r>
              <a:rPr sz="5333" spc="40" dirty="0"/>
              <a:t> </a:t>
            </a:r>
            <a:r>
              <a:rPr sz="5333" spc="-173" dirty="0"/>
              <a:t>List</a:t>
            </a:r>
            <a:endParaRPr sz="5333"/>
          </a:p>
        </p:txBody>
      </p:sp>
      <p:sp>
        <p:nvSpPr>
          <p:cNvPr id="29" name="object 29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Calibri"/>
                <a:cs typeface="Calibri"/>
              </a:rPr>
              <a:t>The </a:t>
            </a:r>
            <a:r>
              <a:rPr sz="1867" dirty="0">
                <a:latin typeface="Calibri"/>
                <a:cs typeface="Calibri"/>
              </a:rPr>
              <a:t>tasklist </a:t>
            </a:r>
            <a:r>
              <a:rPr sz="1867" spc="-7" dirty="0">
                <a:latin typeface="Calibri"/>
                <a:cs typeface="Calibri"/>
              </a:rPr>
              <a:t>contains </a:t>
            </a:r>
            <a:r>
              <a:rPr sz="1867" dirty="0">
                <a:latin typeface="Calibri"/>
                <a:cs typeface="Calibri"/>
              </a:rPr>
              <a:t>tasks in the 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categories: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LinkedIn </a:t>
            </a:r>
            <a:r>
              <a:rPr sz="1867" b="1" spc="-7" dirty="0">
                <a:latin typeface="Calibri"/>
                <a:cs typeface="Calibri"/>
              </a:rPr>
              <a:t>Profile Improvement </a:t>
            </a:r>
            <a:r>
              <a:rPr sz="1867" spc="-7" dirty="0">
                <a:latin typeface="Calibri"/>
                <a:cs typeface="Calibri"/>
              </a:rPr>
              <a:t>(Mandatory </a:t>
            </a:r>
            <a:r>
              <a:rPr sz="1867" dirty="0">
                <a:latin typeface="Calibri"/>
                <a:cs typeface="Calibri"/>
              </a:rPr>
              <a:t>for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all)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spc="-7" dirty="0">
                <a:latin typeface="Calibri"/>
                <a:cs typeface="Calibri"/>
              </a:rPr>
              <a:t>Technology</a:t>
            </a:r>
            <a:r>
              <a:rPr sz="1867" b="1" spc="-6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sz="1867" dirty="0">
                <a:latin typeface="Calibri"/>
                <a:cs typeface="Calibri"/>
              </a:rPr>
              <a:t>Web &amp; Mobile </a:t>
            </a:r>
            <a:r>
              <a:rPr sz="1867" spc="-7" dirty="0">
                <a:latin typeface="Calibri"/>
                <a:cs typeface="Calibri"/>
              </a:rPr>
              <a:t>Development,  Data Science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Business </a:t>
            </a:r>
            <a:r>
              <a:rPr sz="1867" dirty="0">
                <a:latin typeface="Calibri"/>
                <a:cs typeface="Calibri"/>
              </a:rPr>
              <a:t>Analytics  </a:t>
            </a:r>
            <a:r>
              <a:rPr sz="1867" spc="-7" dirty="0">
                <a:latin typeface="Calibri"/>
                <a:cs typeface="Calibri"/>
              </a:rPr>
              <a:t>Computer </a:t>
            </a:r>
            <a:r>
              <a:rPr sz="1867" dirty="0">
                <a:latin typeface="Calibri"/>
                <a:cs typeface="Calibri"/>
              </a:rPr>
              <a:t>vision &amp;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IoT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Non-Tech</a:t>
            </a:r>
            <a:r>
              <a:rPr sz="1867" b="1" spc="-5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275160">
              <a:lnSpc>
                <a:spcPct val="114999"/>
              </a:lnSpc>
            </a:pPr>
            <a:r>
              <a:rPr sz="1867" spc="-7" dirty="0">
                <a:latin typeface="Calibri"/>
                <a:cs typeface="Calibri"/>
              </a:rPr>
              <a:t>Content Development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Digital Marketing, and  Human </a:t>
            </a:r>
            <a:r>
              <a:rPr sz="1867" dirty="0">
                <a:latin typeface="Calibri"/>
                <a:cs typeface="Calibri"/>
              </a:rPr>
              <a:t>Resources &amp; </a:t>
            </a:r>
            <a:r>
              <a:rPr sz="1867" spc="-7" dirty="0">
                <a:latin typeface="Calibri"/>
                <a:cs typeface="Calibri"/>
              </a:rPr>
              <a:t>Campus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Ambassador</a:t>
            </a:r>
            <a:endParaRPr sz="186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87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409" y="417982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05407" y="4687823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16001" y="117043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058672" y="6256512"/>
            <a:ext cx="689187" cy="597745"/>
          </a:xfrm>
          <a:custGeom>
            <a:avLst/>
            <a:gdLst/>
            <a:ahLst/>
            <a:cxnLst/>
            <a:rect l="l" t="t" r="r" b="b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454946" y="1428496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24381" y="4462271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06400" y="737616"/>
            <a:ext cx="331893" cy="396240"/>
          </a:xfrm>
          <a:custGeom>
            <a:avLst/>
            <a:gdLst/>
            <a:ahLst/>
            <a:cxnLst/>
            <a:rect l="l" t="t" r="r" b="b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74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894840" y="4847336"/>
            <a:ext cx="352213" cy="352213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77393" y="5248707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85521" y="134112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0" y="5531104"/>
            <a:ext cx="1188720" cy="1327573"/>
          </a:xfrm>
          <a:custGeom>
            <a:avLst/>
            <a:gdLst/>
            <a:ahLst/>
            <a:cxnLst/>
            <a:rect l="l" t="t" r="r" b="b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61848" y="1"/>
            <a:ext cx="477520" cy="328505"/>
          </a:xfrm>
          <a:custGeom>
            <a:avLst/>
            <a:gdLst/>
            <a:ahLst/>
            <a:cxnLst/>
            <a:rect l="l" t="t" r="r" b="b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449073" y="1936497"/>
            <a:ext cx="248073" cy="276860"/>
          </a:xfrm>
          <a:custGeom>
            <a:avLst/>
            <a:gdLst/>
            <a:ahLst/>
            <a:cxnLst/>
            <a:rect l="l" t="t" r="r" b="b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1119" y="1977136"/>
            <a:ext cx="199813" cy="230293"/>
          </a:xfrm>
          <a:custGeom>
            <a:avLst/>
            <a:gdLst/>
            <a:ahLst/>
            <a:cxnLst/>
            <a:rect l="l" t="t" r="r" b="b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0" y="2373376"/>
            <a:ext cx="211667" cy="169333"/>
          </a:xfrm>
          <a:custGeom>
            <a:avLst/>
            <a:gdLst/>
            <a:ahLst/>
            <a:cxnLst/>
            <a:rect l="l" t="t" r="r" b="b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72322" y="2489201"/>
            <a:ext cx="138852" cy="248073"/>
          </a:xfrm>
          <a:custGeom>
            <a:avLst/>
            <a:gdLst/>
            <a:ahLst/>
            <a:cxnLst/>
            <a:rect l="l" t="t" r="r" b="b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16162" y="2300223"/>
            <a:ext cx="250613" cy="138852"/>
          </a:xfrm>
          <a:custGeom>
            <a:avLst/>
            <a:gdLst/>
            <a:ahLst/>
            <a:cxnLst/>
            <a:rect l="l" t="t" r="r" b="b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09295" y="2178303"/>
            <a:ext cx="292947" cy="294639"/>
          </a:xfrm>
          <a:custGeom>
            <a:avLst/>
            <a:gdLst/>
            <a:ahLst/>
            <a:cxnLst/>
            <a:rect l="l" t="t" r="r" b="b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63033" y="5907024"/>
            <a:ext cx="673100" cy="613833"/>
          </a:xfrm>
          <a:custGeom>
            <a:avLst/>
            <a:gdLst/>
            <a:ahLst/>
            <a:cxnLst/>
            <a:rect l="l" t="t" r="r" b="b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62926" y="574280"/>
            <a:ext cx="67326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27" dirty="0"/>
              <a:t>Basic </a:t>
            </a:r>
            <a:r>
              <a:rPr sz="4800" spc="-173" dirty="0"/>
              <a:t>Banking</a:t>
            </a:r>
            <a:r>
              <a:rPr sz="4800" spc="287" dirty="0"/>
              <a:t> </a:t>
            </a:r>
            <a:r>
              <a:rPr sz="4800" spc="33" dirty="0"/>
              <a:t>System</a:t>
            </a:r>
            <a:endParaRPr sz="4800"/>
          </a:p>
        </p:txBody>
      </p:sp>
      <p:sp>
        <p:nvSpPr>
          <p:cNvPr id="30" name="object 30"/>
          <p:cNvSpPr txBox="1"/>
          <p:nvPr/>
        </p:nvSpPr>
        <p:spPr>
          <a:xfrm>
            <a:off x="3594777" y="1648968"/>
            <a:ext cx="7531100" cy="427982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Create a </a:t>
            </a:r>
            <a:r>
              <a:rPr sz="1867" spc="-7" dirty="0">
                <a:latin typeface="Calibri"/>
                <a:cs typeface="Calibri"/>
              </a:rPr>
              <a:t>simple dynamic </a:t>
            </a:r>
            <a:r>
              <a:rPr sz="1867" dirty="0">
                <a:latin typeface="Calibri"/>
                <a:cs typeface="Calibri"/>
              </a:rPr>
              <a:t>website </a:t>
            </a:r>
            <a:r>
              <a:rPr sz="1867" spc="-7" dirty="0">
                <a:latin typeface="Calibri"/>
                <a:cs typeface="Calibri"/>
              </a:rPr>
              <a:t>which has the </a:t>
            </a:r>
            <a:r>
              <a:rPr sz="1867" dirty="0">
                <a:latin typeface="Calibri"/>
                <a:cs typeface="Calibri"/>
              </a:rPr>
              <a:t>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specs.</a:t>
            </a:r>
            <a:endParaRPr sz="1867">
              <a:latin typeface="Calibri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Start </a:t>
            </a:r>
            <a:r>
              <a:rPr sz="1867" dirty="0">
                <a:latin typeface="Calibri"/>
                <a:cs typeface="Calibri"/>
              </a:rPr>
              <a:t>with </a:t>
            </a:r>
            <a:r>
              <a:rPr sz="1867" spc="-7" dirty="0">
                <a:latin typeface="Calibri"/>
                <a:cs typeface="Calibri"/>
              </a:rPr>
              <a:t>creating </a:t>
            </a:r>
            <a:r>
              <a:rPr sz="1867" dirty="0">
                <a:latin typeface="Calibri"/>
                <a:cs typeface="Calibri"/>
              </a:rPr>
              <a:t>a </a:t>
            </a:r>
            <a:r>
              <a:rPr sz="1867" spc="-13" dirty="0">
                <a:latin typeface="Calibri"/>
                <a:cs typeface="Calibri"/>
              </a:rPr>
              <a:t>dummy </a:t>
            </a:r>
            <a:r>
              <a:rPr sz="1867" spc="-7" dirty="0">
                <a:latin typeface="Calibri"/>
                <a:cs typeface="Calibri"/>
              </a:rPr>
              <a:t>data </a:t>
            </a:r>
            <a:r>
              <a:rPr sz="1867" dirty="0">
                <a:latin typeface="Calibri"/>
                <a:cs typeface="Calibri"/>
              </a:rPr>
              <a:t>in </a:t>
            </a:r>
            <a:r>
              <a:rPr sz="1867" spc="-7" dirty="0">
                <a:latin typeface="Calibri"/>
                <a:cs typeface="Calibri"/>
              </a:rPr>
              <a:t>database </a:t>
            </a:r>
            <a:r>
              <a:rPr sz="1867" dirty="0">
                <a:latin typeface="Calibri"/>
                <a:cs typeface="Calibri"/>
              </a:rPr>
              <a:t>for </a:t>
            </a:r>
            <a:r>
              <a:rPr sz="1867" spc="-7" dirty="0">
                <a:latin typeface="Calibri"/>
                <a:cs typeface="Calibri"/>
              </a:rPr>
              <a:t>upto </a:t>
            </a:r>
            <a:r>
              <a:rPr sz="1867" dirty="0">
                <a:latin typeface="Calibri"/>
                <a:cs typeface="Calibri"/>
              </a:rPr>
              <a:t>10 </a:t>
            </a:r>
            <a:r>
              <a:rPr sz="1867" spc="-7" dirty="0">
                <a:latin typeface="Calibri"/>
                <a:cs typeface="Calibri"/>
              </a:rPr>
              <a:t>customers.  Database options: </a:t>
            </a:r>
            <a:r>
              <a:rPr sz="1867" dirty="0">
                <a:latin typeface="Calibri"/>
                <a:cs typeface="Calibri"/>
              </a:rPr>
              <a:t>Mysql, Mongo, </a:t>
            </a:r>
            <a:r>
              <a:rPr sz="1867" spc="-7" dirty="0">
                <a:latin typeface="Calibri"/>
                <a:cs typeface="Calibri"/>
              </a:rPr>
              <a:t>Postgres, etc. Customers table </a:t>
            </a:r>
            <a:r>
              <a:rPr sz="1867" dirty="0">
                <a:latin typeface="Calibri"/>
                <a:cs typeface="Calibri"/>
              </a:rPr>
              <a:t>will  </a:t>
            </a:r>
            <a:r>
              <a:rPr sz="1867" spc="-7" dirty="0">
                <a:latin typeface="Calibri"/>
                <a:cs typeface="Calibri"/>
              </a:rPr>
              <a:t>have basic fields such </a:t>
            </a:r>
            <a:r>
              <a:rPr sz="1867" dirty="0">
                <a:latin typeface="Calibri"/>
                <a:cs typeface="Calibri"/>
              </a:rPr>
              <a:t>as </a:t>
            </a:r>
            <a:r>
              <a:rPr sz="1867" spc="-7" dirty="0">
                <a:latin typeface="Calibri"/>
                <a:cs typeface="Calibri"/>
              </a:rPr>
              <a:t>name, </a:t>
            </a:r>
            <a:r>
              <a:rPr sz="1867" dirty="0">
                <a:latin typeface="Calibri"/>
                <a:cs typeface="Calibri"/>
              </a:rPr>
              <a:t>email, </a:t>
            </a:r>
            <a:r>
              <a:rPr sz="1867" spc="-7" dirty="0">
                <a:latin typeface="Calibri"/>
                <a:cs typeface="Calibri"/>
              </a:rPr>
              <a:t>current balance etc. Transfers  table </a:t>
            </a:r>
            <a:r>
              <a:rPr sz="1867" dirty="0">
                <a:latin typeface="Calibri"/>
                <a:cs typeface="Calibri"/>
              </a:rPr>
              <a:t>will </a:t>
            </a:r>
            <a:r>
              <a:rPr sz="1867" spc="-7" dirty="0">
                <a:latin typeface="Calibri"/>
                <a:cs typeface="Calibri"/>
              </a:rPr>
              <a:t>record </a:t>
            </a:r>
            <a:r>
              <a:rPr sz="1867" dirty="0">
                <a:latin typeface="Calibri"/>
                <a:cs typeface="Calibri"/>
              </a:rPr>
              <a:t>all transfers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happened.</a:t>
            </a:r>
            <a:endParaRPr sz="1867">
              <a:latin typeface="Calibri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Flow: </a:t>
            </a:r>
            <a:r>
              <a:rPr sz="1867" spc="-7" dirty="0">
                <a:latin typeface="Calibri"/>
                <a:cs typeface="Calibri"/>
              </a:rPr>
              <a:t>Home Page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Select and View one Customer </a:t>
            </a:r>
            <a:r>
              <a:rPr sz="1867" dirty="0">
                <a:latin typeface="Calibri"/>
                <a:cs typeface="Calibri"/>
              </a:rPr>
              <a:t>&gt;  </a:t>
            </a:r>
            <a:r>
              <a:rPr sz="1867" spc="-7" dirty="0">
                <a:latin typeface="Calibri"/>
                <a:cs typeface="Calibri"/>
              </a:rPr>
              <a:t>Transfer </a:t>
            </a:r>
            <a:r>
              <a:rPr sz="1867" dirty="0">
                <a:latin typeface="Calibri"/>
                <a:cs typeface="Calibri"/>
              </a:rPr>
              <a:t>Money &gt; Select </a:t>
            </a:r>
            <a:r>
              <a:rPr sz="1867" spc="-7" dirty="0">
                <a:latin typeface="Calibri"/>
                <a:cs typeface="Calibri"/>
              </a:rPr>
              <a:t>customer </a:t>
            </a:r>
            <a:r>
              <a:rPr sz="1867" dirty="0">
                <a:latin typeface="Calibri"/>
                <a:cs typeface="Calibri"/>
              </a:rPr>
              <a:t>to transfer </a:t>
            </a:r>
            <a:r>
              <a:rPr sz="1867" spc="-7" dirty="0">
                <a:latin typeface="Calibri"/>
                <a:cs typeface="Calibri"/>
              </a:rPr>
              <a:t>to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</a:t>
            </a:r>
            <a:endParaRPr sz="1867">
              <a:latin typeface="Calibri"/>
              <a:cs typeface="Calibri"/>
            </a:endParaRPr>
          </a:p>
          <a:p>
            <a:pPr marL="439409" indent="-423323">
              <a:spcBef>
                <a:spcPts val="168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No </a:t>
            </a:r>
            <a:r>
              <a:rPr sz="1867" spc="-7" dirty="0">
                <a:latin typeface="Calibri"/>
                <a:cs typeface="Calibri"/>
              </a:rPr>
              <a:t>Login Page. </a:t>
            </a:r>
            <a:r>
              <a:rPr sz="1867" dirty="0">
                <a:latin typeface="Calibri"/>
                <a:cs typeface="Calibri"/>
              </a:rPr>
              <a:t>No User Creation. </a:t>
            </a:r>
            <a:r>
              <a:rPr sz="1867" spc="-7" dirty="0">
                <a:latin typeface="Calibri"/>
                <a:cs typeface="Calibri"/>
              </a:rPr>
              <a:t>Only </a:t>
            </a:r>
            <a:r>
              <a:rPr sz="1867" dirty="0">
                <a:latin typeface="Calibri"/>
                <a:cs typeface="Calibri"/>
              </a:rPr>
              <a:t>transfer </a:t>
            </a:r>
            <a:r>
              <a:rPr sz="1867" spc="-7" dirty="0">
                <a:latin typeface="Calibri"/>
                <a:cs typeface="Calibri"/>
              </a:rPr>
              <a:t>of money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between</a:t>
            </a:r>
            <a:endParaRPr sz="1867">
              <a:latin typeface="Calibri"/>
              <a:cs typeface="Calibri"/>
            </a:endParaRPr>
          </a:p>
          <a:p>
            <a:pPr marL="439409">
              <a:spcBef>
                <a:spcPts val="333"/>
              </a:spcBef>
            </a:pPr>
            <a:r>
              <a:rPr sz="1867" spc="-7" dirty="0">
                <a:latin typeface="Calibri"/>
                <a:cs typeface="Calibri"/>
              </a:rPr>
              <a:t>multiple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users.</a:t>
            </a:r>
            <a:endParaRPr sz="1867">
              <a:latin typeface="Calibri"/>
              <a:cs typeface="Calibri"/>
            </a:endParaRP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Host the website </a:t>
            </a:r>
            <a:r>
              <a:rPr sz="1867" dirty="0">
                <a:latin typeface="Calibri"/>
                <a:cs typeface="Calibri"/>
              </a:rPr>
              <a:t>at 000webhost, </a:t>
            </a:r>
            <a:r>
              <a:rPr sz="1867" spc="-7" dirty="0">
                <a:latin typeface="Calibri"/>
                <a:cs typeface="Calibri"/>
              </a:rPr>
              <a:t>github.io, </a:t>
            </a:r>
            <a:r>
              <a:rPr sz="1867" dirty="0">
                <a:latin typeface="Calibri"/>
                <a:cs typeface="Calibri"/>
              </a:rPr>
              <a:t>heroku </a:t>
            </a:r>
            <a:r>
              <a:rPr sz="1867" spc="-7" dirty="0">
                <a:latin typeface="Calibri"/>
                <a:cs typeface="Calibri"/>
              </a:rPr>
              <a:t>app or any other free  hosting provider. Check </a:t>
            </a:r>
            <a:r>
              <a:rPr sz="1867" dirty="0">
                <a:latin typeface="Calibri"/>
                <a:cs typeface="Calibri"/>
              </a:rPr>
              <a:t>in code in gitlab.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b="1" spc="-267" dirty="0">
                <a:solidFill>
                  <a:srgbClr val="FFFFFF"/>
                </a:solidFill>
                <a:latin typeface="Georgia"/>
                <a:cs typeface="Georgia"/>
              </a:rPr>
              <a:t>#1</a:t>
            </a:r>
            <a:endParaRPr sz="6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0176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Details On my Project</a:t>
            </a:r>
            <a:br>
              <a:rPr lang="en-US" dirty="0"/>
            </a:br>
            <a:r>
              <a:rPr lang="en-US" dirty="0"/>
              <a:t>Name : MCB Bank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Name and logo have been chosen randomly.</a:t>
            </a:r>
          </a:p>
          <a:p>
            <a:r>
              <a:rPr lang="en-US" dirty="0"/>
              <a:t>Images are supposed to be copyright free even on cases otherwise, no copyright intended.</a:t>
            </a:r>
          </a:p>
          <a:p>
            <a:r>
              <a:rPr lang="en-US" dirty="0"/>
              <a:t>This project covers all that had been asked for and some additional add-ons as well.</a:t>
            </a:r>
          </a:p>
          <a:p>
            <a:r>
              <a:rPr lang="en-US" dirty="0"/>
              <a:t>Front end – HTML5, CSS, Bootstrap</a:t>
            </a:r>
          </a:p>
          <a:p>
            <a:r>
              <a:rPr lang="en-US" dirty="0"/>
              <a:t>Back end – PHP and JavaScript</a:t>
            </a:r>
          </a:p>
          <a:p>
            <a:r>
              <a:rPr lang="en-US" dirty="0"/>
              <a:t>Database used – MySQL</a:t>
            </a:r>
          </a:p>
          <a:p>
            <a:r>
              <a:rPr lang="en-US" dirty="0"/>
              <a:t>Server Facility – XAMPP (IP/localhost : 127.0.0.1)</a:t>
            </a:r>
          </a:p>
        </p:txBody>
      </p:sp>
    </p:spTree>
    <p:extLst>
      <p:ext uri="{BB962C8B-B14F-4D97-AF65-F5344CB8AC3E}">
        <p14:creationId xmlns:p14="http://schemas.microsoft.com/office/powerpoint/2010/main" val="274405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github</a:t>
            </a:r>
            <a:r>
              <a:rPr lang="en-US" dirty="0"/>
              <a:t>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Extract the files in the zipped file (bankfiles.zip)</a:t>
            </a:r>
          </a:p>
          <a:p>
            <a:r>
              <a:rPr lang="en-US" dirty="0"/>
              <a:t>Create a folder bank where you need to clone every file provided one by one and keep the extracted folders into the same.</a:t>
            </a:r>
          </a:p>
          <a:p>
            <a:r>
              <a:rPr lang="en-US" dirty="0"/>
              <a:t>Once done you need host the website on a free server platform like XAMPP as in my case.</a:t>
            </a:r>
          </a:p>
          <a:p>
            <a:r>
              <a:rPr lang="en-US" dirty="0"/>
              <a:t>The localhost or connecting IP address will be : 127.0.0.1</a:t>
            </a:r>
          </a:p>
          <a:p>
            <a:r>
              <a:rPr lang="en-US" dirty="0"/>
              <a:t>The Preview of the website is provided in next page</a:t>
            </a:r>
          </a:p>
        </p:txBody>
      </p:sp>
    </p:spTree>
    <p:extLst>
      <p:ext uri="{BB962C8B-B14F-4D97-AF65-F5344CB8AC3E}">
        <p14:creationId xmlns:p14="http://schemas.microsoft.com/office/powerpoint/2010/main" val="242737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E44AE2-5779-48DC-97B5-F3BA46AD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 </a:t>
            </a: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46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Lucida Sans Unicode</vt:lpstr>
      <vt:lpstr>Segoe UI Symbol</vt:lpstr>
      <vt:lpstr>Office Theme</vt:lpstr>
      <vt:lpstr>Tasks List</vt:lpstr>
      <vt:lpstr>PowerPoint Presentation</vt:lpstr>
      <vt:lpstr>Task List</vt:lpstr>
      <vt:lpstr>Basic Banking System</vt:lpstr>
      <vt:lpstr>Details On my Project Name : MCB Bank </vt:lpstr>
      <vt:lpstr>How to use the github files?</vt:lpstr>
      <vt:lpstr>THANK YOU!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jatharva511@gmail.com</cp:lastModifiedBy>
  <cp:revision>7</cp:revision>
  <dcterms:created xsi:type="dcterms:W3CDTF">2020-11-18T19:06:25Z</dcterms:created>
  <dcterms:modified xsi:type="dcterms:W3CDTF">2021-10-09T12:17:01Z</dcterms:modified>
</cp:coreProperties>
</file>