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1: AI in Banking</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 suggestion for Slide 1 on "AI in Banking". This slide serves as an introduction and should effectively capture the audience's attention while laying the foundation for the rest of the presentation.</a:t>
            </a:r>
          </a:p>
          <a:p/>
          <a:p>
            <a:r>
              <a:t>---</a:t>
            </a:r>
          </a:p>
          <a:p/>
          <a:p>
            <a:r>
              <a:t>**Slide 1: Introduction to AI in Banking**</a:t>
            </a:r>
          </a:p>
          <a:p/>
          <a:p>
            <a:r>
              <a:t>**Title:**</a:t>
            </a:r>
          </a:p>
          <a:p>
            <a:r>
              <a:t>AI in Banking: Transforming the Financial Landscape</a:t>
            </a:r>
          </a:p>
          <a:p/>
          <a:p>
            <a:r>
              <a:t>**Subtitle:**</a:t>
            </a:r>
          </a:p>
          <a:p>
            <a:r>
              <a:t>Leveraging Artificial Intelligence for Innovation and Efficiency</a:t>
            </a:r>
          </a:p>
          <a:p/>
          <a:p>
            <a:r>
              <a:t>**Visual:**</a:t>
            </a:r>
          </a:p>
          <a:p>
            <a:r>
              <a:t>- An image or graphic representing AI, such as a digital brain or futuristic banking icons.</a:t>
            </a:r>
          </a:p>
          <a:p>
            <a:r>
              <a:t>- Optional: A timeline graphic indicating the evolution of technology in banking, ending with AI.</a:t>
            </a:r>
          </a:p>
          <a:p/>
          <a:p>
            <a:r>
              <a:t>**Bullet Points:**</a:t>
            </a:r>
          </a:p>
          <a:p>
            <a:r>
              <a:t>- Overview of AI as a Game Changer in Banking</a:t>
            </a:r>
          </a:p>
          <a:p>
            <a:r>
              <a:t>  - Enhancing customer experience</a:t>
            </a:r>
          </a:p>
          <a:p>
            <a:r>
              <a:t>  - Streamlining operations</a:t>
            </a:r>
          </a:p>
          <a:p>
            <a:r>
              <a:t>  - Mitigating risks and fraud</a:t>
            </a:r>
          </a:p>
          <a:p>
            <a:r>
              <a:t>  </a:t>
            </a:r>
          </a:p>
          <a:p>
            <a:r>
              <a:t>- Growing AI Adoption in the Financial Sector</a:t>
            </a:r>
          </a:p>
          <a:p>
            <a:r>
              <a:t>  - Statistics: Projected market growth</a:t>
            </a:r>
          </a:p>
          <a:p>
            <a:r>
              <a:t>  - Key players adopting AI technologies</a:t>
            </a:r>
          </a:p>
          <a:p/>
          <a:p>
            <a:r>
              <a:t>- Objectives of the Presentation</a:t>
            </a:r>
          </a:p>
          <a:p>
            <a:r>
              <a:t>  - Explore the impact of AI on banking operations</a:t>
            </a:r>
          </a:p>
          <a:p>
            <a:r>
              <a:t>  - Identify opportunities and challenges</a:t>
            </a:r>
          </a:p>
          <a:p>
            <a:r>
              <a:t>  - Discuss future trends and innovations</a:t>
            </a:r>
          </a:p>
          <a:p/>
          <a:p>
            <a:r>
              <a:t>**Speaker Notes:**  </a:t>
            </a:r>
          </a:p>
          <a:p>
            <a:r>
              <a:t>Welcome everyone to today's presentation on "AI in Banking: Transforming the Financial Landscape." Artificial Intelligence is revolutionizing the banking sector by enhancing customer experiences, streamlining operations, and providing robust risk management solutions. As financial institutions increasingly adopt AI technologies, they witness transformative benefits, including improved efficiency, heightened security, and innovative customer services. Today, we will delve into the various ways AI is reshaping the financial world, the opportunities it presents, and the challenges we must navigate. Let's embark on this insightful journey together!</a:t>
            </a:r>
          </a:p>
          <a:p/>
          <a:p>
            <a:r>
              <a:t>---</a:t>
            </a:r>
          </a:p>
          <a:p/>
          <a:p>
            <a:r>
              <a:t>Feel free to customize the content based on your specific audience and objectives!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2: AI in Banking</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Certainly! Here's a suggestion for Slide 2 on a presentation about AI in Banking. This slide can provide an overview of how AI is transforming the banking industry:</a:t>
            </a:r>
          </a:p>
          <a:p/>
          <a:p>
            <a:r>
              <a:t>---</a:t>
            </a:r>
          </a:p>
          <a:p/>
          <a:p>
            <a:r>
              <a:t>**Slide 2: The Role of AI in Modern Banking**</a:t>
            </a:r>
          </a:p>
          <a:p/>
          <a:p>
            <a:r>
              <a:t>**1. Introduction to AI in Banking:**</a:t>
            </a:r>
          </a:p>
          <a:p>
            <a:r>
              <a:t>   - Overview of AI technologies being used (e.g., Machine Learning, Natural Language Processing, Robotics).</a:t>
            </a:r>
          </a:p>
          <a:p>
            <a:r>
              <a:t>   - Explanation of AI's role in enhancing efficiency and reliability.</a:t>
            </a:r>
          </a:p>
          <a:p/>
          <a:p>
            <a:r>
              <a:t>**2. Key Applications of AI:**</a:t>
            </a:r>
          </a:p>
          <a:p>
            <a:r>
              <a:t>   - **Customer Service:**</a:t>
            </a:r>
          </a:p>
          <a:p>
            <a:r>
              <a:t>     - AI chatbots for 24/7 customer support.</a:t>
            </a:r>
          </a:p>
          <a:p>
            <a:r>
              <a:t>     - Virtual assistants for personalized financial services.</a:t>
            </a:r>
          </a:p>
          <a:p>
            <a:r>
              <a:t>   - **Risk Management:**</a:t>
            </a:r>
          </a:p>
          <a:p>
            <a:r>
              <a:t>     - Fraud detection and prevention mechanisms.</a:t>
            </a:r>
          </a:p>
          <a:p>
            <a:r>
              <a:t>     - Credit scoring using advanced algorithms.</a:t>
            </a:r>
          </a:p>
          <a:p>
            <a:r>
              <a:t>   - **Operational Efficiency:**</a:t>
            </a:r>
          </a:p>
          <a:p>
            <a:r>
              <a:t>     - Automation of routine tasks and processes.</a:t>
            </a:r>
          </a:p>
          <a:p>
            <a:r>
              <a:t>     - Reduction in processing time and costs.</a:t>
            </a:r>
          </a:p>
          <a:p>
            <a:r>
              <a:t>   - **Investment and Wealth Management:**</a:t>
            </a:r>
          </a:p>
          <a:p>
            <a:r>
              <a:t>     - Robo-advisors offering investment advice.</a:t>
            </a:r>
          </a:p>
          <a:p>
            <a:r>
              <a:t>     - Portfolio management using predictive analytics.</a:t>
            </a:r>
          </a:p>
          <a:p/>
          <a:p>
            <a:r>
              <a:t>**3. Benefits for Banks:**</a:t>
            </a:r>
          </a:p>
          <a:p>
            <a:r>
              <a:t>   - Enhanced accuracy in financial predictions.</a:t>
            </a:r>
          </a:p>
          <a:p>
            <a:r>
              <a:t>   - Improved customer experience and increased engagement.</a:t>
            </a:r>
          </a:p>
          <a:p>
            <a:r>
              <a:t>   - Cost savings through process automation.</a:t>
            </a:r>
          </a:p>
          <a:p/>
          <a:p>
            <a:r>
              <a:t>**4. Market Trends:**</a:t>
            </a:r>
          </a:p>
          <a:p>
            <a:r>
              <a:t>   - Increasing adoption rate of AI solutions in banking.</a:t>
            </a:r>
          </a:p>
          <a:p>
            <a:r>
              <a:t>   - The rise of AI fintech companies disrupting traditional banking models.</a:t>
            </a:r>
          </a:p>
          <a:p/>
          <a:p>
            <a:r>
              <a:t>**5. Challenges and Considerations:**</a:t>
            </a:r>
          </a:p>
          <a:p>
            <a:r>
              <a:t>   - Data privacy and security concerns.</a:t>
            </a:r>
          </a:p>
          <a:p>
            <a:r>
              <a:t>   - Ethical concerns and potential biases in AI algorithms.</a:t>
            </a:r>
          </a:p>
          <a:p>
            <a:r>
              <a:t>   - Need for regulatory compliance and transparency.</a:t>
            </a:r>
          </a:p>
          <a:p/>
          <a:p>
            <a:r>
              <a:t>**Visual Element:**</a:t>
            </a:r>
          </a:p>
          <a:p>
            <a:r>
              <a:t>   - Infographic or chart showing growth in AI adoption and major areas of implementation.</a:t>
            </a:r>
          </a:p>
          <a:p/>
          <a:p>
            <a:r>
              <a:t>---</a:t>
            </a:r>
          </a:p>
          <a:p/>
          <a:p>
            <a:r>
              <a:t>Feel free to modify or expand upon these ideas to suit your specific presentation needs!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3: AI in Banking</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 Slide 3: Key Benefits of AI in Banking</a:t>
            </a:r>
          </a:p>
          <a:p/>
          <a:p>
            <a:r>
              <a:t>#### 1. Enhanced Customer Experience</a:t>
            </a:r>
          </a:p>
          <a:p>
            <a:r>
              <a:t>- **Chatbots and Virtual Assistants**: Instantly handle customer inquiries 24/7, reducing wait times and improving satisfaction.</a:t>
            </a:r>
          </a:p>
          <a:p>
            <a:r>
              <a:t>- **Personalized Services**: Tailor products and offers to individual customer preferences and financial behaviors.</a:t>
            </a:r>
          </a:p>
          <a:p/>
          <a:p>
            <a:r>
              <a:t>#### 2. Improved Risk Management</a:t>
            </a:r>
          </a:p>
          <a:p>
            <a:r>
              <a:t>- **Fraud Detection**: Real-time transaction monitoring to identify and prevent suspicious activity.</a:t>
            </a:r>
          </a:p>
          <a:p>
            <a:r>
              <a:t>- **Credit Scoring**: More accurate assessments through analysis of broader data sets and non-traditional metrics.</a:t>
            </a:r>
          </a:p>
          <a:p/>
          <a:p>
            <a:r>
              <a:t>#### 3. Operational Efficiency</a:t>
            </a:r>
          </a:p>
          <a:p>
            <a:r>
              <a:t>- **Process Automation**: Streamline and automate routine tasks, reducing costs and minimizing human error.</a:t>
            </a:r>
          </a:p>
          <a:p>
            <a:r>
              <a:t>- **Data Management**: AI tools manage and analyze vast amounts of data more efficiently than traditional methods.</a:t>
            </a:r>
          </a:p>
          <a:p/>
          <a:p>
            <a:r>
              <a:t>#### 4. Strategic Decision Making</a:t>
            </a:r>
          </a:p>
          <a:p>
            <a:r>
              <a:t>- **Predictive Analytics**: Anticipate market trends and customer needs to make informed strategic decisions.</a:t>
            </a:r>
          </a:p>
          <a:p>
            <a:r>
              <a:t>- **Regulatory Compliance**: Automate compliance checks to ensure adherence to evolving regulations while saving time and reducing errors.</a:t>
            </a:r>
          </a:p>
          <a:p/>
          <a:p>
            <a:r>
              <a:t>#### Supporting Statistics</a:t>
            </a:r>
          </a:p>
          <a:p>
            <a:r>
              <a:t>- **Customer Satisfaction**: Banks using AI have seen up to a 60% increase in customer satisfaction.</a:t>
            </a:r>
          </a:p>
          <a:p>
            <a:r>
              <a:t>- **Fraud Reduction**: Some banks report a 90% drop in false positives with AI-driven fraud detection.</a:t>
            </a:r>
          </a:p>
          <a:p>
            <a:r>
              <a:t>- **Cost Savings**: AI-driven process automation can lead to operational cost savings of up to 30%.</a:t>
            </a:r>
          </a:p>
          <a:p/>
          <a:p>
            <a:r>
              <a:t>---</a:t>
            </a:r>
          </a:p>
          <a:p/>
          <a:p>
            <a:r>
              <a:t>This slide aims to highlight how AI is transforming the banking sector by improving customer service, enhancing security, enabling efficient operations, and supporting strategic growth.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4: AI in Banking</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Creating a slide on AI in Banking involves highlighting key areas where artificial intelligence is making an impact in the banking sector. Here’s a suggested structure and content for slide 4, following a typical presentation format:</a:t>
            </a:r>
          </a:p>
          <a:p/>
          <a:p>
            <a:r>
              <a:t>---</a:t>
            </a:r>
          </a:p>
          <a:p/>
          <a:p>
            <a:r>
              <a:t>**Slide 4: Impact of AI in Banking**</a:t>
            </a:r>
          </a:p>
          <a:p/>
          <a:p>
            <a:r>
              <a:t>**Title:** Transformative Impacts of AI in Banking</a:t>
            </a:r>
          </a:p>
          <a:p/>
          <a:p>
            <a:r>
              <a:t>**Bullet Points:**</a:t>
            </a:r>
          </a:p>
          <a:p/>
          <a:p>
            <a:r>
              <a:t>1. **Enhanced Customer Service:**</a:t>
            </a:r>
          </a:p>
          <a:p>
            <a:r>
              <a:t>   - Chatbots and virtual assistants provide 24/7 customer support.</a:t>
            </a:r>
          </a:p>
          <a:p>
            <a:r>
              <a:t>   - AI-driven personalization enhances customer experiences.</a:t>
            </a:r>
          </a:p>
          <a:p/>
          <a:p>
            <a:r>
              <a:t>2. **Risk Management:**</a:t>
            </a:r>
          </a:p>
          <a:p>
            <a:r>
              <a:t>   - Machine learning models for fraud detection and prevention.</a:t>
            </a:r>
          </a:p>
          <a:p>
            <a:r>
              <a:t>   - Real-time risk assessment and credit scoring innovations.</a:t>
            </a:r>
          </a:p>
          <a:p/>
          <a:p>
            <a:r>
              <a:t>3. **Automated Processes:**</a:t>
            </a:r>
          </a:p>
          <a:p>
            <a:r>
              <a:t>   - Robotic Process Automation (RPA) for operational efficiency.</a:t>
            </a:r>
          </a:p>
          <a:p>
            <a:r>
              <a:t>   - Streamlining back-office processes to reduce errors and save time.</a:t>
            </a:r>
          </a:p>
          <a:p/>
          <a:p>
            <a:r>
              <a:t>4. **Improved Decision Making:**</a:t>
            </a:r>
          </a:p>
          <a:p>
            <a:r>
              <a:t>   - Data analytics for tailored financial advice.</a:t>
            </a:r>
          </a:p>
          <a:p>
            <a:r>
              <a:t>   - Predictive analytics to forecast market trends.</a:t>
            </a:r>
          </a:p>
          <a:p/>
          <a:p>
            <a:r>
              <a:t>5. **Cost Reduction:**</a:t>
            </a:r>
          </a:p>
          <a:p>
            <a:r>
              <a:t>   - AI reduces the need for manual intervention, lowering operational costs.</a:t>
            </a:r>
          </a:p>
          <a:p>
            <a:r>
              <a:t>   - Efficient compliance with regulatory requirements through automated systems.</a:t>
            </a:r>
          </a:p>
          <a:p/>
          <a:p>
            <a:r>
              <a:t>6. **Enhanced Security:**</a:t>
            </a:r>
          </a:p>
          <a:p>
            <a:r>
              <a:t>   - Advanced AI algorithms for cybersecurity.</a:t>
            </a:r>
          </a:p>
          <a:p>
            <a:r>
              <a:t>   - Anomaly detection to protect against unauthorized access and data breaches.</a:t>
            </a:r>
          </a:p>
          <a:p/>
          <a:p>
            <a:r>
              <a:t>**Visuals:** </a:t>
            </a:r>
          </a:p>
          <a:p>
            <a:r>
              <a:t>- Consider including graphs showing AI adoption rates in banking.</a:t>
            </a:r>
          </a:p>
          <a:p>
            <a:r>
              <a:t>- Diagrams or flowcharts depicting how specific AI solutions work.</a:t>
            </a:r>
          </a:p>
          <a:p>
            <a:r>
              <a:t>- Infographics illustrating key benefits mentioned.</a:t>
            </a:r>
          </a:p>
          <a:p/>
          <a:p>
            <a:r>
              <a:t>**Conclusion:**</a:t>
            </a:r>
          </a:p>
          <a:p>
            <a:r>
              <a:t>AI is revolutionizing the banking industry by improving efficiency, reducing costs, and enhancing security, ultimately leading to better customer service and more robust financial systems.</a:t>
            </a:r>
          </a:p>
          <a:p/>
          <a:p>
            <a:r>
              <a:t>---</a:t>
            </a:r>
          </a:p>
          <a:p/>
          <a:p>
            <a:r>
              <a:t>This slide structure provides a comprehensive overview of how AI is shaping the banking industry, suitable for a presentation where the audience is being introduced to or updated on the role of AI in financial services.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0F0FF"/>
        </a:solidFill>
        <a:effectLst/>
      </p:bgPr>
    </p:bg>
    <p:spTree>
      <p:nvGrpSpPr>
        <p:cNvPr id="1" name=""/>
        <p:cNvGrpSpPr/>
        <p:nvPr/>
      </p:nvGrpSpPr>
      <p:grpSpPr/>
      <p:sp>
        <p:nvSpPr>
          <p:cNvPr id="2" name="Title 1"/>
          <p:cNvSpPr>
            <a:spLocks noGrp="1"/>
          </p:cNvSpPr>
          <p:nvPr>
            <p:ph type="title"/>
          </p:nvPr>
        </p:nvSpPr>
        <p:spPr/>
        <p:txBody>
          <a:bodyPr/>
          <a:lstStyle/>
          <a:p>
            <a:r>
              <a:t>Slide 5: AI in Banking</a:t>
            </a:r>
          </a:p>
        </p:txBody>
      </p:sp>
      <p:sp>
        <p:nvSpPr>
          <p:cNvPr id="3" name="TextBox 2"/>
          <p:cNvSpPr txBox="1"/>
          <p:nvPr/>
        </p:nvSpPr>
        <p:spPr>
          <a:xfrm>
            <a:off x="914400" y="1371600"/>
            <a:ext cx="7315200" cy="3657600"/>
          </a:xfrm>
          <a:prstGeom prst="rect">
            <a:avLst/>
          </a:prstGeom>
          <a:noFill/>
        </p:spPr>
        <p:txBody>
          <a:bodyPr wrap="square" lIns="182880" rIns="182880" tIns="182880" bIns="182880">
            <a:spAutoFit/>
          </a:bodyPr>
          <a:lstStyle/>
          <a:p>
            <a:r>
              <a:t>Sure! Here's a slide you could use for a presentation on AI in Banking:</a:t>
            </a:r>
          </a:p>
          <a:p/>
          <a:p>
            <a:r>
              <a:t>---</a:t>
            </a:r>
          </a:p>
          <a:p/>
          <a:p>
            <a:r>
              <a:t>**Slide 5: Key Applications of AI in Banking**</a:t>
            </a:r>
          </a:p>
          <a:p/>
          <a:p>
            <a:r>
              <a:t>1. **Fraud Detection and Prevention**</a:t>
            </a:r>
          </a:p>
          <a:p>
            <a:r>
              <a:t>   - Real-time transaction analysis to identify and flag suspicious activities.</a:t>
            </a:r>
          </a:p>
          <a:p>
            <a:r>
              <a:t>   - Use of machine learning algorithms to predict and prevent fraudulent actions.</a:t>
            </a:r>
          </a:p>
          <a:p/>
          <a:p>
            <a:r>
              <a:t>2. **Personalized Customer Experience**</a:t>
            </a:r>
          </a:p>
          <a:p>
            <a:r>
              <a:t>   - AI-driven chatbots for 24/7 customer service and support.</a:t>
            </a:r>
          </a:p>
          <a:p>
            <a:r>
              <a:t>   - Tailored financial advice and product recommendations based on customer data.</a:t>
            </a:r>
          </a:p>
          <a:p/>
          <a:p>
            <a:r>
              <a:t>3. **Risk Management**</a:t>
            </a:r>
          </a:p>
          <a:p>
            <a:r>
              <a:t>   - Predictive analytics to assess credit risk and market volatility.</a:t>
            </a:r>
          </a:p>
          <a:p>
            <a:r>
              <a:t>   - AI-powered tools for compliance monitoring and regulatory reporting.</a:t>
            </a:r>
          </a:p>
          <a:p/>
          <a:p>
            <a:r>
              <a:t>4. **Automated Processes and Workflows**</a:t>
            </a:r>
          </a:p>
          <a:p>
            <a:r>
              <a:t>   - Robotic Process Automation (RPA) to handle routine tasks such as data entry and reconciliation.</a:t>
            </a:r>
          </a:p>
          <a:p>
            <a:r>
              <a:t>   - Streamlined loan approval processes through AI-driven decision-making.</a:t>
            </a:r>
          </a:p>
          <a:p/>
          <a:p>
            <a:r>
              <a:t>5. **Investment and Wealth Management**</a:t>
            </a:r>
          </a:p>
          <a:p>
            <a:r>
              <a:t>   - AI algorithms for portfolio management and optimization.</a:t>
            </a:r>
          </a:p>
          <a:p>
            <a:r>
              <a:t>   - Sentiment analysis and algorithmic trading to inform investment strategies.</a:t>
            </a:r>
          </a:p>
          <a:p/>
          <a:p>
            <a:r>
              <a:t>6. **Enhanced Security**</a:t>
            </a:r>
          </a:p>
          <a:p>
            <a:r>
              <a:t>   - Biometric authentication (facial recognition, voice analysis) to secure customer accounts.</a:t>
            </a:r>
          </a:p>
          <a:p>
            <a:r>
              <a:t>   - AI-driven solutions to detect and mitigate cyber threats in real-time.</a:t>
            </a:r>
          </a:p>
          <a:p/>
          <a:p>
            <a:r>
              <a:t>---</a:t>
            </a:r>
          </a:p>
          <a:p/>
          <a:p>
            <a:r>
              <a:t>**Notes:**</a:t>
            </a:r>
          </a:p>
          <a:p>
            <a:r>
              <a:t>- Use visuals such as icons, charts, or infographics to illustrate each application for better engagement.</a:t>
            </a:r>
          </a:p>
          <a:p>
            <a:r>
              <a:t>- Consider including a case study or real-world example to demonstrate the impact of AI in one of these areas.</a:t>
            </a:r>
          </a:p>
          <a:p>
            <a:r>
              <a:t>- Encourage audience interaction by asking if they have experienced any of these AI applications in their banking activities.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