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1: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suggested layout and content for Slide 1 on "AI in Finance":</a:t>
            </a:r>
          </a:p>
          <a:p/>
          <a:p>
            <a:r>
              <a:t>---</a:t>
            </a:r>
          </a:p>
          <a:p/>
          <a:p>
            <a:r>
              <a:t>**[Slide 1: Introduction to AI in Finance]**</a:t>
            </a:r>
          </a:p>
          <a:p/>
          <a:p>
            <a:r>
              <a:t>**Title: AI in Finance: Revolutionizing the Future of Financial Services**</a:t>
            </a:r>
          </a:p>
          <a:p/>
          <a:p>
            <a:r>
              <a:t>---</a:t>
            </a:r>
          </a:p>
          <a:p/>
          <a:p>
            <a:r>
              <a:t>**Background Image:** A dynamic and modern collage of digital graphs, financial symbols, and AI-related icons, such as neural networks or robotic process automation symbols, subtly overlaying a city financial district skyline.</a:t>
            </a:r>
          </a:p>
          <a:p/>
          <a:p>
            <a:r>
              <a:t>---</a:t>
            </a:r>
          </a:p>
          <a:p/>
          <a:p>
            <a:r>
              <a:t>**Main Content:**</a:t>
            </a:r>
          </a:p>
          <a:p/>
          <a:p>
            <a:r>
              <a:t>**1. Overview:**</a:t>
            </a:r>
          </a:p>
          <a:p/>
          <a:p>
            <a:r>
              <a:t>- **What is AI in Finance?**</a:t>
            </a:r>
          </a:p>
          <a:p>
            <a:r>
              <a:t>   - Utilize artificial intelligence technologies such as machine learning, natural language processing, and robotics to enhance financial services, improve customer experience, and optimize decision-making processes.</a:t>
            </a:r>
          </a:p>
          <a:p/>
          <a:p>
            <a:r>
              <a:t>---</a:t>
            </a:r>
          </a:p>
          <a:p/>
          <a:p>
            <a:r>
              <a:t>**2. Key Benefits:**</a:t>
            </a:r>
          </a:p>
          <a:p/>
          <a:p>
            <a:r>
              <a:t>- **Efficiency and Automation:**</a:t>
            </a:r>
          </a:p>
          <a:p>
            <a:r>
              <a:t>   - Streamlining operations through automation, reducing manual processing times, and minimizing human error.</a:t>
            </a:r>
          </a:p>
          <a:p>
            <a:r>
              <a:t>  </a:t>
            </a:r>
          </a:p>
          <a:p>
            <a:r>
              <a:t>- **Personalized Customer Experience:**</a:t>
            </a:r>
          </a:p>
          <a:p>
            <a:r>
              <a:t>   - Enhancing customer interactions and tailoring services through AI-driven insights and recommendations.</a:t>
            </a:r>
          </a:p>
          <a:p/>
          <a:p>
            <a:r>
              <a:t>- **Risk Management and Fraud Detection:**</a:t>
            </a:r>
          </a:p>
          <a:p>
            <a:r>
              <a:t>   - Identifying potential risks and fraudulent activities using predictive analytics and pattern recognition.</a:t>
            </a:r>
          </a:p>
          <a:p/>
          <a:p>
            <a:r>
              <a:t>---</a:t>
            </a:r>
          </a:p>
          <a:p/>
          <a:p>
            <a:r>
              <a:t>**3. Significance in the Financial Industry:**</a:t>
            </a:r>
          </a:p>
          <a:p/>
          <a:p>
            <a:r>
              <a:t>- AI transformation is considered a significant innovation, driving competitiveness and growth in the financial sector by leveraging big data and advanced algorithms.</a:t>
            </a:r>
          </a:p>
          <a:p/>
          <a:p>
            <a:r>
              <a:t>---</a:t>
            </a:r>
          </a:p>
          <a:p/>
          <a:p>
            <a:r>
              <a:t>**Footer:**</a:t>
            </a:r>
          </a:p>
          <a:p>
            <a:r>
              <a:t>- **Date &amp; Presenter’s Name**</a:t>
            </a:r>
          </a:p>
          <a:p/>
          <a:p>
            <a:r>
              <a:t>---</a:t>
            </a:r>
          </a:p>
          <a:p/>
          <a:p>
            <a:r>
              <a:t>This slide serves as an introduction to the broader presentation, setting the stage for deeper dives into specific applications, case studies, and future trends of AI in finance.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2: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suggested content structure for slide 2 on "AI in Finance":</a:t>
            </a:r>
          </a:p>
          <a:p/>
          <a:p>
            <a:r>
              <a:t>---</a:t>
            </a:r>
          </a:p>
          <a:p/>
          <a:p>
            <a:r>
              <a:t>**Slide 2: Overview of AI in Finance**</a:t>
            </a:r>
          </a:p>
          <a:p/>
          <a:p>
            <a:r>
              <a:t>1. **Introduction to AI in Finance:**</a:t>
            </a:r>
          </a:p>
          <a:p>
            <a:r>
              <a:t>   - Briefly define Artificial Intelligence (AI) and its relevance in the financial sector.</a:t>
            </a:r>
          </a:p>
          <a:p>
            <a:r>
              <a:t>   - Highlight the growing importance and adoption of AI technologies within financial services.</a:t>
            </a:r>
          </a:p>
          <a:p/>
          <a:p>
            <a:r>
              <a:t>2. **Key Areas of Impact:**</a:t>
            </a:r>
          </a:p>
          <a:p>
            <a:r>
              <a:t>   - **Risk Management:**</a:t>
            </a:r>
          </a:p>
          <a:p>
            <a:r>
              <a:t>     - Fraud detection and prevention.</a:t>
            </a:r>
          </a:p>
          <a:p>
            <a:r>
              <a:t>     - Risk assessment and credit scoring.</a:t>
            </a:r>
          </a:p>
          <a:p>
            <a:r>
              <a:t>   - **Trading and Investment:**</a:t>
            </a:r>
          </a:p>
          <a:p>
            <a:r>
              <a:t>     - Algorithmic trading and automated investment strategies.</a:t>
            </a:r>
          </a:p>
          <a:p>
            <a:r>
              <a:t>     - Predictive analytics for market trends.</a:t>
            </a:r>
          </a:p>
          <a:p>
            <a:r>
              <a:t>   - **Customer Service:**</a:t>
            </a:r>
          </a:p>
          <a:p>
            <a:r>
              <a:t>     - Chatbots and virtual assistants for customer support.</a:t>
            </a:r>
          </a:p>
          <a:p>
            <a:r>
              <a:t>     - Personalized financial advice.</a:t>
            </a:r>
          </a:p>
          <a:p/>
          <a:p>
            <a:r>
              <a:t>3. **Benefits of AI in Finance:**</a:t>
            </a:r>
          </a:p>
          <a:p>
            <a:r>
              <a:t>   - Increased efficiency and reduced operational costs.</a:t>
            </a:r>
          </a:p>
          <a:p>
            <a:r>
              <a:t>   - Enhanced decision-making capabilities.</a:t>
            </a:r>
          </a:p>
          <a:p>
            <a:r>
              <a:t>   - Improved accuracy and speed in data processing.</a:t>
            </a:r>
          </a:p>
          <a:p/>
          <a:p>
            <a:r>
              <a:t>4. **Current Trends:**</a:t>
            </a:r>
          </a:p>
          <a:p>
            <a:r>
              <a:t>   - Adoption of machine learning and deep learning for sophisticated data analysis.</a:t>
            </a:r>
          </a:p>
          <a:p>
            <a:r>
              <a:t>   - Rise of robo-advisors in personal finance.</a:t>
            </a:r>
          </a:p>
          <a:p>
            <a:r>
              <a:t>   - Growing use of Natural Language Processing (NLP) for financial document analysis.</a:t>
            </a:r>
          </a:p>
          <a:p/>
          <a:p>
            <a:r>
              <a:t>*Visual Elements:*</a:t>
            </a:r>
          </a:p>
          <a:p>
            <a:r>
              <a:t>- Consider including a diagram or infographic illustrating the impact of AI across different financial functions.</a:t>
            </a:r>
          </a:p>
          <a:p>
            <a:r>
              <a:t>- Add images/icons representing key technologies like chatbots, analytics, and trading algorithms.</a:t>
            </a:r>
          </a:p>
          <a:p/>
          <a:p>
            <a:r>
              <a:t>---</a:t>
            </a:r>
          </a:p>
          <a:p/>
          <a:p>
            <a:r>
              <a:t>This slide should provide a comprehensive overview, setting the stage for more detailed discussions in subsequent slides.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3: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Creating a slide on "AI in Finance" involves highlighting key concepts and applications. Here's a structured outline you could follow, which you can later transfer into a presentation software like PowerPoint or Google Slides:</a:t>
            </a:r>
          </a:p>
          <a:p/>
          <a:p>
            <a:r>
              <a:t>---</a:t>
            </a:r>
          </a:p>
          <a:p/>
          <a:p>
            <a:r>
              <a:t>**Title: AI in Finance**</a:t>
            </a:r>
          </a:p>
          <a:p/>
          <a:p>
            <a:r>
              <a:t>**1. Introduction**</a:t>
            </a:r>
          </a:p>
          <a:p>
            <a:r>
              <a:t>   - Brief overview of AI's growing influence in the financial sector.</a:t>
            </a:r>
          </a:p>
          <a:p/>
          <a:p>
            <a:r>
              <a:t>**2. Applications of AI in Finance**</a:t>
            </a:r>
          </a:p>
          <a:p/>
          <a:p>
            <a:r>
              <a:t>   **a. Fraud Detection**</a:t>
            </a:r>
          </a:p>
          <a:p>
            <a:r>
              <a:t>   - AI systems analyze transaction patterns to identify and prevent fraudulent activities in real-time.</a:t>
            </a:r>
          </a:p>
          <a:p>
            <a:r>
              <a:t>   - Example: Machine learning algorithms for anomaly detection.</a:t>
            </a:r>
          </a:p>
          <a:p/>
          <a:p>
            <a:r>
              <a:t>   **b. Algorithmic Trading**</a:t>
            </a:r>
          </a:p>
          <a:p>
            <a:r>
              <a:t>   - AI enables high-frequency trading strategies using predictive analytics.</a:t>
            </a:r>
          </a:p>
          <a:p>
            <a:r>
              <a:t>   - Example: Use of AI models to forecast stock price movements.</a:t>
            </a:r>
          </a:p>
          <a:p/>
          <a:p>
            <a:r>
              <a:t>   **c. Credit Scoring**</a:t>
            </a:r>
          </a:p>
          <a:p>
            <a:r>
              <a:t>   - AI models improve the accuracy of credit risk assessments.</a:t>
            </a:r>
          </a:p>
          <a:p>
            <a:r>
              <a:t>   - Example: AI-driven credit score modeling based on alternative data sources.</a:t>
            </a:r>
          </a:p>
          <a:p/>
          <a:p>
            <a:r>
              <a:t>   **d. Personalized Banking**</a:t>
            </a:r>
          </a:p>
          <a:p>
            <a:r>
              <a:t>   - AI-driven chatbots and virtual assistants enhance customer service.</a:t>
            </a:r>
          </a:p>
          <a:p>
            <a:r>
              <a:t>   - Example: AI tools for personalized financial advice and account management.</a:t>
            </a:r>
          </a:p>
          <a:p/>
          <a:p>
            <a:r>
              <a:t>   **e. Risk Management**</a:t>
            </a:r>
          </a:p>
          <a:p>
            <a:r>
              <a:t>   - AI aids in identifying market risks and optimizing portfolios.</a:t>
            </a:r>
          </a:p>
          <a:p>
            <a:r>
              <a:t>   - Example: Use of AI for stress testing and scenario analysis.</a:t>
            </a:r>
          </a:p>
          <a:p/>
          <a:p>
            <a:r>
              <a:t>**3. Benefits of AI in Finance**</a:t>
            </a:r>
          </a:p>
          <a:p>
            <a:r>
              <a:t>   - Enhanced decision-making capabilities.</a:t>
            </a:r>
          </a:p>
          <a:p>
            <a:r>
              <a:t>   - Increased efficiency and productivity.</a:t>
            </a:r>
          </a:p>
          <a:p>
            <a:r>
              <a:t>   - Reduction in human errors and operational costs.</a:t>
            </a:r>
          </a:p>
          <a:p>
            <a:r>
              <a:t>   - Ability to offer personalized services to customers.</a:t>
            </a:r>
          </a:p>
          <a:p/>
          <a:p>
            <a:r>
              <a:t>**4. Challenges and Considerations**</a:t>
            </a:r>
          </a:p>
          <a:p>
            <a:r>
              <a:t>   - Data privacy and security concerns.</a:t>
            </a:r>
          </a:p>
          <a:p>
            <a:r>
              <a:t>   - Regulatory and compliance issues.</a:t>
            </a:r>
          </a:p>
          <a:p>
            <a:r>
              <a:t>   - The potential bias in AI algorithms.</a:t>
            </a:r>
          </a:p>
          <a:p>
            <a:r>
              <a:t>   - The need for transparency and explainability in AI decision-making.</a:t>
            </a:r>
          </a:p>
          <a:p/>
          <a:p>
            <a:r>
              <a:t>**5. Conclusion**</a:t>
            </a:r>
          </a:p>
          <a:p>
            <a:r>
              <a:t>   - AI is transforming the finance sector by offering innovative solutions.</a:t>
            </a:r>
          </a:p>
          <a:p>
            <a:r>
              <a:t>   - Ongoing advancements and ethical considerations are crucial for the future.</a:t>
            </a:r>
          </a:p>
          <a:p/>
          <a:p>
            <a:r>
              <a:t>---</a:t>
            </a:r>
          </a:p>
          <a:p/>
          <a:p>
            <a:r>
              <a:t>Once you have this outline, you can use visuals such as charts, graphs, and icons to illustrate key points and make the slide more engaging.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4: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suggested outline for slide 4 on AI in Finance. You may wish to adapt the content based on the focus of your presentation and your audience.</a:t>
            </a:r>
          </a:p>
          <a:p/>
          <a:p>
            <a:r>
              <a:t>---</a:t>
            </a:r>
          </a:p>
          <a:p/>
          <a:p>
            <a:r>
              <a:t>**Slide 4: Key Applications of AI in Finance**</a:t>
            </a:r>
          </a:p>
          <a:p/>
          <a:p>
            <a:r>
              <a:t>1. **Fraud Detection and Prevention**</a:t>
            </a:r>
          </a:p>
          <a:p>
            <a:r>
              <a:t>   - AI algorithms analyze transaction patterns to identify and alert about suspicious activities.</a:t>
            </a:r>
          </a:p>
          <a:p>
            <a:r>
              <a:t>   - Machine learning models continuously improve from new data to reduce false positives.</a:t>
            </a:r>
          </a:p>
          <a:p/>
          <a:p>
            <a:r>
              <a:t>2. **Algorithmic Trading**</a:t>
            </a:r>
          </a:p>
          <a:p>
            <a:r>
              <a:t>   - AI-powered models execute high-frequency trades, optimizing profit margins.</a:t>
            </a:r>
          </a:p>
          <a:p>
            <a:r>
              <a:t>   - These systems leverage vast datasets to predict stock price movements and execute trades in milliseconds.</a:t>
            </a:r>
          </a:p>
          <a:p/>
          <a:p>
            <a:r>
              <a:t>3. **Credit Scoring and Risk Assessment**</a:t>
            </a:r>
          </a:p>
          <a:p>
            <a:r>
              <a:t>   - AI refines credit scoring models by analyzing a wider range of alternative data.</a:t>
            </a:r>
          </a:p>
          <a:p>
            <a:r>
              <a:t>   - Improved risk models aid in better decision-making for loans and credit facilities.</a:t>
            </a:r>
          </a:p>
          <a:p/>
          <a:p>
            <a:r>
              <a:t>4. **Customer Service and Support**</a:t>
            </a:r>
          </a:p>
          <a:p>
            <a:r>
              <a:t>   - Chatbots and virtual assistants provide round-the-clock customer support.</a:t>
            </a:r>
          </a:p>
          <a:p>
            <a:r>
              <a:t>   - Natural language processing (NLP) enhances customer interactions by understanding and responding to queries efficiently.</a:t>
            </a:r>
          </a:p>
          <a:p/>
          <a:p>
            <a:r>
              <a:t>5. **Portfolio Management**</a:t>
            </a:r>
          </a:p>
          <a:p>
            <a:r>
              <a:t>   - Robo-advisors offer personalized investment strategies and portfolio management.</a:t>
            </a:r>
          </a:p>
          <a:p>
            <a:r>
              <a:t>   - AI assesses market conditions and individual preferences to recommend asset allocations.</a:t>
            </a:r>
          </a:p>
          <a:p/>
          <a:p>
            <a:r>
              <a:t>6. **Regulatory Compliance and Reporting**</a:t>
            </a:r>
          </a:p>
          <a:p>
            <a:r>
              <a:t>   - AI automates routine compliance tasks, ensuring adherence to financial regulations.</a:t>
            </a:r>
          </a:p>
          <a:p>
            <a:r>
              <a:t>   - Natural language generation creates reports from data analysis, saving time and reducing errors.</a:t>
            </a:r>
          </a:p>
          <a:p/>
          <a:p>
            <a:r>
              <a:t>---</a:t>
            </a:r>
          </a:p>
          <a:p/>
          <a:p>
            <a:r>
              <a:t>**Visual Elements:**</a:t>
            </a:r>
          </a:p>
          <a:p>
            <a:r>
              <a:t>- Use icons or graphics to represent each application area.</a:t>
            </a:r>
          </a:p>
          <a:p>
            <a:r>
              <a:t>- Consider adding charts or statistics to illustrate the impact of AI in each sector.</a:t>
            </a:r>
          </a:p>
          <a:p/>
          <a:p>
            <a:r>
              <a:t>**Notes for Speaker:**</a:t>
            </a:r>
          </a:p>
          <a:p>
            <a:r>
              <a:t>- Emphasize real-world examples or case studies where possible.</a:t>
            </a:r>
          </a:p>
          <a:p>
            <a:r>
              <a:t>- Highlight the impact of AI on efficiency, decision-making quality, and user experience in finance.</a:t>
            </a:r>
          </a:p>
          <a:p>
            <a:r>
              <a:t>- Discuss briefly any challenges or considerations, such as data privacy or ethical concerns related to AI applications.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5: AI in Finance</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To generate Slide 5 on the topic of AI in Finance, I'll need some context or details about the overall presentation. However, I can give you a general idea of what Slide 5 could include, assuming it's part of a typical presentation on AI in Finance. Let's assume the following slides have been covered:</a:t>
            </a:r>
          </a:p>
          <a:p/>
          <a:p>
            <a:r>
              <a:t>1. Introduction to AI in Finance</a:t>
            </a:r>
          </a:p>
          <a:p>
            <a:r>
              <a:t>2. Current Trends in AI Applications</a:t>
            </a:r>
          </a:p>
          <a:p>
            <a:r>
              <a:t>3. Benefits of AI in Financial Services</a:t>
            </a:r>
          </a:p>
          <a:p>
            <a:r>
              <a:t>4. Challenges and Risks of Implementing AI</a:t>
            </a:r>
          </a:p>
          <a:p/>
          <a:p>
            <a:r>
              <a:t>Slide 5 could focus on "Case Studies of AI Implementation in Finance." Here’s a possible outline for the slide content:</a:t>
            </a:r>
          </a:p>
          <a:p/>
          <a:p>
            <a:r>
              <a:t>---</a:t>
            </a:r>
          </a:p>
          <a:p/>
          <a:p>
            <a:r>
              <a:t>**Slide 5: Case Studies of AI Implementation in Finance**</a:t>
            </a:r>
          </a:p>
          <a:p/>
          <a:p>
            <a:r>
              <a:t>### Example 1: Algorithmic Trading</a:t>
            </a:r>
          </a:p>
          <a:p>
            <a:r>
              <a:t>- **Description**: Use of AI algorithms to automatically execute trades based on pre-set criteria.</a:t>
            </a:r>
          </a:p>
          <a:p>
            <a:r>
              <a:t>- **Impact**: Increases trading efficiency, reduces human error, and allows for high-frequency trading.</a:t>
            </a:r>
          </a:p>
          <a:p/>
          <a:p>
            <a:r>
              <a:t>### Example 2: Fraud Detection</a:t>
            </a:r>
          </a:p>
          <a:p>
            <a:r>
              <a:t>- **Description**: AI systems analyze transaction data to detect unusual patterns indicative of fraud.</a:t>
            </a:r>
          </a:p>
          <a:p>
            <a:r>
              <a:t>- **Impact**: Enhances security, reduces losses from fraudulent transactions, and improves trust with customers.</a:t>
            </a:r>
          </a:p>
          <a:p/>
          <a:p>
            <a:r>
              <a:t>### Example 3: Credit Scoring</a:t>
            </a:r>
          </a:p>
          <a:p>
            <a:r>
              <a:t>- **Description**: Machine learning models assess creditworthiness by analyzing a variety of data points.</a:t>
            </a:r>
          </a:p>
          <a:p>
            <a:r>
              <a:t>- **Impact**: Provides more accurate credit assessments, allows for faster loan approvals, and opens access to credit for underserved populations.</a:t>
            </a:r>
          </a:p>
          <a:p/>
          <a:p>
            <a:r>
              <a:t>### Example 4: Customer Service Chatbots</a:t>
            </a:r>
          </a:p>
          <a:p>
            <a:r>
              <a:t>- **Description**: AI-powered chatbots handle customer inquiries and provide support.</a:t>
            </a:r>
          </a:p>
          <a:p>
            <a:r>
              <a:t>- **Impact**: Offers 24/7 customer support, reduces operational costs, and improves customer satisfaction.</a:t>
            </a:r>
          </a:p>
          <a:p/>
          <a:p>
            <a:r>
              <a:t>---</a:t>
            </a:r>
          </a:p>
          <a:p/>
          <a:p>
            <a:r>
              <a:t>Consider complementing the content with visual elements like charts, graphs, or quotes from industry leaders to make the slide more engaging. If you have more specific themes or requests, feel free to let me know!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