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Certainly! Below is a suggestion for creating Slide 1 on the topic of "AI in Finance." This slide is designed to introduce the topic and provide an engaging overview:</a:t>
            </a:r>
          </a:p>
          <a:p/>
          <a:p>
            <a:r>
              <a:t>---</a:t>
            </a:r>
          </a:p>
          <a:p/>
          <a:p>
            <a:r>
              <a:t>**Slide Title: Introduction to AI in Finance**</a:t>
            </a:r>
          </a:p>
          <a:p/>
          <a:p>
            <a:r>
              <a:t>[Background Image: A futuristic, high-tech graphic related to finance, such as a digital grid with numbers, graphs, and AI elements]</a:t>
            </a:r>
          </a:p>
          <a:p/>
          <a:p>
            <a:r>
              <a:t>---</a:t>
            </a:r>
          </a:p>
          <a:p/>
          <a:p>
            <a:r>
              <a:t>**Main Heading: Transforming Finance with Artificial Intelligence**</a:t>
            </a:r>
          </a:p>
          <a:p/>
          <a:p>
            <a:r>
              <a:t>---</a:t>
            </a:r>
          </a:p>
          <a:p/>
          <a:p>
            <a:r>
              <a:t>**Bullet Points:**</a:t>
            </a:r>
          </a:p>
          <a:p/>
          <a:p>
            <a:r>
              <a:t>- **Overview of AI in Finance:**</a:t>
            </a:r>
          </a:p>
          <a:p>
            <a:r>
              <a:t>  - AI technologies are revolutionizing the financial sector by improving efficiency, accuracy, and decision-making processes.</a:t>
            </a:r>
          </a:p>
          <a:p>
            <a:r>
              <a:t>  </a:t>
            </a:r>
          </a:p>
          <a:p>
            <a:r>
              <a:t>- **Key Applications:**</a:t>
            </a:r>
          </a:p>
          <a:p>
            <a:r>
              <a:t>  - Algorithmic Trading</a:t>
            </a:r>
          </a:p>
          <a:p>
            <a:r>
              <a:t>  - Fraud Detection</a:t>
            </a:r>
          </a:p>
          <a:p>
            <a:r>
              <a:t>  - Credit Scoring</a:t>
            </a:r>
          </a:p>
          <a:p>
            <a:r>
              <a:t>  - Personalized Banking</a:t>
            </a:r>
          </a:p>
          <a:p/>
          <a:p>
            <a:r>
              <a:t>- **Recent Trends:**</a:t>
            </a:r>
          </a:p>
          <a:p>
            <a:r>
              <a:t>  - Integration of AI and Machine Learning to enhance data analysis.</a:t>
            </a:r>
          </a:p>
          <a:p>
            <a:r>
              <a:t>  - Increasing adoption of AI for predictive analytics and risk management.</a:t>
            </a:r>
          </a:p>
          <a:p/>
          <a:p>
            <a:r>
              <a:t>---</a:t>
            </a:r>
          </a:p>
          <a:p/>
          <a:p>
            <a:r>
              <a:t>**Visuals:**</a:t>
            </a:r>
          </a:p>
          <a:p/>
          <a:p>
            <a:r>
              <a:t>- [Icon of a robot or AI brain next to a financial chart]</a:t>
            </a:r>
          </a:p>
          <a:p>
            <a:r>
              <a:t>- [Icons representing various financial activities like trading, banking, and credit scoring]</a:t>
            </a:r>
          </a:p>
          <a:p/>
          <a:p>
            <a:r>
              <a:t>---</a:t>
            </a:r>
          </a:p>
          <a:p/>
          <a:p>
            <a:r>
              <a:t>**Footer:**</a:t>
            </a:r>
          </a:p>
          <a:p/>
          <a:p>
            <a:r>
              <a:t>- Presented by [Your Name/Organization]</a:t>
            </a:r>
          </a:p>
          <a:p>
            <a:r>
              <a:t>- Date: [Today's Date]</a:t>
            </a:r>
          </a:p>
          <a:p/>
          <a:p>
            <a:r>
              <a:t>---</a:t>
            </a:r>
          </a:p>
          <a:p/>
          <a:p>
            <a:r>
              <a:t>This slide serves as a primer for the audience, setting the stage for more detailed discussions or presentations on how AI is applied specifically within each area of finance. Adjust the visuals and text to better fit your presentation style or focus areas.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Creating content for slide 2 on a presentation about AI in Finance will depend on what information was presented in slide 1. However, I can offer a general outline for slide 2, focusing on an introduction to the applications of AI in the financial sector.</a:t>
            </a:r>
          </a:p>
          <a:p/>
          <a:p>
            <a:r>
              <a:t>---</a:t>
            </a:r>
          </a:p>
          <a:p/>
          <a:p>
            <a:r>
              <a:t>**Slide 2: Key Applications of AI in Finance**</a:t>
            </a:r>
          </a:p>
          <a:p/>
          <a:p>
            <a:r>
              <a:t>1. **Fraud Detection and Prevention**</a:t>
            </a:r>
          </a:p>
          <a:p>
            <a:r>
              <a:t>   - *Machine Learning Algorithms*: AI models analyze transaction patterns to detect anomalies and flag potential fraud activities in real time.</a:t>
            </a:r>
          </a:p>
          <a:p>
            <a:r>
              <a:t>   - *Behavior Analysis*: Understand typical customer behavior to identify irregularities.</a:t>
            </a:r>
          </a:p>
          <a:p/>
          <a:p>
            <a:r>
              <a:t>2. **Algorithmic Trading**</a:t>
            </a:r>
          </a:p>
          <a:p>
            <a:r>
              <a:t>   - *High-Frequency Trading*: AI systems execute orders at extremely rapid rates to exploit small price differences.</a:t>
            </a:r>
          </a:p>
          <a:p>
            <a:r>
              <a:t>   - *Predictive Analytics*: Using AI to forecast stock trends and market conditions based on historical data.</a:t>
            </a:r>
          </a:p>
          <a:p/>
          <a:p>
            <a:r>
              <a:t>3. **Risk Management**</a:t>
            </a:r>
          </a:p>
          <a:p>
            <a:r>
              <a:t>   - *Credit Scoring*: AI-driven models assess creditworthiness more accurately by including non-traditional data sources.</a:t>
            </a:r>
          </a:p>
          <a:p>
            <a:r>
              <a:t>   - *Market Risk Analysis*: Simulate various economic scenarios to predict potential impacts on investment portfolios.</a:t>
            </a:r>
          </a:p>
          <a:p/>
          <a:p>
            <a:r>
              <a:t>4. **Customer Service and Personalization**</a:t>
            </a:r>
          </a:p>
          <a:p>
            <a:r>
              <a:t>   - *Chatbots and Virtual Assistants*: Provide 24/7 customer support and handle routine inquiries efficiently.</a:t>
            </a:r>
          </a:p>
          <a:p>
            <a:r>
              <a:t>   - *Personalized Financial Advice*: AI systems tailor financial products and services according to client needs and behaviors.</a:t>
            </a:r>
          </a:p>
          <a:p/>
          <a:p>
            <a:r>
              <a:t>5. **Regulatory Compliance**</a:t>
            </a:r>
          </a:p>
          <a:p>
            <a:r>
              <a:t>   - *RegTech*: Use of AI to monitor compliance with financial regulations, reducing manual effort and errors.</a:t>
            </a:r>
          </a:p>
          <a:p>
            <a:r>
              <a:t>   - *Automated Reporting*: Streamlines the generation of compliance reports through natural language processing (NLP) and data aggregation.</a:t>
            </a:r>
          </a:p>
          <a:p/>
          <a:p>
            <a:r>
              <a:t>6. **Portfolio Management**</a:t>
            </a:r>
          </a:p>
          <a:p>
            <a:r>
              <a:t>   - *Robo-Advisors*: AI platforms offering automated, algorithm-driven financial planning services.</a:t>
            </a:r>
          </a:p>
          <a:p>
            <a:r>
              <a:t>   - *Dynamic Portfolio Adjustment*: Continually rebalance portfolios based on AI assessments of market conditions.</a:t>
            </a:r>
          </a:p>
          <a:p/>
          <a:p>
            <a:r>
              <a:t>7. **Loan and Mortgage Processing**</a:t>
            </a:r>
          </a:p>
          <a:p>
            <a:r>
              <a:t>   - *Automated Underwriting*: AI speeds up decision-making, reducing approval times while maintaining accuracy.</a:t>
            </a:r>
          </a:p>
          <a:p>
            <a:r>
              <a:t>   - *Document Analysis*: Use of AI to process and analyze documents quickly to enhance loan approval efficiency.</a:t>
            </a:r>
          </a:p>
          <a:p/>
          <a:p>
            <a:r>
              <a:t>**Visuals Suggestions:**</a:t>
            </a:r>
          </a:p>
          <a:p>
            <a:r>
              <a:t>- Include icons or images representing each application area.</a:t>
            </a:r>
          </a:p>
          <a:p>
            <a:r>
              <a:t>- Use a flowchart or network diagram to show the interconnections between AI applications in finance.</a:t>
            </a:r>
          </a:p>
          <a:p/>
          <a:p>
            <a:r>
              <a:t>---</a:t>
            </a:r>
          </a:p>
          <a:p/>
          <a:p>
            <a:r>
              <a:t>Feel free to adjust the outline according to the overall structure and focus of your presentation. If there are specific themes or case studies presented in slide 1, ensure that slide 2 logically follows and expands on those points.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Creating slide 3 on AI in Finance depends on the context and specific topic within the finance field you want to address. Here are several options for slide 3 along with different focal points you might consider:</a:t>
            </a:r>
          </a:p>
          <a:p/>
          <a:p>
            <a:r>
              <a:t>---</a:t>
            </a:r>
          </a:p>
          <a:p/>
          <a:p>
            <a:r>
              <a:t>**Slide Title: AI Strategies Transforming the Financial Sector**</a:t>
            </a:r>
          </a:p>
          <a:p/>
          <a:p>
            <a:r>
              <a:t>1. **Introduction to AI Applications in Finance:**</a:t>
            </a:r>
          </a:p>
          <a:p>
            <a:r>
              <a:t>   - Brief overview of AI's impact on financial services.</a:t>
            </a:r>
          </a:p>
          <a:p>
            <a:r>
              <a:t>   - Mention key areas of application like trading, risk management, and customer service.</a:t>
            </a:r>
          </a:p>
          <a:p/>
          <a:p>
            <a:r>
              <a:t>2. **Key Applications of AI in Finance:**</a:t>
            </a:r>
          </a:p>
          <a:p>
            <a:r>
              <a:t>   - **Algorithmic Trading:**</a:t>
            </a:r>
          </a:p>
          <a:p>
            <a:r>
              <a:t>     - AI algorithms analyze market data and execute trades at optimal prices.</a:t>
            </a:r>
          </a:p>
          <a:p>
            <a:r>
              <a:t>   - **Credit Scoring:**</a:t>
            </a:r>
          </a:p>
          <a:p>
            <a:r>
              <a:t>     - AI models help evaluate creditworthiness more accurately by analyzing vast datasets.</a:t>
            </a:r>
          </a:p>
          <a:p>
            <a:r>
              <a:t>   - **Fraud Detection:**</a:t>
            </a:r>
          </a:p>
          <a:p>
            <a:r>
              <a:t>     - Machine learning models identify unusual patterns in transaction data to flag potential fraud.</a:t>
            </a:r>
          </a:p>
          <a:p/>
          <a:p>
            <a:r>
              <a:t>3. **Benefits of AI in Financial Services:**</a:t>
            </a:r>
          </a:p>
          <a:p>
            <a:r>
              <a:t>   - **Increased Efficiency:**</a:t>
            </a:r>
          </a:p>
          <a:p>
            <a:r>
              <a:t>     - Automates repetitive tasks, reducing operational costs.</a:t>
            </a:r>
          </a:p>
          <a:p>
            <a:r>
              <a:t>   - **Enhanced Decision Making:**</a:t>
            </a:r>
          </a:p>
          <a:p>
            <a:r>
              <a:t>     - Provides deeper insights through data analysis for better strategic decisions.</a:t>
            </a:r>
          </a:p>
          <a:p>
            <a:r>
              <a:t>   - **Improved Customer Experience:**</a:t>
            </a:r>
          </a:p>
          <a:p>
            <a:r>
              <a:t>     - AI-driven chatbots and personalized financial advice improve engagement and satisfaction.</a:t>
            </a:r>
          </a:p>
          <a:p/>
          <a:p>
            <a:r>
              <a:t>4. **Challenges to AI Integration:**</a:t>
            </a:r>
          </a:p>
          <a:p>
            <a:r>
              <a:t>   - **Data Privacy Concerns:**</a:t>
            </a:r>
          </a:p>
          <a:p>
            <a:r>
              <a:t>     - Handling sensitive financial data responsibly.</a:t>
            </a:r>
          </a:p>
          <a:p>
            <a:r>
              <a:t>   - **Regulatory Compliance:**</a:t>
            </a:r>
          </a:p>
          <a:p>
            <a:r>
              <a:t>     - Navigating complex regulatory landscapes with AI technologies.</a:t>
            </a:r>
          </a:p>
          <a:p>
            <a:r>
              <a:t>   - **Technological Dependence:**</a:t>
            </a:r>
          </a:p>
          <a:p>
            <a:r>
              <a:t>     - Risks of over-reliance on AI systems for critical financial processes.</a:t>
            </a:r>
          </a:p>
          <a:p/>
          <a:p>
            <a:r>
              <a:t>5. **Future Trends in AI and Finance:**</a:t>
            </a:r>
          </a:p>
          <a:p>
            <a:r>
              <a:t>   - Growth of robo-advisors in wealth management.</a:t>
            </a:r>
          </a:p>
          <a:p>
            <a:r>
              <a:t>   - Expansion of decentralized finance (DeFi) with AI innovation.</a:t>
            </a:r>
          </a:p>
          <a:p>
            <a:r>
              <a:t>   - AI-driven blockchain solutions for secure and transparent transactions.</a:t>
            </a:r>
          </a:p>
          <a:p/>
          <a:p>
            <a:r>
              <a:t>---</a:t>
            </a:r>
          </a:p>
          <a:p/>
          <a:p>
            <a:r>
              <a:t>Each bullet point can be elaborated upon with more detailed data, visuals, or case studies depending on your audience. Adjust the content to fit the depth and focus required for your presentation.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