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1: AI in Finance</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Certainly! Below is a suggestion for the content you might include on Slide 1 titled "AI in Finance":</a:t>
            </a:r>
          </a:p>
          <a:p/>
          <a:p>
            <a:r>
              <a:t>---</a:t>
            </a:r>
          </a:p>
          <a:p/>
          <a:p>
            <a:r>
              <a:t>**Slide 1: Introduction to AI in Finance**</a:t>
            </a:r>
          </a:p>
          <a:p/>
          <a:p>
            <a:r>
              <a:t>---</a:t>
            </a:r>
          </a:p>
          <a:p/>
          <a:p>
            <a:r>
              <a:t>**Title:** AI in Finance: Transforming the Financial Landscape</a:t>
            </a:r>
          </a:p>
          <a:p/>
          <a:p>
            <a:r>
              <a:t>**Introduction:**</a:t>
            </a:r>
          </a:p>
          <a:p/>
          <a:p>
            <a:r>
              <a:t>- **Definition of AI in Finance:**</a:t>
            </a:r>
          </a:p>
          <a:p>
            <a:r>
              <a:t>  - AI refers to the simulation of human intelligence processes by machines, especially computer systems, to perform tasks such as analysis, decision-making, and predictions with enhanced speed and efficiency.</a:t>
            </a:r>
          </a:p>
          <a:p/>
          <a:p>
            <a:r>
              <a:t>- **Importance of AI in Finance:**</a:t>
            </a:r>
          </a:p>
          <a:p>
            <a:r>
              <a:t>  - Revolutionizes traditional financial processes.</a:t>
            </a:r>
          </a:p>
          <a:p>
            <a:r>
              <a:t>  - Introduces innovative solutions for complex financial problems.</a:t>
            </a:r>
          </a:p>
          <a:p>
            <a:r>
              <a:t>  - Enhances decision-making and operational efficiency.</a:t>
            </a:r>
          </a:p>
          <a:p/>
          <a:p>
            <a:r>
              <a:t>**Key Functions and Applications:**</a:t>
            </a:r>
          </a:p>
          <a:p/>
          <a:p>
            <a:r>
              <a:t>1. **Fraud Detection:**</a:t>
            </a:r>
          </a:p>
          <a:p>
            <a:r>
              <a:t>   - Utilizes machine learning algorithms to identify unusual patterns and transactions that may indicate fraudulent activities.</a:t>
            </a:r>
          </a:p>
          <a:p>
            <a:r>
              <a:t>   </a:t>
            </a:r>
          </a:p>
          <a:p>
            <a:r>
              <a:t>2. **Algorithmic Trading:**</a:t>
            </a:r>
          </a:p>
          <a:p>
            <a:r>
              <a:t>   - Uses AI to create complex trading algorithms that execute trades at optimal speeds and times, capitalizing on market data and trends.</a:t>
            </a:r>
          </a:p>
          <a:p>
            <a:r>
              <a:t>   </a:t>
            </a:r>
          </a:p>
          <a:p>
            <a:r>
              <a:t>3. **Credit Scoring:**</a:t>
            </a:r>
          </a:p>
          <a:p>
            <a:r>
              <a:t>   - AI evaluates creditworthiness by analyzing large datasets, providing more accurate and inclusive credit assessments.</a:t>
            </a:r>
          </a:p>
          <a:p/>
          <a:p>
            <a:r>
              <a:t>4. **Risk Management:**</a:t>
            </a:r>
          </a:p>
          <a:p>
            <a:r>
              <a:t>   - AI models predict and manage risks by analyzing vast amounts of data to identify potential threats and opportunities.</a:t>
            </a:r>
          </a:p>
          <a:p/>
          <a:p>
            <a:r>
              <a:t>**Conclusion:**</a:t>
            </a:r>
          </a:p>
          <a:p/>
          <a:p>
            <a:r>
              <a:t>- AI is rapidly becoming an integral part of the finance industry, driving efficiency, personalization, and security.</a:t>
            </a:r>
          </a:p>
          <a:p>
            <a:r>
              <a:t>- Its role is set to expand further as technology advances and financial institutions increasingly adopt AI-driven solutions.</a:t>
            </a:r>
          </a:p>
          <a:p/>
          <a:p>
            <a:r>
              <a:t>---</a:t>
            </a:r>
          </a:p>
          <a:p/>
          <a:p>
            <a:r>
              <a:t>Feel free to customize or expand this slide based on your specific audience or presentation objectives.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2: AI in Finance</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Certainly! For slide 2, titled "AI in Finance: Overview," consider including the following key points and visual elements to provide a comprehensive understanding of AI's role and impact in the financial sector:</a:t>
            </a:r>
          </a:p>
          <a:p/>
          <a:p>
            <a:r>
              <a:t>---</a:t>
            </a:r>
          </a:p>
          <a:p/>
          <a:p>
            <a:r>
              <a:t>**Slide Title: AI in Finance: Overview**</a:t>
            </a:r>
          </a:p>
          <a:p/>
          <a:p>
            <a:r>
              <a:t>**1. Introduction**</a:t>
            </a:r>
          </a:p>
          <a:p>
            <a:r>
              <a:t>- Briefly define AI: Artificial Intelligence (AI) is the simulation of human intelligence processes by machines, especially computer systems, to perform tasks that typically require human intellect.</a:t>
            </a:r>
          </a:p>
          <a:p/>
          <a:p>
            <a:r>
              <a:t>**2. Key Areas of Impact in Finance:**</a:t>
            </a:r>
          </a:p>
          <a:p>
            <a:r>
              <a:t>- **Algorithmic Trading:**</a:t>
            </a:r>
          </a:p>
          <a:p>
            <a:r>
              <a:t>  - Description: AI-driven trading strategies for executing trades at optimal speed and efficiency.</a:t>
            </a:r>
          </a:p>
          <a:p>
            <a:r>
              <a:t>  - Visual: Graph showing AI vs. traditional trading performance over time.</a:t>
            </a:r>
          </a:p>
          <a:p>
            <a:r>
              <a:t>  </a:t>
            </a:r>
          </a:p>
          <a:p>
            <a:r>
              <a:t>- **Risk Management:**</a:t>
            </a:r>
          </a:p>
          <a:p>
            <a:r>
              <a:t>  - Description: AI models to predict risks and provide insights for robust risk mitigation.</a:t>
            </a:r>
          </a:p>
          <a:p>
            <a:r>
              <a:t>  - Visual: Infographic explaining how AI identifies and assesses risks in different financial sectors.</a:t>
            </a:r>
          </a:p>
          <a:p/>
          <a:p>
            <a:r>
              <a:t>- **Fraud Detection:**</a:t>
            </a:r>
          </a:p>
          <a:p>
            <a:r>
              <a:t>  - Description: Use of machine learning algorithms to identify and prevent fraudulent activities.</a:t>
            </a:r>
          </a:p>
          <a:p>
            <a:r>
              <a:t>  - Visual: Brief flowchart showing fraud detection process using AI.</a:t>
            </a:r>
          </a:p>
          <a:p/>
          <a:p>
            <a:r>
              <a:t>**3. Customer Service and Personalization:**</a:t>
            </a:r>
          </a:p>
          <a:p>
            <a:r>
              <a:t>- Description: AI-powered chatbots and personalized financial advice revolutionizing customer interactions.</a:t>
            </a:r>
          </a:p>
          <a:p>
            <a:r>
              <a:t>- Visual: Image of a chatbot assisting a customer in a financial app.</a:t>
            </a:r>
          </a:p>
          <a:p/>
          <a:p>
            <a:r>
              <a:t>**4. Credit Scoring and Lending:**</a:t>
            </a:r>
          </a:p>
          <a:p>
            <a:r>
              <a:t>- Description: Enhanced accuracy in credit scoring by analyzing diverse data sources for loan approvals.</a:t>
            </a:r>
          </a:p>
          <a:p>
            <a:r>
              <a:t>- Visual: Bar chart comparison of loan approval rates with AI-enhanced credit models vs. traditional methods.</a:t>
            </a:r>
          </a:p>
          <a:p/>
          <a:p>
            <a:r>
              <a:t>**5. Investment Insights:**</a:t>
            </a:r>
          </a:p>
          <a:p>
            <a:r>
              <a:t>- Description: AI tools providing deep insights and predictive analytics for better investment decisions.</a:t>
            </a:r>
          </a:p>
          <a:p>
            <a:r>
              <a:t>- Visual: Screenshot of an AI-driven investment dashboard showing analytics.</a:t>
            </a:r>
          </a:p>
          <a:p/>
          <a:p>
            <a:r>
              <a:t>**6. Regulatory Compliance:**</a:t>
            </a:r>
          </a:p>
          <a:p>
            <a:r>
              <a:t>- Description: Automation of compliance processes through AI to ensure adherence to regulations.</a:t>
            </a:r>
          </a:p>
          <a:p>
            <a:r>
              <a:t>- Visual: Diagram showing AI's role in monitoring and maintaining compliance.</a:t>
            </a:r>
          </a:p>
          <a:p/>
          <a:p>
            <a:r>
              <a:t>**7. Conclusion:**</a:t>
            </a:r>
          </a:p>
          <a:p>
            <a:r>
              <a:t>- Highlight the transformative potential of AI in increasing efficiency, reducing costs, and improving decision-making processes in finance.</a:t>
            </a:r>
          </a:p>
          <a:p/>
          <a:p>
            <a:r>
              <a:t>**Visual Elements:**</a:t>
            </a:r>
          </a:p>
          <a:p>
            <a:r>
              <a:t>- Use icons and bullet points for each section to enhance readability.</a:t>
            </a:r>
          </a:p>
          <a:p>
            <a:r>
              <a:t>- Ensure a cohesive and professional design with a balance of text and visuals.</a:t>
            </a:r>
          </a:p>
          <a:p/>
          <a:p>
            <a:r>
              <a:t>---</a:t>
            </a:r>
          </a:p>
          <a:p/>
          <a:p>
            <a:r>
              <a:t>This slide aims to provide attendees with a clear and concise overview of how AI is integrated into various financial activities, highlighting its benefits and applications.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3: AI in Finance</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Certainly! Here's a sample slide that you might include as Slide 3 in a presentation about AI in finance:</a:t>
            </a:r>
          </a:p>
          <a:p/>
          <a:p>
            <a:r>
              <a:t>---</a:t>
            </a:r>
          </a:p>
          <a:p/>
          <a:p>
            <a:r>
              <a:t>**Slide 3: Key Applications of AI in Finance**</a:t>
            </a:r>
          </a:p>
          <a:p/>
          <a:p>
            <a:r>
              <a:t>**1. Fraud Detection and Prevention**</a:t>
            </a:r>
          </a:p>
          <a:p>
            <a:r>
              <a:t>   - AI algorithms analyze transaction patterns to identify anomalies.</a:t>
            </a:r>
          </a:p>
          <a:p>
            <a:r>
              <a:t>   - Real-time monitoring and alerts for suspicious activities.</a:t>
            </a:r>
          </a:p>
          <a:p/>
          <a:p>
            <a:r>
              <a:t>**2. Algorithmic and High-Frequency Trading**</a:t>
            </a:r>
          </a:p>
          <a:p>
            <a:r>
              <a:t>   - Use of machine learning models to make rapid trading decisions.</a:t>
            </a:r>
          </a:p>
          <a:p>
            <a:r>
              <a:t>   - AI-driven strategies to capitalize on market trends and opportunities.</a:t>
            </a:r>
          </a:p>
          <a:p/>
          <a:p>
            <a:r>
              <a:t>**3. Risk Management**</a:t>
            </a:r>
          </a:p>
          <a:p>
            <a:r>
              <a:t>   - Predictive analytics for assessing and mitigating financial risks.</a:t>
            </a:r>
          </a:p>
          <a:p>
            <a:r>
              <a:t>   - Scenario analysis and stress testing using AI simulations.</a:t>
            </a:r>
          </a:p>
          <a:p/>
          <a:p>
            <a:r>
              <a:t>**4. Customer Service and Support**</a:t>
            </a:r>
          </a:p>
          <a:p>
            <a:r>
              <a:t>   - AI-powered chatbots and virtual assistants for 24/7 customer service.</a:t>
            </a:r>
          </a:p>
          <a:p>
            <a:r>
              <a:t>   - Personalized assistance and financial advice through natural language processing.</a:t>
            </a:r>
          </a:p>
          <a:p/>
          <a:p>
            <a:r>
              <a:t>**5. Credit Scoring and Loan Assessment**</a:t>
            </a:r>
          </a:p>
          <a:p>
            <a:r>
              <a:t>   - Enhanced credit risk modeling with AI-based scoring systems.</a:t>
            </a:r>
          </a:p>
          <a:p>
            <a:r>
              <a:t>   - Faster, more accurate decisions for loan approvals.</a:t>
            </a:r>
          </a:p>
          <a:p/>
          <a:p>
            <a:r>
              <a:t>**6. Portfolio Management**</a:t>
            </a:r>
          </a:p>
          <a:p>
            <a:r>
              <a:t>   - Robo-advisors providing investment recommendations based on AI insights.</a:t>
            </a:r>
          </a:p>
          <a:p>
            <a:r>
              <a:t>   - Automatic portfolio rebalancing and optimization.</a:t>
            </a:r>
          </a:p>
          <a:p/>
          <a:p>
            <a:r>
              <a:t>**Visuals/Graphs:**</a:t>
            </a:r>
          </a:p>
          <a:p>
            <a:r>
              <a:t>   - Infographic showing the flow of AI in various financial functions.</a:t>
            </a:r>
          </a:p>
          <a:p>
            <a:r>
              <a:t>   - Graph depicting the impact of AI on trading volume and efficiency.</a:t>
            </a:r>
          </a:p>
          <a:p/>
          <a:p>
            <a:r>
              <a:t>**Closing Thought:**</a:t>
            </a:r>
          </a:p>
          <a:p>
            <a:r>
              <a:t>   - "AI is revolutionizing finance by enhancing efficiency, accuracy, and customer experience."</a:t>
            </a:r>
          </a:p>
          <a:p/>
          <a:p>
            <a:r>
              <a:t>---</a:t>
            </a:r>
          </a:p>
          <a:p/>
          <a:p>
            <a:r>
              <a:t>Feel free to customize this slide with specific details or visual elements based on the direction and scope of your presentation.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4: AI in Finance</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Certainly! Below is a suggested outline and content for Slide 4 on "AI in Finance". This slide will highlight the benefits of implementing AI technologies in the financial sector.</a:t>
            </a:r>
          </a:p>
          <a:p/>
          <a:p>
            <a:r>
              <a:t>---</a:t>
            </a:r>
          </a:p>
          <a:p/>
          <a:p>
            <a:r>
              <a:t>### Slide 4: Benefits of AI in Finance</a:t>
            </a:r>
          </a:p>
          <a:p/>
          <a:p>
            <a:r>
              <a:t>#### Key Benefits:</a:t>
            </a:r>
          </a:p>
          <a:p/>
          <a:p>
            <a:r>
              <a:t>1. **Enhanced Decision Making**</a:t>
            </a:r>
          </a:p>
          <a:p>
            <a:r>
              <a:t>   - AI assists in analyzing large volumes of data rapidly and accurately.</a:t>
            </a:r>
          </a:p>
          <a:p>
            <a:r>
              <a:t>   - Provides actionable insights for better investment decisions and risk management.</a:t>
            </a:r>
          </a:p>
          <a:p/>
          <a:p>
            <a:r>
              <a:t>2. **Improved Customer Experience**</a:t>
            </a:r>
          </a:p>
          <a:p>
            <a:r>
              <a:t>   - Chatbots and virtual assistants provide 24/7 customer support and personalized financial advice.</a:t>
            </a:r>
          </a:p>
          <a:p>
            <a:r>
              <a:t>   - AI-driven personalization enhances user engagement and satisfaction.</a:t>
            </a:r>
          </a:p>
          <a:p/>
          <a:p>
            <a:r>
              <a:t>3. **Fraud Detection and Prevention**</a:t>
            </a:r>
          </a:p>
          <a:p>
            <a:r>
              <a:t>   - Machine Learning algorithms detect unusual patterns and anomalies in real-time.</a:t>
            </a:r>
          </a:p>
          <a:p>
            <a:r>
              <a:t>   - Helps in reducing fraudulent activities and minimizing financial losses.</a:t>
            </a:r>
          </a:p>
          <a:p/>
          <a:p>
            <a:r>
              <a:t>4. **Operational Efficiency**</a:t>
            </a:r>
          </a:p>
          <a:p>
            <a:r>
              <a:t>   - Automation of routine tasks leads to significant cost savings.</a:t>
            </a:r>
          </a:p>
          <a:p>
            <a:r>
              <a:t>   - Streamlined processes improve workflow and reduce human error.</a:t>
            </a:r>
          </a:p>
          <a:p/>
          <a:p>
            <a:r>
              <a:t>5. **Risk Management**</a:t>
            </a:r>
          </a:p>
          <a:p>
            <a:r>
              <a:t>   - AI models predict market trends and potential risks more accurately.</a:t>
            </a:r>
          </a:p>
          <a:p>
            <a:r>
              <a:t>   - Proactive measures can be implemented to mitigate risks effectively.</a:t>
            </a:r>
          </a:p>
          <a:p/>
          <a:p>
            <a:r>
              <a:t>#### Visuals:</a:t>
            </a:r>
          </a:p>
          <a:p>
            <a:r>
              <a:t>- Infographic highlighting the impact of AI in different financial services.</a:t>
            </a:r>
          </a:p>
          <a:p>
            <a:r>
              <a:t>- Icons representing key benefits like decision-making, customer support, and fraud detection.</a:t>
            </a:r>
          </a:p>
          <a:p/>
          <a:p>
            <a:r>
              <a:t>#### Key Statistics:</a:t>
            </a:r>
          </a:p>
          <a:p>
            <a:r>
              <a:t>- According to [source], AI is projected to save the banking industry [X] billion dollars annually by 202X.</a:t>
            </a:r>
          </a:p>
          <a:p>
            <a:r>
              <a:t>- A [source] report found that AI could enhance productivity by [Y]% while reducing operational costs by [Z]% in financial institutions.</a:t>
            </a:r>
          </a:p>
          <a:p/>
          <a:p>
            <a:r>
              <a:t>---</a:t>
            </a:r>
          </a:p>
          <a:p/>
          <a:p>
            <a:r>
              <a:t>This slide aims to provide a clear and concise overview of how AI is transforming the financial industry, emphasizing the tangible benefits for organizations and customers alike. You can customize it with specific data and visuals relevant to your presentation.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5: AI in Finance</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Certainly! Here's an outline for Slide 5 of a presentation on AI in Finance:</a:t>
            </a:r>
          </a:p>
          <a:p/>
          <a:p>
            <a:r>
              <a:t>**Slide Title: AI in Fraud Detection and Risk Management**</a:t>
            </a:r>
          </a:p>
          <a:p/>
          <a:p>
            <a:r>
              <a:t>**Key Points:**</a:t>
            </a:r>
          </a:p>
          <a:p/>
          <a:p>
            <a:r>
              <a:t>1. **Introduction to Fraud Detection:**</a:t>
            </a:r>
          </a:p>
          <a:p>
            <a:r>
              <a:t>   - AI models analyze transactions in real-time to identify suspicious activities.</a:t>
            </a:r>
          </a:p>
          <a:p>
            <a:r>
              <a:t>   - Machine learning algorithms learn patterns of legitimate vs. fraudulent behavior.</a:t>
            </a:r>
          </a:p>
          <a:p/>
          <a:p>
            <a:r>
              <a:t>2. **AI Techniques Used:**</a:t>
            </a:r>
          </a:p>
          <a:p>
            <a:r>
              <a:t>   - Anomaly detection to spot unusual transactions.</a:t>
            </a:r>
          </a:p>
          <a:p>
            <a:r>
              <a:t>   - Predictive analytics to foresee potential fraud.</a:t>
            </a:r>
          </a:p>
          <a:p>
            <a:r>
              <a:t>   - Natural language processing for analyzing text-based data (e.g., emails, customer communications).</a:t>
            </a:r>
          </a:p>
          <a:p/>
          <a:p>
            <a:r>
              <a:t>3. **Benefits of AI in Fraud Detection:**</a:t>
            </a:r>
          </a:p>
          <a:p>
            <a:r>
              <a:t>   - Increased accuracy and speed in identifying fraudulent activities.</a:t>
            </a:r>
          </a:p>
          <a:p>
            <a:r>
              <a:t>   - Reduction of false positives, minimizing disruption for legitimate customers.</a:t>
            </a:r>
          </a:p>
          <a:p>
            <a:r>
              <a:t>   - Continuous learning and adaptation to new fraud tactics.</a:t>
            </a:r>
          </a:p>
          <a:p/>
          <a:p>
            <a:r>
              <a:t>4. **Risk Management:**</a:t>
            </a:r>
          </a:p>
          <a:p>
            <a:r>
              <a:t>   - AI models predict creditworthiness and financial stability within seconds.</a:t>
            </a:r>
          </a:p>
          <a:p>
            <a:r>
              <a:t>   - Stress testing through simulations and scenario analysis.</a:t>
            </a:r>
          </a:p>
          <a:p>
            <a:r>
              <a:t>   - Portfolio risk management enhanced by AI's ability to process and analyze large datasets.</a:t>
            </a:r>
          </a:p>
          <a:p/>
          <a:p>
            <a:r>
              <a:t>5. **Case Studies/Examples:**</a:t>
            </a:r>
          </a:p>
          <a:p>
            <a:r>
              <a:t>   - [Company A]: Successfully reduced fraud losses by X% using AI.</a:t>
            </a:r>
          </a:p>
          <a:p>
            <a:r>
              <a:t>   - [Company B]: Improved risk assessment efficiency by XX% with AI-driven analytics.</a:t>
            </a:r>
          </a:p>
          <a:p/>
          <a:p>
            <a:r>
              <a:t>6. **Challenges and Considerations:**</a:t>
            </a:r>
          </a:p>
          <a:p>
            <a:r>
              <a:t>   - Data privacy and ethical considerations.</a:t>
            </a:r>
          </a:p>
          <a:p>
            <a:r>
              <a:t>   - The necessity for regular model updates to handle new fraud tactics.</a:t>
            </a:r>
          </a:p>
          <a:p>
            <a:r>
              <a:t>   - Balancing automated decisions with human expertise.</a:t>
            </a:r>
          </a:p>
          <a:p/>
          <a:p>
            <a:r>
              <a:t>7. **Conclusion:**</a:t>
            </a:r>
          </a:p>
          <a:p>
            <a:r>
              <a:t>   - AI is transforming fraud detection and risk management in finance.</a:t>
            </a:r>
          </a:p>
          <a:p>
            <a:r>
              <a:t>   - Continued development and integration are essential for staying ahead of threats.</a:t>
            </a:r>
          </a:p>
          <a:p/>
          <a:p>
            <a:r>
              <a:t>**Visual Elements:**</a:t>
            </a:r>
          </a:p>
          <a:p>
            <a:r>
              <a:t>- Graphs displaying reduction in fraud rates due to AI.</a:t>
            </a:r>
          </a:p>
          <a:p>
            <a:r>
              <a:t>- Diagram showing how AI integrates into existing systems for fraud detection.</a:t>
            </a:r>
          </a:p>
          <a:p>
            <a:r>
              <a:t>- Flowchart of the risk management process enhanced by AI.</a:t>
            </a:r>
          </a:p>
          <a:p/>
          <a:p>
            <a:r>
              <a:t>Consider complementing these points with visuals or graphs to enhance engagement and understanding.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