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rPr sz="3200" b="1">
                <a:solidFill>
                  <a:srgbClr val="0000FF"/>
                </a:solidFill>
              </a:rPr>
              <a:t>Slide 1: Life cycle of insect</a:t>
            </a:r>
          </a:p>
        </p:txBody>
      </p:sp>
      <p:sp>
        <p:nvSpPr>
          <p:cNvPr id="3" name="TextBox 2"/>
          <p:cNvSpPr txBox="1"/>
          <p:nvPr/>
        </p:nvSpPr>
        <p:spPr>
          <a:xfrm>
            <a:off x="100" y="150"/>
            <a:ext cx="1000" cy="500"/>
          </a:xfrm>
          <a:prstGeom prst="rect">
            <a:avLst/>
          </a:prstGeom>
          <a:noFill/>
        </p:spPr>
        <p:txBody>
          <a:bodyPr wrap="none">
            <a:spAutoFit/>
          </a:bodyPr>
          <a:lstStyle/>
          <a:p>
            <a:pPr algn="l"/>
            <a:r>
              <a:rPr sz="2200">
                <a:solidFill>
                  <a:srgbClr val="323232"/>
                </a:solidFill>
              </a:rPr>
              <a:t>To create an engaging and informative first slide on the "Life Cycle of Insects," you can follow this outline:</a:t>
            </a:r>
          </a:p>
          <a:p/>
          <a:p>
            <a:pPr algn="l"/>
            <a:r>
              <a:rPr sz="2200">
                <a:solidFill>
                  <a:srgbClr val="323232"/>
                </a:solidFill>
              </a:rPr>
              <a:t>---</a:t>
            </a:r>
          </a:p>
          <a:p/>
          <a:p>
            <a:pPr algn="l"/>
            <a:r>
              <a:rPr sz="2200">
                <a:solidFill>
                  <a:srgbClr val="323232"/>
                </a:solidFill>
              </a:rPr>
              <a:t>**Slide 1: Title Slide**</a:t>
            </a:r>
          </a:p>
          <a:p/>
          <a:p>
            <a:pPr algn="l"/>
            <a:r>
              <a:rPr sz="2200">
                <a:solidFill>
                  <a:srgbClr val="323232"/>
                </a:solidFill>
              </a:rPr>
              <a:t>**Title:** Life Cycle of Insects</a:t>
            </a:r>
          </a:p>
          <a:p/>
          <a:p>
            <a:pPr algn="l"/>
            <a:r>
              <a:rPr sz="2200">
                <a:solidFill>
                  <a:srgbClr val="323232"/>
                </a:solidFill>
              </a:rPr>
              <a:t>**Subtitle:** Understanding the Transformative Stages of Insect Development</a:t>
            </a:r>
          </a:p>
          <a:p/>
          <a:p>
            <a:pPr algn="l"/>
            <a:r>
              <a:rPr sz="2200">
                <a:solidFill>
                  <a:srgbClr val="323232"/>
                </a:solidFill>
              </a:rPr>
              <a:t>**Visuals:**</a:t>
            </a:r>
          </a:p>
          <a:p>
            <a:pPr algn="l"/>
            <a:r>
              <a:rPr sz="2200">
                <a:solidFill>
                  <a:srgbClr val="323232"/>
                </a:solidFill>
              </a:rPr>
              <a:t>- A high-quality image or illustration depicting a common insect at various life stages (such as a butterfly, beetle, or mosquito).</a:t>
            </a:r>
          </a:p>
          <a:p>
            <a:pPr algn="l"/>
            <a:r>
              <a:rPr sz="2200">
                <a:solidFill>
                  <a:srgbClr val="323232"/>
                </a:solidFill>
              </a:rPr>
              <a:t>- Consider using a diagonal split to show different life stages on the same image.</a:t>
            </a:r>
          </a:p>
          <a:p/>
          <a:p>
            <a:pPr algn="l"/>
            <a:r>
              <a:rPr sz="2200">
                <a:solidFill>
                  <a:srgbClr val="323232"/>
                </a:solidFill>
              </a:rPr>
              <a:t>**Text:**</a:t>
            </a:r>
          </a:p>
          <a:p>
            <a:pPr algn="l"/>
            <a:r>
              <a:rPr sz="2200">
                <a:solidFill>
                  <a:srgbClr val="323232"/>
                </a:solidFill>
              </a:rPr>
              <a:t>- Include your name or the name of the presenter (if applicable).</a:t>
            </a:r>
          </a:p>
          <a:p>
            <a:pPr algn="l"/>
            <a:r>
              <a:rPr sz="2200">
                <a:solidFill>
                  <a:srgbClr val="323232"/>
                </a:solidFill>
              </a:rPr>
              <a:t>- Date of the presentation.</a:t>
            </a:r>
          </a:p>
          <a:p>
            <a:pPr algn="l"/>
            <a:r>
              <a:rPr sz="2200">
                <a:solidFill>
                  <a:srgbClr val="323232"/>
                </a:solidFill>
              </a:rPr>
              <a:t>- Optional: Institutional logo or branding, if relevant.</a:t>
            </a:r>
          </a:p>
          <a:p/>
          <a:p>
            <a:pPr algn="l"/>
            <a:r>
              <a:rPr sz="2200">
                <a:solidFill>
                  <a:srgbClr val="323232"/>
                </a:solidFill>
              </a:rPr>
              <a:t>**Design Tips:**</a:t>
            </a:r>
          </a:p>
          <a:p>
            <a:pPr algn="l"/>
            <a:r>
              <a:rPr sz="2200">
                <a:solidFill>
                  <a:srgbClr val="323232"/>
                </a:solidFill>
              </a:rPr>
              <a:t>- Use a simple and clean layout with consistent color themes throughout the presentation.</a:t>
            </a:r>
          </a:p>
          <a:p>
            <a:pPr algn="l"/>
            <a:r>
              <a:rPr sz="2200">
                <a:solidFill>
                  <a:srgbClr val="323232"/>
                </a:solidFill>
              </a:rPr>
              <a:t>- Choose a readable font for titles and subtitles.</a:t>
            </a:r>
          </a:p>
          <a:p>
            <a:pPr algn="l"/>
            <a:r>
              <a:rPr sz="2200">
                <a:solidFill>
                  <a:srgbClr val="323232"/>
                </a:solidFill>
              </a:rPr>
              <a:t>- Make sure the visual is relevant and captivating to immediately engage the audience.</a:t>
            </a:r>
          </a:p>
          <a:p/>
          <a:p>
            <a:pPr algn="l"/>
            <a:r>
              <a:rPr sz="2200">
                <a:solidFill>
                  <a:srgbClr val="323232"/>
                </a:solidFill>
              </a:rPr>
              <a:t>Once Slide 1 is set, you can continue with further slides that delve into each stage of the insect's life cycle, such as eggs, larva, pupa, and adult stages.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rPr sz="3200" b="1">
                <a:solidFill>
                  <a:srgbClr val="0000FF"/>
                </a:solidFill>
              </a:rPr>
              <a:t>Slide 2: Life cycle of insect</a:t>
            </a:r>
          </a:p>
        </p:txBody>
      </p:sp>
      <p:sp>
        <p:nvSpPr>
          <p:cNvPr id="3" name="TextBox 2"/>
          <p:cNvSpPr txBox="1"/>
          <p:nvPr/>
        </p:nvSpPr>
        <p:spPr>
          <a:xfrm>
            <a:off x="100" y="150"/>
            <a:ext cx="1000" cy="500"/>
          </a:xfrm>
          <a:prstGeom prst="rect">
            <a:avLst/>
          </a:prstGeom>
          <a:noFill/>
        </p:spPr>
        <p:txBody>
          <a:bodyPr wrap="none">
            <a:spAutoFit/>
          </a:bodyPr>
          <a:lstStyle/>
          <a:p>
            <a:pPr algn="l"/>
            <a:r>
              <a:rPr sz="2200">
                <a:solidFill>
                  <a:srgbClr val="323232"/>
                </a:solidFill>
              </a:rPr>
              <a:t>Sure! Below is a suggested layout and content for slide 2 on the life cycle of an insect. This slide can be part of a presentation covering insect biology or ecology.</a:t>
            </a:r>
          </a:p>
          <a:p/>
          <a:p>
            <a:pPr algn="l"/>
            <a:r>
              <a:rPr sz="2200">
                <a:solidFill>
                  <a:srgbClr val="323232"/>
                </a:solidFill>
              </a:rPr>
              <a:t>---</a:t>
            </a:r>
          </a:p>
          <a:p/>
          <a:p>
            <a:pPr algn="l"/>
            <a:r>
              <a:rPr sz="2200">
                <a:solidFill>
                  <a:srgbClr val="323232"/>
                </a:solidFill>
              </a:rPr>
              <a:t>**Slide 2: Stages of Insect Life Cycle**</a:t>
            </a:r>
          </a:p>
          <a:p/>
          <a:p>
            <a:pPr algn="l"/>
            <a:r>
              <a:rPr sz="2200">
                <a:solidFill>
                  <a:srgbClr val="323232"/>
                </a:solidFill>
              </a:rPr>
              <a:t>**Title:** Understanding Insect Metamorphosis</a:t>
            </a:r>
          </a:p>
          <a:p/>
          <a:p>
            <a:pPr algn="l"/>
            <a:r>
              <a:rPr sz="2200">
                <a:solidFill>
                  <a:srgbClr val="323232"/>
                </a:solidFill>
              </a:rPr>
              <a:t>**Content:**</a:t>
            </a:r>
          </a:p>
          <a:p/>
          <a:p>
            <a:pPr algn="l"/>
            <a:r>
              <a:rPr sz="2200">
                <a:solidFill>
                  <a:srgbClr val="323232"/>
                </a:solidFill>
              </a:rPr>
              <a:t>1. **Introduction to Insect Metamorphosis**</a:t>
            </a:r>
          </a:p>
          <a:p>
            <a:pPr algn="l"/>
            <a:r>
              <a:rPr sz="2200">
                <a:solidFill>
                  <a:srgbClr val="323232"/>
                </a:solidFill>
              </a:rPr>
              <a:t>   - Metamorphosis: A biological process by which insects develop, grow, and change form.</a:t>
            </a:r>
          </a:p>
          <a:p>
            <a:pPr algn="l"/>
            <a:r>
              <a:rPr sz="2200">
                <a:solidFill>
                  <a:srgbClr val="323232"/>
                </a:solidFill>
              </a:rPr>
              <a:t>   - Not all insects undergo full metamorphosis; variations include complete and incomplete metamorphosis.</a:t>
            </a:r>
          </a:p>
          <a:p/>
          <a:p>
            <a:pPr algn="l"/>
            <a:r>
              <a:rPr sz="2200">
                <a:solidFill>
                  <a:srgbClr val="323232"/>
                </a:solidFill>
              </a:rPr>
              <a:t>2. **Types of Metamorphosis**</a:t>
            </a:r>
          </a:p>
          <a:p>
            <a:pPr algn="l"/>
            <a:r>
              <a:rPr sz="2200">
                <a:solidFill>
                  <a:srgbClr val="323232"/>
                </a:solidFill>
              </a:rPr>
              <a:t>   - **Complete Metamorphosis (Holometabolous)**</a:t>
            </a:r>
          </a:p>
          <a:p>
            <a:pPr algn="l"/>
            <a:r>
              <a:rPr sz="2200">
                <a:solidFill>
                  <a:srgbClr val="323232"/>
                </a:solidFill>
              </a:rPr>
              <a:t>     - Life stages include Egg, Larva, Pupa, and Adult.</a:t>
            </a:r>
          </a:p>
          <a:p>
            <a:pPr algn="l"/>
            <a:r>
              <a:rPr sz="2200">
                <a:solidFill>
                  <a:srgbClr val="323232"/>
                </a:solidFill>
              </a:rPr>
              <a:t>     - Examples: Butterflies, Bees, Beetles.</a:t>
            </a:r>
          </a:p>
          <a:p>
            <a:pPr algn="l"/>
            <a:r>
              <a:rPr sz="2200">
                <a:solidFill>
                  <a:srgbClr val="323232"/>
                </a:solidFill>
              </a:rPr>
              <a:t>   - **Incomplete Metamorphosis (Hemimetabolous)**</a:t>
            </a:r>
          </a:p>
          <a:p>
            <a:pPr algn="l"/>
            <a:r>
              <a:rPr sz="2200">
                <a:solidFill>
                  <a:srgbClr val="323232"/>
                </a:solidFill>
              </a:rPr>
              <a:t>     - Life stages include Egg, Nymph, and Adult.</a:t>
            </a:r>
          </a:p>
          <a:p>
            <a:pPr algn="l"/>
            <a:r>
              <a:rPr sz="2200">
                <a:solidFill>
                  <a:srgbClr val="323232"/>
                </a:solidFill>
              </a:rPr>
              <a:t>     - Examples: Grasshoppers, Cockroaches, Dragonflies.</a:t>
            </a:r>
          </a:p>
          <a:p/>
          <a:p>
            <a:pPr algn="l"/>
            <a:r>
              <a:rPr sz="2200">
                <a:solidFill>
                  <a:srgbClr val="323232"/>
                </a:solidFill>
              </a:rPr>
              <a:t>3. **Exploring the Stages**</a:t>
            </a:r>
          </a:p>
          <a:p/>
          <a:p>
            <a:pPr algn="l"/>
            <a:r>
              <a:rPr sz="2200">
                <a:solidFill>
                  <a:srgbClr val="323232"/>
                </a:solidFill>
              </a:rPr>
              <a:t>   - **Egg Stage**</a:t>
            </a:r>
          </a:p>
          <a:p>
            <a:pPr algn="l"/>
            <a:r>
              <a:rPr sz="2200">
                <a:solidFill>
                  <a:srgbClr val="323232"/>
                </a:solidFill>
              </a:rPr>
              <a:t>     - Description: The initial stage of life where development begins.</a:t>
            </a:r>
          </a:p>
          <a:p>
            <a:pPr algn="l"/>
            <a:r>
              <a:rPr sz="2200">
                <a:solidFill>
                  <a:srgbClr val="323232"/>
                </a:solidFill>
              </a:rPr>
              <a:t>     - Duration varies greatly among species.</a:t>
            </a:r>
          </a:p>
          <a:p/>
          <a:p>
            <a:pPr algn="l"/>
            <a:r>
              <a:rPr sz="2200">
                <a:solidFill>
                  <a:srgbClr val="323232"/>
                </a:solidFill>
              </a:rPr>
              <a:t>   - **Larva/Nymph Stage**</a:t>
            </a:r>
          </a:p>
          <a:p>
            <a:pPr algn="l"/>
            <a:r>
              <a:rPr sz="2200">
                <a:solidFill>
                  <a:srgbClr val="323232"/>
                </a:solidFill>
              </a:rPr>
              <a:t>     - Description (Larva): Often worm-like with a focus on feeding and growth.</a:t>
            </a:r>
          </a:p>
          <a:p>
            <a:pPr algn="l"/>
            <a:r>
              <a:rPr sz="2200">
                <a:solidFill>
                  <a:srgbClr val="323232"/>
                </a:solidFill>
              </a:rPr>
              <a:t>     - Description (Nymph): Miniature version of adult, molts multiple times.</a:t>
            </a:r>
          </a:p>
          <a:p>
            <a:pPr algn="l"/>
            <a:r>
              <a:rPr sz="2200">
                <a:solidFill>
                  <a:srgbClr val="323232"/>
                </a:solidFill>
              </a:rPr>
              <a:t>     - Role: Critical growth phase, often undergoing several molts.</a:t>
            </a:r>
          </a:p>
          <a:p/>
          <a:p>
            <a:pPr algn="l"/>
            <a:r>
              <a:rPr sz="2200">
                <a:solidFill>
                  <a:srgbClr val="323232"/>
                </a:solidFill>
              </a:rPr>
              <a:t>   - **Pupa Stage (Only in Complete Metamorphosis)**</a:t>
            </a:r>
          </a:p>
          <a:p>
            <a:pPr algn="l"/>
            <a:r>
              <a:rPr sz="2200">
                <a:solidFill>
                  <a:srgbClr val="323232"/>
                </a:solidFill>
              </a:rPr>
              <a:t>     - Description: Transformation stage enclosed within a protective casing.</a:t>
            </a:r>
          </a:p>
          <a:p>
            <a:pPr algn="l"/>
            <a:r>
              <a:rPr sz="2200">
                <a:solidFill>
                  <a:srgbClr val="323232"/>
                </a:solidFill>
              </a:rPr>
              <a:t>     - Significant reorganization to form adult structures.</a:t>
            </a:r>
          </a:p>
          <a:p/>
          <a:p>
            <a:pPr algn="l"/>
            <a:r>
              <a:rPr sz="2200">
                <a:solidFill>
                  <a:srgbClr val="323232"/>
                </a:solidFill>
              </a:rPr>
              <a:t>   - **Adult Stage**</a:t>
            </a:r>
          </a:p>
          <a:p>
            <a:pPr algn="l"/>
            <a:r>
              <a:rPr sz="2200">
                <a:solidFill>
                  <a:srgbClr val="323232"/>
                </a:solidFill>
              </a:rPr>
              <a:t>     - Description: Final stage, reproductive maturity.</a:t>
            </a:r>
          </a:p>
          <a:p>
            <a:pPr algn="l"/>
            <a:r>
              <a:rPr sz="2200">
                <a:solidFill>
                  <a:srgbClr val="323232"/>
                </a:solidFill>
              </a:rPr>
              <a:t>     - Role: Primary focus on reproduction, though some may feed.</a:t>
            </a:r>
          </a:p>
          <a:p/>
          <a:p>
            <a:pPr algn="l"/>
            <a:r>
              <a:rPr sz="2200">
                <a:solidFill>
                  <a:srgbClr val="323232"/>
                </a:solidFill>
              </a:rPr>
              <a:t>4. **Conclusion**</a:t>
            </a:r>
          </a:p>
          <a:p>
            <a:pPr algn="l"/>
            <a:r>
              <a:rPr sz="2200">
                <a:solidFill>
                  <a:srgbClr val="323232"/>
                </a:solidFill>
              </a:rPr>
              <a:t>   - Insects play critical roles in ecosystems: pollination, decomposition, food source.</a:t>
            </a:r>
          </a:p>
          <a:p>
            <a:pPr algn="l"/>
            <a:r>
              <a:rPr sz="2200">
                <a:solidFill>
                  <a:srgbClr val="323232"/>
                </a:solidFill>
              </a:rPr>
              <a:t>   - Understanding their life cycle helps us appreciate their ecological impact.</a:t>
            </a:r>
          </a:p>
          <a:p/>
          <a:p>
            <a:pPr algn="l"/>
            <a:r>
              <a:rPr sz="2200">
                <a:solidFill>
                  <a:srgbClr val="323232"/>
                </a:solidFill>
              </a:rPr>
              <a:t>**Visuals:**</a:t>
            </a:r>
          </a:p>
          <a:p>
            <a:pPr algn="l"/>
            <a:r>
              <a:rPr sz="2200">
                <a:solidFill>
                  <a:srgbClr val="323232"/>
                </a:solidFill>
              </a:rPr>
              <a:t>- Diagram or flowchart illustrating the life cycle stages of both complete and incomplete metamorphosis.</a:t>
            </a:r>
          </a:p>
          <a:p>
            <a:pPr algn="l"/>
            <a:r>
              <a:rPr sz="2200">
                <a:solidFill>
                  <a:srgbClr val="323232"/>
                </a:solidFill>
              </a:rPr>
              <a:t>- Images of specific examples for each metamorphosis type.</a:t>
            </a:r>
          </a:p>
          <a:p/>
          <a:p>
            <a:pPr algn="l"/>
            <a:r>
              <a:rPr sz="2200">
                <a:solidFill>
                  <a:srgbClr val="323232"/>
                </a:solidFill>
              </a:rPr>
              <a:t>**Notes:**</a:t>
            </a:r>
          </a:p>
          <a:p>
            <a:pPr algn="l"/>
            <a:r>
              <a:rPr sz="2200">
                <a:solidFill>
                  <a:srgbClr val="323232"/>
                </a:solidFill>
              </a:rPr>
              <a:t>- Highlight the diversity among insect life cycles across different species.</a:t>
            </a:r>
          </a:p>
          <a:p>
            <a:pPr algn="l"/>
            <a:r>
              <a:rPr sz="2200">
                <a:solidFill>
                  <a:srgbClr val="323232"/>
                </a:solidFill>
              </a:rPr>
              <a:t>- Consider integrating a brief quiz or interactive element discussing why understanding these stages is crucial for fields like agriculture and environmental science.</a:t>
            </a:r>
          </a:p>
          <a:p/>
          <a:p>
            <a:pPr algn="l"/>
            <a:r>
              <a:rPr sz="2200">
                <a:solidFill>
                  <a:srgbClr val="323232"/>
                </a:solidFill>
              </a:rPr>
              <a:t>---</a:t>
            </a:r>
          </a:p>
          <a:p/>
          <a:p>
            <a:pPr algn="l"/>
            <a:r>
              <a:rPr sz="2200">
                <a:solidFill>
                  <a:srgbClr val="323232"/>
                </a:solidFill>
              </a:rPr>
              <a:t>This slide layout is intended to provide a clear, informative overview of the insect life cycle, promoting engagement and understanding among the audience. Adjustments can be made depending on the audience's level of expertise and the context of your presentation.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rPr sz="3200" b="1">
                <a:solidFill>
                  <a:srgbClr val="0000FF"/>
                </a:solidFill>
              </a:rPr>
              <a:t>Slide 3: Life cycle of insect</a:t>
            </a:r>
          </a:p>
        </p:txBody>
      </p:sp>
      <p:sp>
        <p:nvSpPr>
          <p:cNvPr id="3" name="TextBox 2"/>
          <p:cNvSpPr txBox="1"/>
          <p:nvPr/>
        </p:nvSpPr>
        <p:spPr>
          <a:xfrm>
            <a:off x="100" y="150"/>
            <a:ext cx="1000" cy="500"/>
          </a:xfrm>
          <a:prstGeom prst="rect">
            <a:avLst/>
          </a:prstGeom>
          <a:noFill/>
        </p:spPr>
        <p:txBody>
          <a:bodyPr wrap="none">
            <a:spAutoFit/>
          </a:bodyPr>
          <a:lstStyle/>
          <a:p>
            <a:pPr algn="l"/>
            <a:r>
              <a:rPr sz="2200">
                <a:solidFill>
                  <a:srgbClr val="323232"/>
                </a:solidFill>
              </a:rPr>
              <a:t>Certainly! Here's a suggested layout and content for Slide 3 on the "Life Cycle of an Insect." For this slide, we will focus on the third stage of an insect's life cycle, which is typically the Pupa stage in complete metamorphosis or the Nymph stage in incomplete metamorphosis.</a:t>
            </a:r>
          </a:p>
          <a:p/>
          <a:p>
            <a:pPr algn="l"/>
            <a:r>
              <a:rPr sz="2200">
                <a:solidFill>
                  <a:srgbClr val="323232"/>
                </a:solidFill>
              </a:rPr>
              <a:t>---</a:t>
            </a:r>
          </a:p>
          <a:p/>
          <a:p>
            <a:pPr algn="l"/>
            <a:r>
              <a:rPr sz="2200">
                <a:solidFill>
                  <a:srgbClr val="323232"/>
                </a:solidFill>
              </a:rPr>
              <a:t>**Slide 3: The Pupa/Nymph Stage**</a:t>
            </a:r>
          </a:p>
          <a:p/>
          <a:p>
            <a:pPr algn="l"/>
            <a:r>
              <a:rPr sz="2200">
                <a:solidFill>
                  <a:srgbClr val="323232"/>
                </a:solidFill>
              </a:rPr>
              <a:t>**Title: The Pupa/Nymph Stage**</a:t>
            </a:r>
          </a:p>
          <a:p/>
          <a:p>
            <a:pPr algn="l"/>
            <a:r>
              <a:rPr sz="2200">
                <a:solidFill>
                  <a:srgbClr val="323232"/>
                </a:solidFill>
              </a:rPr>
              <a:t>**Introduction:**</a:t>
            </a:r>
          </a:p>
          <a:p>
            <a:pPr algn="l"/>
            <a:r>
              <a:rPr sz="2200">
                <a:solidFill>
                  <a:srgbClr val="323232"/>
                </a:solidFill>
              </a:rPr>
              <a:t>- Transitioning into the third stage in the life cycle of an insect, we encounter the Pupa stage in insects undergoing complete metamorphosis and the Nymph stage in those undergoing incomplete metamorphosis.</a:t>
            </a:r>
          </a:p>
          <a:p/>
          <a:p>
            <a:pPr algn="l"/>
            <a:r>
              <a:rPr sz="2200">
                <a:solidFill>
                  <a:srgbClr val="323232"/>
                </a:solidFill>
              </a:rPr>
              <a:t>**1. Pupa Stage (Complete Metamorphosis):**</a:t>
            </a:r>
          </a:p>
          <a:p>
            <a:pPr algn="l"/>
            <a:r>
              <a:rPr sz="2200">
                <a:solidFill>
                  <a:srgbClr val="323232"/>
                </a:solidFill>
              </a:rPr>
              <a:t>   - **Description:** </a:t>
            </a:r>
          </a:p>
          <a:p>
            <a:pPr algn="l"/>
            <a:r>
              <a:rPr sz="2200">
                <a:solidFill>
                  <a:srgbClr val="323232"/>
                </a:solidFill>
              </a:rPr>
              <a:t>     - The pupa is a non-feeding stage where the insect undergoes transformation. It is often enclosed within a protective casing known as a chrysalis or cocoon.</a:t>
            </a:r>
          </a:p>
          <a:p>
            <a:pPr algn="l"/>
            <a:r>
              <a:rPr sz="2200">
                <a:solidFill>
                  <a:srgbClr val="323232"/>
                </a:solidFill>
              </a:rPr>
              <a:t>   - **Key Features:**</a:t>
            </a:r>
          </a:p>
          <a:p>
            <a:pPr algn="l"/>
            <a:r>
              <a:rPr sz="2200">
                <a:solidFill>
                  <a:srgbClr val="323232"/>
                </a:solidFill>
              </a:rPr>
              <a:t>     - Major reorganization of tissues: larval structures are broken down and adult structures form.</a:t>
            </a:r>
          </a:p>
          <a:p>
            <a:pPr algn="l"/>
            <a:r>
              <a:rPr sz="2200">
                <a:solidFill>
                  <a:srgbClr val="323232"/>
                </a:solidFill>
              </a:rPr>
              <a:t>     - Duration varies by species; for instance, some butterflies remain in the pupal stage for a few weeks, while some insects, like certain moths, may stay for months.</a:t>
            </a:r>
          </a:p>
          <a:p>
            <a:pPr algn="l"/>
            <a:r>
              <a:rPr sz="2200">
                <a:solidFill>
                  <a:srgbClr val="323232"/>
                </a:solidFill>
              </a:rPr>
              <a:t>   - **Examples:**</a:t>
            </a:r>
          </a:p>
          <a:p>
            <a:pPr algn="l"/>
            <a:r>
              <a:rPr sz="2200">
                <a:solidFill>
                  <a:srgbClr val="323232"/>
                </a:solidFill>
              </a:rPr>
              <a:t>     - Butterflies, moths, beetles.</a:t>
            </a:r>
          </a:p>
          <a:p/>
          <a:p>
            <a:pPr algn="l"/>
            <a:r>
              <a:rPr sz="2200">
                <a:solidFill>
                  <a:srgbClr val="323232"/>
                </a:solidFill>
              </a:rPr>
              <a:t>**2. Nymph Stage (Incomplete Metamorphosis):**</a:t>
            </a:r>
          </a:p>
          <a:p>
            <a:pPr algn="l"/>
            <a:r>
              <a:rPr sz="2200">
                <a:solidFill>
                  <a:srgbClr val="323232"/>
                </a:solidFill>
              </a:rPr>
              <a:t>   - **Description:**</a:t>
            </a:r>
          </a:p>
          <a:p>
            <a:pPr algn="l"/>
            <a:r>
              <a:rPr sz="2200">
                <a:solidFill>
                  <a:srgbClr val="323232"/>
                </a:solidFill>
              </a:rPr>
              <a:t>     - Nymphs resemble smaller versions of the adult insect but typically lack fully developed wings and reproductive structures.</a:t>
            </a:r>
          </a:p>
          <a:p>
            <a:pPr algn="l"/>
            <a:r>
              <a:rPr sz="2200">
                <a:solidFill>
                  <a:srgbClr val="323232"/>
                </a:solidFill>
              </a:rPr>
              <a:t>   - **Key Features:**</a:t>
            </a:r>
          </a:p>
          <a:p>
            <a:pPr algn="l"/>
            <a:r>
              <a:rPr sz="2200">
                <a:solidFill>
                  <a:srgbClr val="323232"/>
                </a:solidFill>
              </a:rPr>
              <a:t>     - Undergoes several molts, gradually becoming more like the adult form.</a:t>
            </a:r>
          </a:p>
          <a:p>
            <a:pPr algn="l"/>
            <a:r>
              <a:rPr sz="2200">
                <a:solidFill>
                  <a:srgbClr val="323232"/>
                </a:solidFill>
              </a:rPr>
              <a:t>     - Nymphs usually inhabit the same environment and have similar feeding habits as adults.</a:t>
            </a:r>
          </a:p>
          <a:p>
            <a:pPr algn="l"/>
            <a:r>
              <a:rPr sz="2200">
                <a:solidFill>
                  <a:srgbClr val="323232"/>
                </a:solidFill>
              </a:rPr>
              <a:t>   - **Examples:**</a:t>
            </a:r>
          </a:p>
          <a:p>
            <a:pPr algn="l"/>
            <a:r>
              <a:rPr sz="2200">
                <a:solidFill>
                  <a:srgbClr val="323232"/>
                </a:solidFill>
              </a:rPr>
              <a:t>     - Grasshoppers, crickets, and cockroaches.</a:t>
            </a:r>
          </a:p>
          <a:p/>
          <a:p>
            <a:pPr algn="l"/>
            <a:r>
              <a:rPr sz="2200">
                <a:solidFill>
                  <a:srgbClr val="323232"/>
                </a:solidFill>
              </a:rPr>
              <a:t>**Visuals:**</a:t>
            </a:r>
          </a:p>
          <a:p>
            <a:pPr algn="l"/>
            <a:r>
              <a:rPr sz="2200">
                <a:solidFill>
                  <a:srgbClr val="323232"/>
                </a:solidFill>
              </a:rPr>
              <a:t>- Diagram or images showing the transformation of a caterpillar into a butterfly during the pupa stage.</a:t>
            </a:r>
          </a:p>
          <a:p>
            <a:pPr algn="l"/>
            <a:r>
              <a:rPr sz="2200">
                <a:solidFill>
                  <a:srgbClr val="323232"/>
                </a:solidFill>
              </a:rPr>
              <a:t>- Images of a nymph next to an adult insect (e.g., a young grasshopper).</a:t>
            </a:r>
          </a:p>
          <a:p/>
          <a:p>
            <a:pPr algn="l"/>
            <a:r>
              <a:rPr sz="2200">
                <a:solidFill>
                  <a:srgbClr val="323232"/>
                </a:solidFill>
              </a:rPr>
              <a:t>**Summary:**</a:t>
            </a:r>
          </a:p>
          <a:p>
            <a:pPr algn="l"/>
            <a:r>
              <a:rPr sz="2200">
                <a:solidFill>
                  <a:srgbClr val="323232"/>
                </a:solidFill>
              </a:rPr>
              <a:t>- The Pupa/Nymph stage is crucial for development, where significant changes occur that prepare the insect for adulthood, whether through dramatic transformation or gradual development.</a:t>
            </a:r>
          </a:p>
          <a:p/>
          <a:p>
            <a:pPr algn="l"/>
            <a:r>
              <a:rPr sz="2200">
                <a:solidFill>
                  <a:srgbClr val="323232"/>
                </a:solidFill>
              </a:rPr>
              <a:t>**Next Slide Preview:**</a:t>
            </a:r>
          </a:p>
          <a:p>
            <a:pPr algn="l"/>
            <a:r>
              <a:rPr sz="2200">
                <a:solidFill>
                  <a:srgbClr val="323232"/>
                </a:solidFill>
              </a:rPr>
              <a:t>- Upcoming: The final stage - Adulthood.</a:t>
            </a:r>
          </a:p>
          <a:p/>
          <a:p>
            <a:pPr algn="l"/>
            <a:r>
              <a:rPr sz="2200">
                <a:solidFill>
                  <a:srgbClr val="323232"/>
                </a:solidFill>
              </a:rPr>
              <a:t>---</a:t>
            </a:r>
          </a:p>
          <a:p/>
          <a:p>
            <a:pPr algn="l"/>
            <a:r>
              <a:rPr sz="2200">
                <a:solidFill>
                  <a:srgbClr val="323232"/>
                </a:solidFill>
              </a:rPr>
              <a:t>Ensure that your presentation software supports the placement of text and visuals as suggested, creating an engaging and informative slide.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