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200" b="1">
                <a:solidFill>
                  <a:srgbClr val="0000FF"/>
                </a:solidFill>
              </a:rPr>
              <a:t>Slide 1: Mango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" y="150"/>
            <a:ext cx="1000" cy="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200">
                <a:solidFill>
                  <a:srgbClr val="323232"/>
                </a:solidFill>
              </a:rPr>
              <a:t>**Slide 1: Introduction to Mango**</a:t>
            </a:r>
          </a:p>
          <a:p/>
          <a:p>
            <a:pPr algn="l"/>
            <a:r>
              <a:rPr sz="2200">
                <a:solidFill>
                  <a:srgbClr val="323232"/>
                </a:solidFill>
              </a:rPr>
              <a:t>**Title:** Discovering the World of Mangos</a:t>
            </a:r>
          </a:p>
          <a:p/>
          <a:p>
            <a:pPr algn="l"/>
            <a:r>
              <a:rPr sz="2200">
                <a:solidFill>
                  <a:srgbClr val="323232"/>
                </a:solidFill>
              </a:rPr>
              <a:t>**Subtitle:** The Versatile and Nutritious Fruit</a:t>
            </a:r>
          </a:p>
          <a:p/>
          <a:p>
            <a:pPr algn="l"/>
            <a:r>
              <a:rPr sz="2200">
                <a:solidFill>
                  <a:srgbClr val="323232"/>
                </a:solidFill>
              </a:rPr>
              <a:t>**Content:**</a:t>
            </a:r>
          </a:p>
          <a:p/>
          <a:p>
            <a:pPr algn="l"/>
            <a:r>
              <a:rPr sz="2200">
                <a:solidFill>
                  <a:srgbClr val="323232"/>
                </a:solidFill>
              </a:rPr>
              <a:t>- **Image:** Display a vibrant, high-quality image of a ripe mango, ideally showing both the whole fruit and a cut section to reveal the juicy interior.</a:t>
            </a:r>
          </a:p>
          <a:p/>
          <a:p>
            <a:pPr algn="l"/>
            <a:r>
              <a:rPr sz="2200">
                <a:solidFill>
                  <a:srgbClr val="323232"/>
                </a:solidFill>
              </a:rPr>
              <a:t>- **Bullet Points:**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  - Originating from South Asia, mangos have been cultivated for over 4,000 years.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  - Known as the "King of Fruits" due to their unique taste and various health benefits.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  - Rich in vitamins A, C, and E, and a good source of dietary fiber.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  - Widely used in culinary practices around the world, from fresh consumption to delicious desserts and drinks.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  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- **Fun Fact:** There are over 500 varieties of mangos grown globally, each with distinct flavors, sizes, and colors. </a:t>
            </a:r>
          </a:p>
          <a:p/>
          <a:p>
            <a:pPr algn="l"/>
            <a:r>
              <a:rPr sz="2200">
                <a:solidFill>
                  <a:srgbClr val="323232"/>
                </a:solidFill>
              </a:rPr>
              <a:t>- **Visual Elements:**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  - Infographic showing top mango-producing countries.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  - Diagram highlighting the nutritional profile of mangos.</a:t>
            </a:r>
          </a:p>
          <a:p/>
          <a:p>
            <a:pPr algn="l"/>
            <a:r>
              <a:rPr sz="2200">
                <a:solidFill>
                  <a:srgbClr val="323232"/>
                </a:solidFill>
              </a:rPr>
              <a:t>- **Footer:** Enhance your knowledge about this tropical treasure and explore its uses in the following slides.</a:t>
            </a:r>
          </a:p>
          <a:p/>
          <a:p>
            <a:pPr algn="l"/>
            <a:r>
              <a:rPr sz="2200">
                <a:solidFill>
                  <a:srgbClr val="323232"/>
                </a:solidFill>
              </a:rPr>
              <a:t>**Note to Presenter:** Engage your audience by asking if they have tried different varieties of mangos and what their favorite way to enjoy this fruit is.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200" b="1">
                <a:solidFill>
                  <a:srgbClr val="0000FF"/>
                </a:solidFill>
              </a:rPr>
              <a:t>Slide 2: Mango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" y="150"/>
            <a:ext cx="1000" cy="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200">
                <a:solidFill>
                  <a:srgbClr val="323232"/>
                </a:solidFill>
              </a:rPr>
              <a:t>To generate slide 2 on a presentation about mangoes, it's important to build on whatever was covered in slide 1. As I don't have the specific content of slide 1, I'll provide a general outline for slide 2 that could follow an introductory slide about mangoes. You can adjust the content based on specific details you want to highlight.</a:t>
            </a:r>
          </a:p>
          <a:p/>
          <a:p>
            <a:pPr algn="l"/>
            <a:r>
              <a:rPr sz="2200">
                <a:solidFill>
                  <a:srgbClr val="323232"/>
                </a:solidFill>
              </a:rPr>
              <a:t>---</a:t>
            </a:r>
          </a:p>
          <a:p/>
          <a:p>
            <a:pPr algn="l"/>
            <a:r>
              <a:rPr sz="2200">
                <a:solidFill>
                  <a:srgbClr val="323232"/>
                </a:solidFill>
              </a:rPr>
              <a:t>**Slide 2: Mango Varieties and Where They Grow**</a:t>
            </a:r>
          </a:p>
          <a:p/>
          <a:p>
            <a:pPr algn="l"/>
            <a:r>
              <a:rPr sz="2200">
                <a:solidFill>
                  <a:srgbClr val="323232"/>
                </a:solidFill>
              </a:rPr>
              <a:t>**Title:** Mango Varieties &amp; Distribution</a:t>
            </a:r>
          </a:p>
          <a:p/>
          <a:p>
            <a:pPr algn="l"/>
            <a:r>
              <a:rPr sz="2200">
                <a:solidFill>
                  <a:srgbClr val="323232"/>
                </a:solidFill>
              </a:rPr>
              <a:t>**Bullet Points:**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1. **Popular Varieties:**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   - Alphonso: Renowned for sweetness, grown in India.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   - Haden: Juicy with a slight tartness, commonly found in the United States.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   - Ataulfo: Creamy and smooth, primarily grown in Mexico.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   - Tommy Atkins: Fiber-rich, often seen in supermarkets across the globe.</a:t>
            </a:r>
          </a:p>
          <a:p/>
          <a:p>
            <a:pPr algn="l"/>
            <a:r>
              <a:rPr sz="2200">
                <a:solidFill>
                  <a:srgbClr val="323232"/>
                </a:solidFill>
              </a:rPr>
              <a:t>2. **Geographic Distribution:**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   - **Asia:** The largest producer, with major cultivation in India, China, and Thailand.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   - **The Americas:** Significant production in Mexico, Brazil, and Ecuador.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   - **Africa:** Notably grown in Egypt, Kenya, and South Africa.</a:t>
            </a:r>
          </a:p>
          <a:p/>
          <a:p>
            <a:pPr algn="l"/>
            <a:r>
              <a:rPr sz="2200">
                <a:solidFill>
                  <a:srgbClr val="323232"/>
                </a:solidFill>
              </a:rPr>
              <a:t>3. **Climatic Requirements:**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   - Thrive in tropical and subtropical climates.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   - Require well-drained soil and plenty of sunlight.</a:t>
            </a:r>
          </a:p>
          <a:p/>
          <a:p>
            <a:pPr algn="l"/>
            <a:r>
              <a:rPr sz="2200">
                <a:solidFill>
                  <a:srgbClr val="323232"/>
                </a:solidFill>
              </a:rPr>
              <a:t>4. **Seasonal Availability:**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   - Varies by region: In India, mangoes are typically in season from March to July, while in Brazil, you can find them from October to December.</a:t>
            </a:r>
          </a:p>
          <a:p/>
          <a:p>
            <a:pPr algn="l"/>
            <a:r>
              <a:rPr sz="2200">
                <a:solidFill>
                  <a:srgbClr val="323232"/>
                </a:solidFill>
              </a:rPr>
              <a:t>**Images:**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- Include images of different mango varieties and a world map highlighting major mango-growing regions.</a:t>
            </a:r>
          </a:p>
          <a:p/>
          <a:p>
            <a:pPr algn="l"/>
            <a:r>
              <a:rPr sz="2200">
                <a:solidFill>
                  <a:srgbClr val="323232"/>
                </a:solidFill>
              </a:rPr>
              <a:t>**Notes Section (for presenter):**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- Highlight the diversity of mango flavors and textures.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- Mention how different regions have cultural significance attached to mangoes.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- Discuss the trade of mangoes and how their distribution impacts global markets.</a:t>
            </a:r>
          </a:p>
          <a:p/>
          <a:p>
            <a:pPr algn="l"/>
            <a:r>
              <a:rPr sz="2200">
                <a:solidFill>
                  <a:srgbClr val="323232"/>
                </a:solidFill>
              </a:rPr>
              <a:t>**Conclusion:**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Understanding the variety and regions where mangoes are grown can enhance appreciation for this beloved fruit and its role in global agriculture.</a:t>
            </a:r>
          </a:p>
          <a:p/>
          <a:p>
            <a:pPr algn="l"/>
            <a:r>
              <a:rPr sz="2200">
                <a:solidFill>
                  <a:srgbClr val="323232"/>
                </a:solidFill>
              </a:rPr>
              <a:t>---</a:t>
            </a:r>
          </a:p>
          <a:p/>
          <a:p>
            <a:pPr algn="l"/>
            <a:r>
              <a:rPr sz="2200">
                <a:solidFill>
                  <a:srgbClr val="323232"/>
                </a:solidFill>
              </a:rPr>
              <a:t>Feel free to modify the content based on what you perceive or want to be the focus of the presentation.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200" b="1">
                <a:solidFill>
                  <a:srgbClr val="0000FF"/>
                </a:solidFill>
              </a:rPr>
              <a:t>Slide 3: Mango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" y="150"/>
            <a:ext cx="1000" cy="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200">
                <a:solidFill>
                  <a:srgbClr val="323232"/>
                </a:solidFill>
              </a:rPr>
              <a:t>To create Slide 3 about mangoes, we must first identify the primary focus or topic for the slide. Let's assume Slide 1 introduced mangoes generally and Slide 2 covered their nutritional value. For Slide 3, we'll focus on the different types of mangoes.</a:t>
            </a:r>
          </a:p>
          <a:p/>
          <a:p>
            <a:pPr algn="l"/>
            <a:r>
              <a:rPr sz="2200">
                <a:solidFill>
                  <a:srgbClr val="323232"/>
                </a:solidFill>
              </a:rPr>
              <a:t>---</a:t>
            </a:r>
          </a:p>
          <a:p/>
          <a:p>
            <a:pPr algn="l"/>
            <a:r>
              <a:rPr sz="2200">
                <a:solidFill>
                  <a:srgbClr val="323232"/>
                </a:solidFill>
              </a:rPr>
              <a:t>### Slide 3: **Varieties of Mangoes**</a:t>
            </a:r>
          </a:p>
          <a:p/>
          <a:p>
            <a:pPr algn="l"/>
            <a:r>
              <a:rPr sz="2200">
                <a:solidFill>
                  <a:srgbClr val="323232"/>
                </a:solidFill>
              </a:rPr>
              <a:t>**Title: Discover the World of Mango Varieties**</a:t>
            </a:r>
          </a:p>
          <a:p/>
          <a:p>
            <a:pPr algn="l"/>
            <a:r>
              <a:rPr sz="2200">
                <a:solidFill>
                  <a:srgbClr val="323232"/>
                </a:solidFill>
              </a:rPr>
              <a:t>**1. Alphonso (Hapus)**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   - Origin: India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   - Known for: Rich flavor, vibrant color, and smooth creamy texture.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   - Season: Late April to June</a:t>
            </a:r>
          </a:p>
          <a:p/>
          <a:p>
            <a:pPr algn="l"/>
            <a:r>
              <a:rPr sz="2200">
                <a:solidFill>
                  <a:srgbClr val="323232"/>
                </a:solidFill>
              </a:rPr>
              <a:t>**2. Tommy Atkins**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   - Origin: Florida, USA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   - Known for: Firm flesh, extended shelf life, tart taste.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   - Season: March to July</a:t>
            </a:r>
          </a:p>
          <a:p/>
          <a:p>
            <a:pPr algn="l"/>
            <a:r>
              <a:rPr sz="2200">
                <a:solidFill>
                  <a:srgbClr val="323232"/>
                </a:solidFill>
              </a:rPr>
              <a:t>**3. Haden**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   - Origin: Florida, USA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   - Known for: Fiberless flesh, sweet and aromatic taste.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   - Season: April to June</a:t>
            </a:r>
          </a:p>
          <a:p/>
          <a:p>
            <a:pPr algn="l"/>
            <a:r>
              <a:rPr sz="2200">
                <a:solidFill>
                  <a:srgbClr val="323232"/>
                </a:solidFill>
              </a:rPr>
              <a:t>**4. Ataulfo (Honey)**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   - Origin: Mexico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   - Known for: Small size, sweet and creamy texture.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   - Season: March to September</a:t>
            </a:r>
          </a:p>
          <a:p/>
          <a:p>
            <a:pPr algn="l"/>
            <a:r>
              <a:rPr sz="2200">
                <a:solidFill>
                  <a:srgbClr val="323232"/>
                </a:solidFill>
              </a:rPr>
              <a:t>**5. Kent**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   - Origin: Florida, USA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   - Known for: Tender flesh, minimal fiber, ideal for juicing.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   - Season: December to February in South America</a:t>
            </a:r>
          </a:p>
          <a:p/>
          <a:p>
            <a:pPr algn="l"/>
            <a:r>
              <a:rPr sz="2200">
                <a:solidFill>
                  <a:srgbClr val="323232"/>
                </a:solidFill>
              </a:rPr>
              <a:t>**Visuals:**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- Include images of each mango variety.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- Optional: Map indicating the regions where these varieties are commonly grown.</a:t>
            </a:r>
          </a:p>
          <a:p/>
          <a:p>
            <a:pPr algn="l"/>
            <a:r>
              <a:rPr sz="2200">
                <a:solidFill>
                  <a:srgbClr val="323232"/>
                </a:solidFill>
              </a:rPr>
              <a:t>**Design:**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- Use vibrant, tropical colors to match the theme of mangoes.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- Incorporate icons or visuals like mango slices or leaves to enhance interest.</a:t>
            </a:r>
          </a:p>
          <a:p/>
          <a:p>
            <a:pPr algn="l"/>
            <a:r>
              <a:rPr sz="2200">
                <a:solidFill>
                  <a:srgbClr val="323232"/>
                </a:solidFill>
              </a:rPr>
              <a:t>**Notes:**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- Highlight the uniqueness of each variety.</a:t>
            </a:r>
          </a:p>
          <a:p>
            <a:pPr algn="l"/>
            <a:r>
              <a:rPr sz="2200">
                <a:solidFill>
                  <a:srgbClr val="323232"/>
                </a:solidFill>
              </a:rPr>
              <a:t>- Emphasize the global popularity and availability of these varieties.</a:t>
            </a:r>
          </a:p>
          <a:p/>
          <a:p>
            <a:pPr algn="l"/>
            <a:r>
              <a:rPr sz="2200">
                <a:solidFill>
                  <a:srgbClr val="323232"/>
                </a:solidFill>
              </a:rPr>
              <a:t>--- </a:t>
            </a:r>
          </a:p>
          <a:p/>
          <a:p>
            <a:pPr algn="l"/>
            <a:r>
              <a:rPr sz="2200">
                <a:solidFill>
                  <a:srgbClr val="323232"/>
                </a:solidFill>
              </a:rPr>
              <a:t>This slide would provide a comprehensive overview of different mango types, peaks of availability, and key characteristics, enticing the audience to learn more about their preferred mango variety.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