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0F0FF"/>
        </a:solidFill>
        <a:effectLst/>
      </p:bgPr>
    </p:bg>
    <p:spTree>
      <p:nvGrpSpPr>
        <p:cNvPr id="1" name=""/>
        <p:cNvGrpSpPr/>
        <p:nvPr/>
      </p:nvGrpSpPr>
      <p:grpSpPr/>
      <p:sp>
        <p:nvSpPr>
          <p:cNvPr id="2" name="Title 1"/>
          <p:cNvSpPr>
            <a:spLocks noGrp="1"/>
          </p:cNvSpPr>
          <p:nvPr>
            <p:ph type="title"/>
          </p:nvPr>
        </p:nvSpPr>
        <p:spPr/>
        <p:txBody>
          <a:bodyPr/>
          <a:lstStyle/>
          <a:p>
            <a:r>
              <a:t>Slide 1: AI in Automobiles</a:t>
            </a:r>
          </a:p>
        </p:txBody>
      </p:sp>
      <p:sp>
        <p:nvSpPr>
          <p:cNvPr id="3" name="TextBox 2"/>
          <p:cNvSpPr txBox="1"/>
          <p:nvPr/>
        </p:nvSpPr>
        <p:spPr>
          <a:xfrm>
            <a:off x="914400" y="1371600"/>
            <a:ext cx="7315200" cy="3657600"/>
          </a:xfrm>
          <a:prstGeom prst="rect">
            <a:avLst/>
          </a:prstGeom>
          <a:noFill/>
        </p:spPr>
        <p:txBody>
          <a:bodyPr wrap="square" lIns="182880" rIns="182880" tIns="182880" bIns="182880">
            <a:spAutoFit/>
          </a:bodyPr>
          <a:lstStyle/>
          <a:p>
            <a:r>
              <a:t>**Slide 2: Introduction**</a:t>
            </a:r>
          </a:p>
          <a:p/>
          <a:p>
            <a:r>
              <a:t>---</a:t>
            </a:r>
          </a:p>
          <a:p/>
          <a:p>
            <a:r>
              <a:t>**2️⃣ Introduction (1 minute):**</a:t>
            </a:r>
          </a:p>
          <a:p/>
          <a:p>
            <a:r>
              <a:t>- **Key Points:**</a:t>
            </a:r>
          </a:p>
          <a:p>
            <a:r>
              <a:t>  - AI as a Transformative Technology:</a:t>
            </a:r>
          </a:p>
          <a:p>
            <a:r>
              <a:t>    - Highlight the rapid evolution of AI and its pervasive influence across various sectors, emphasizing its potential to drive change and innovation.</a:t>
            </a:r>
          </a:p>
          <a:p>
            <a:r>
              <a:t>  - Objective of Presentation:</a:t>
            </a:r>
          </a:p>
          <a:p>
            <a:r>
              <a:t>    - Clarify the purpose of the session, which is to equip students with an understanding of how AI is reshaping the automotive sector, paving the way for smarter, safer, and more efficient modes of transportation.</a:t>
            </a:r>
          </a:p>
          <a:p/>
          <a:p>
            <a:r>
              <a:t>- **Visual Enhancements:**</a:t>
            </a:r>
          </a:p>
          <a:p>
            <a:r>
              <a:t>  - AI Hierarchy Diagram or Infographic:</a:t>
            </a:r>
          </a:p>
          <a:p>
            <a:r>
              <a:t>    - Present a simple infographic showing the hierarchy of AI technologies, from foundational concepts like machine learning and neural networks to advanced applications in automobiles. This could illustrate the progression from basic AI concepts to their implementation in the automotive sector.</a:t>
            </a:r>
          </a:p>
          <a:p>
            <a:r>
              <a:t>  - Use of engaging colors and clear labels to ensure the diagram is insightful and easy to comprehend, facilitating a better grasp of how AI fits into the broader context.</a:t>
            </a:r>
          </a:p>
          <a:p/>
          <a:p>
            <a:r>
              <a:t>By presenting this introductory slide effectively, students will receive a solid grounding in AI's pivotal role and motivations in transforming modern automobiles and beyond.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