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AI in Manufacturing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lIns="182880" rIns="182880" tIns="182880" bIns="182880">
            <a:spAutoFit/>
          </a:bodyPr>
          <a:lstStyle/>
          <a:p>
            <a:r>
              <a:t>Certainly! Here's a suggestion for Slide 1 of a presentation on AI in Manufacturing:</a:t>
            </a:r>
          </a:p>
          <a:p/>
          <a:p>
            <a:r>
              <a:t>---</a:t>
            </a:r>
          </a:p>
          <a:p/>
          <a:p>
            <a:r>
              <a:t>**Slide 1: Introduction to AI in Manufacturing**</a:t>
            </a:r>
          </a:p>
          <a:p/>
          <a:p>
            <a:r>
              <a:t>---</a:t>
            </a:r>
          </a:p>
          <a:p/>
          <a:p>
            <a:r>
              <a:t>**Title: The Future of Manufacturing: Embracing Artificial Intelligence**</a:t>
            </a:r>
          </a:p>
          <a:p/>
          <a:p>
            <a:r>
              <a:t>---</a:t>
            </a:r>
          </a:p>
          <a:p/>
          <a:p>
            <a:r>
              <a:t>**Subtitle: Transforming Production Efficiency and Innovation**</a:t>
            </a:r>
          </a:p>
          <a:p/>
          <a:p>
            <a:r>
              <a:t>---</a:t>
            </a:r>
          </a:p>
          <a:p/>
          <a:p>
            <a:r>
              <a:t>**Bullet Points:**</a:t>
            </a:r>
          </a:p>
          <a:p/>
          <a:p>
            <a:r>
              <a:t>- **Overview of AI in Manufacturing**</a:t>
            </a:r>
          </a:p>
          <a:p>
            <a:r>
              <a:t>  - Definition and significance</a:t>
            </a:r>
          </a:p>
          <a:p>
            <a:r>
              <a:t>  - Evolution from traditional methods to smart manufacturing</a:t>
            </a:r>
          </a:p>
          <a:p/>
          <a:p>
            <a:r>
              <a:t>- **Key Drivers for AI Integration**</a:t>
            </a:r>
          </a:p>
          <a:p>
            <a:r>
              <a:t>  - Demand for increased efficiency and productivity</a:t>
            </a:r>
          </a:p>
          <a:p>
            <a:r>
              <a:t>  - The need for enhanced quality control</a:t>
            </a:r>
          </a:p>
          <a:p>
            <a:r>
              <a:t>  - Competitive advantages in a global market</a:t>
            </a:r>
          </a:p>
          <a:p/>
          <a:p>
            <a:r>
              <a:t>- **Objectives of the Presentation**</a:t>
            </a:r>
          </a:p>
          <a:p>
            <a:r>
              <a:t>  - Explore AI technologies in manufacturing</a:t>
            </a:r>
          </a:p>
          <a:p>
            <a:r>
              <a:t>  - Understand benefits and challenges</a:t>
            </a:r>
          </a:p>
          <a:p>
            <a:r>
              <a:t>  - Examine real-world case studies</a:t>
            </a:r>
          </a:p>
          <a:p/>
          <a:p>
            <a:r>
              <a:t>---</a:t>
            </a:r>
          </a:p>
          <a:p/>
          <a:p>
            <a:r>
              <a:t>**Image/Graphic:**</a:t>
            </a:r>
          </a:p>
          <a:p/>
          <a:p>
            <a:r>
              <a:t>- Consider using a high-quality image depicting a modern factory floor with robotic arms and advanced machinery to visually represent AI in the manufacturing process.</a:t>
            </a:r>
          </a:p>
          <a:p/>
          <a:p>
            <a:r>
              <a:t>- Alternatively, use an infographic showing the growth and potential of AI in this sector.</a:t>
            </a:r>
          </a:p>
          <a:p/>
          <a:p>
            <a:r>
              <a:t>---</a:t>
            </a:r>
          </a:p>
          <a:p/>
          <a:p>
            <a:r>
              <a:t>**Presenter's Name:**</a:t>
            </a:r>
          </a:p>
          <a:p/>
          <a:p>
            <a:r>
              <a:t>- [Your Name]</a:t>
            </a:r>
          </a:p>
          <a:p/>
          <a:p>
            <a:r>
              <a:t>**Date:**</a:t>
            </a:r>
          </a:p>
          <a:p/>
          <a:p>
            <a:r>
              <a:t>- [Presentation Date]</a:t>
            </a:r>
          </a:p>
          <a:p/>
          <a:p>
            <a:r>
              <a:t>---</a:t>
            </a:r>
          </a:p>
          <a:p/>
          <a:p>
            <a:r>
              <a:t>**Visual Style:**</a:t>
            </a:r>
          </a:p>
          <a:p/>
          <a:p>
            <a:r>
              <a:t>- Use a clean, professional design with a consistent color palette that reflects innovation and technology (e.g., blues, greys, and whites).</a:t>
            </a:r>
          </a:p>
          <a:p/>
          <a:p>
            <a:r>
              <a:t>- Keep text minimal for clarity and impact.</a:t>
            </a:r>
          </a:p>
          <a:p/>
          <a:p>
            <a:r>
              <a:t>---</a:t>
            </a:r>
          </a:p>
          <a:p/>
          <a:p>
            <a:r>
              <a:t>This slide is designed to set the stage for a comprehensive discussion on how AI is revolutionizing manufacturing, emphasizing both its current impact and future potential.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AI in Manufacturing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lIns="182880" rIns="182880" tIns="182880" bIns="182880">
            <a:spAutoFit/>
          </a:bodyPr>
          <a:lstStyle/>
          <a:p>
            <a:r>
              <a:t>Certainly! Below is a draft for slide 2 of a presentation on AI in Manufacturing. This slide can focus on the "Key Benefits of AI in Manufacturing."</a:t>
            </a:r>
          </a:p>
          <a:p/>
          <a:p>
            <a:r>
              <a:t>---</a:t>
            </a:r>
          </a:p>
          <a:p/>
          <a:p>
            <a:r>
              <a:t>## Slide 2: Key Benefits of AI in Manufacturing</a:t>
            </a:r>
          </a:p>
          <a:p/>
          <a:p>
            <a:r>
              <a:t>### 1. Increased Efficiency</a:t>
            </a:r>
          </a:p>
          <a:p>
            <a:r>
              <a:t>- **Automation of Repetitive Tasks:** AI technologies automate routine and repetitive tasks, freeing human workers to focus on higher-value activities.</a:t>
            </a:r>
          </a:p>
          <a:p>
            <a:r>
              <a:t>- **Optimized Production Schedules:** Machine learning algorithms can analyze production data to optimize scheduling and minimize downtime.</a:t>
            </a:r>
          </a:p>
          <a:p/>
          <a:p>
            <a:r>
              <a:t>### 2. Cost Reduction</a:t>
            </a:r>
          </a:p>
          <a:p>
            <a:r>
              <a:t>- **Predictive Maintenance:** AI models monitor equipment health and predict failures before they occur, reducing maintenance costs and unplanned downtime.</a:t>
            </a:r>
          </a:p>
          <a:p>
            <a:r>
              <a:t>- **Minimized Waste:** AI systems can detect defects early in the production process, reducing material waste and improving overall quality.</a:t>
            </a:r>
          </a:p>
          <a:p/>
          <a:p>
            <a:r>
              <a:t>### 3. Enhanced Quality Control</a:t>
            </a:r>
          </a:p>
          <a:p>
            <a:r>
              <a:t>- **Real-Time Monitoring:** AI-powered sensors and cameras can perform real-time inspections, ensuring products meet quality standards.</a:t>
            </a:r>
          </a:p>
          <a:p>
            <a:r>
              <a:t>- **Data-Driven Insights:** Analyzing production data helps identify areas for improvement and enhance product quality.</a:t>
            </a:r>
          </a:p>
          <a:p/>
          <a:p>
            <a:r>
              <a:t>### 4. Flexibility and Innovation</a:t>
            </a:r>
          </a:p>
          <a:p>
            <a:r>
              <a:t>- **Adaptability to Market Changes:** AI can analyze market trends and adjust manufacturing processes to meet changing consumer demands swiftly.</a:t>
            </a:r>
          </a:p>
          <a:p>
            <a:r>
              <a:t>- **Design and Prototyping:** AI facilitates faster design iterations, enabling quicker development of innovative products.</a:t>
            </a:r>
          </a:p>
          <a:p/>
          <a:p>
            <a:r>
              <a:t>### 5. Improved Worker Safety</a:t>
            </a:r>
          </a:p>
          <a:p>
            <a:r>
              <a:t>- **Hazardous Task Automation:** AI systems can handle dangerous tasks, reducing the risk of workplace injuries.</a:t>
            </a:r>
          </a:p>
          <a:p>
            <a:r>
              <a:t>- **Enhanced Safety Monitoring:** Wearable AI devices can monitor worker health and safety in real-time.</a:t>
            </a:r>
          </a:p>
          <a:p/>
          <a:p>
            <a:r>
              <a:t>### Visual:</a:t>
            </a:r>
          </a:p>
          <a:p>
            <a:r>
              <a:t>- Consider including an infographic or flowchart to visually represent how AI technologies integrate into the manufacturing process.</a:t>
            </a:r>
          </a:p>
          <a:p/>
          <a:p>
            <a:r>
              <a:t>---</a:t>
            </a:r>
          </a:p>
          <a:p/>
          <a:p>
            <a:r>
              <a:t>Feel free to customize and expand upon this slide with more specific examples or industry case studies that are relevant to your presentation.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AI in Manufacturing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lIns="182880" rIns="182880" tIns="182880" bIns="182880">
            <a:spAutoFit/>
          </a:bodyPr>
          <a:lstStyle/>
          <a:p>
            <a:r>
              <a:t>Creating a slide on AI in Manufacturing involves highlighting key aspects such as applications, benefits, and challenges. Here’s a suggested content structure for slide 3:</a:t>
            </a:r>
          </a:p>
          <a:p/>
          <a:p>
            <a:r>
              <a:t>---</a:t>
            </a:r>
          </a:p>
          <a:p/>
          <a:p>
            <a:r>
              <a:t>**Slide 3: Key Applications of AI in Manufacturing**</a:t>
            </a:r>
          </a:p>
          <a:p/>
          <a:p>
            <a:r>
              <a:t>1. **Quality Control and Inspection**</a:t>
            </a:r>
          </a:p>
          <a:p>
            <a:r>
              <a:t>   - AI tools for real-time monitoring and defect detection.</a:t>
            </a:r>
          </a:p>
          <a:p>
            <a:r>
              <a:t>   - Machine learning models that predict quality issues before they occur.</a:t>
            </a:r>
          </a:p>
          <a:p/>
          <a:p>
            <a:r>
              <a:t>2. **Predictive Maintenance**</a:t>
            </a:r>
          </a:p>
          <a:p>
            <a:r>
              <a:t>   - Use of IoT sensors and AI to predict equipment failures.</a:t>
            </a:r>
          </a:p>
          <a:p>
            <a:r>
              <a:t>   - Reduction in downtime and maintenance costs.</a:t>
            </a:r>
          </a:p>
          <a:p/>
          <a:p>
            <a:r>
              <a:t>3. **Supply Chain Optimization**</a:t>
            </a:r>
          </a:p>
          <a:p>
            <a:r>
              <a:t>   - AI algorithms for demand forecasting and inventory management.</a:t>
            </a:r>
          </a:p>
          <a:p>
            <a:r>
              <a:t>   - Enhanced decision-making in logistics and procurement.</a:t>
            </a:r>
          </a:p>
          <a:p/>
          <a:p>
            <a:r>
              <a:t>4. **Production Planning and Scheduling**</a:t>
            </a:r>
          </a:p>
          <a:p>
            <a:r>
              <a:t>   - AI-driven production schedules that maximize efficiency.</a:t>
            </a:r>
          </a:p>
          <a:p>
            <a:r>
              <a:t>   - Adapting to changing conditions in real-time.</a:t>
            </a:r>
          </a:p>
          <a:p/>
          <a:p>
            <a:r>
              <a:t>5. **Robotics and Automation**</a:t>
            </a:r>
          </a:p>
          <a:p>
            <a:r>
              <a:t>   - Smart robots that can work alongside humans.</a:t>
            </a:r>
          </a:p>
          <a:p>
            <a:r>
              <a:t>   - Automation of repetitive tasks with AI-driven machinery.</a:t>
            </a:r>
          </a:p>
          <a:p/>
          <a:p>
            <a:r>
              <a:t>6. **Energy Management**</a:t>
            </a:r>
          </a:p>
          <a:p>
            <a:r>
              <a:t>   - AI systems to monitor and optimize energy usage in facilities.</a:t>
            </a:r>
          </a:p>
          <a:p>
            <a:r>
              <a:t>   - Sustainable practices through efficient resource management. </a:t>
            </a:r>
          </a:p>
          <a:p/>
          <a:p>
            <a:r>
              <a:t>**Visuals/Graphics:**</a:t>
            </a:r>
          </a:p>
          <a:p>
            <a:r>
              <a:t>- Infographic displaying how AI integrates into different manufacturing stages.</a:t>
            </a:r>
          </a:p>
          <a:p>
            <a:r>
              <a:t>- Example images of smart factories and AI-powered robots.</a:t>
            </a:r>
          </a:p>
          <a:p/>
          <a:p>
            <a:r>
              <a:t>**Key Takeaway:**</a:t>
            </a:r>
          </a:p>
          <a:p>
            <a:r>
              <a:t>AI is revolutionizing the manufacturing industry by enhancing efficiency, reducing costs, and improving overall productivity and quality control.</a:t>
            </a:r>
          </a:p>
          <a:p/>
          <a:p>
            <a:r>
              <a:t>---</a:t>
            </a:r>
          </a:p>
          <a:p/>
          <a:p>
            <a:r>
              <a:t>Ensure that the slide contains engaging visuals, appealing design elements, and content that aligns with your audience’s level of knowledge about AI in manufacturing.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