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Dots Dots 1. Introduction to AI in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Dots Dots Certainly! Here's a breakdown for a slide titled "Benefits of AI for Students" that fits within the context of a presentation on "Understanding AI in Automobiles for Students":</a:t>
            </a:r>
          </a:p>
          <a:p/>
          <a:p>
            <a:r>
              <a:t>Dots Dots ──────────</a:t>
            </a:r>
          </a:p>
          <a:p/>
          <a:p>
            <a:r>
              <a:t>Dots Dots **Slide 2: Benefits of AI for Students**</a:t>
            </a:r>
          </a:p>
          <a:p/>
          <a:p>
            <a:r>
              <a:t>Dots Dots - **Bullet Points:**</a:t>
            </a:r>
          </a:p>
          <a:p>
            <a:r>
              <a:t>Dots Dots - Enhanced Learning: Interactive AI-powered platforms for personalized education.</a:t>
            </a:r>
          </a:p>
          <a:p>
            <a:r>
              <a:t>Dots Dots - Skill Development: Encourages development of tech skills relevant to the future job market.</a:t>
            </a:r>
          </a:p>
          <a:p>
            <a:r>
              <a:t>Dots Dots - Increased Engagement: AI-driven simulations and tools make learning about automobiles engaging and hands-on.</a:t>
            </a:r>
          </a:p>
          <a:p>
            <a:r>
              <a:t>Dots Dots - Access to Information: Easy access to the latest AI developments and trends via online resources and AI databases.</a:t>
            </a:r>
          </a:p>
          <a:p/>
          <a:p>
            <a:r>
              <a:t>Dots Dots - **Visual Enhancements:**</a:t>
            </a:r>
          </a:p>
          <a:p>
            <a:r>
              <a:t>Dots Dots - Icons representing each benefit: e.g., a graduation cap for learning, gears for skill development.</a:t>
            </a:r>
          </a:p>
          <a:p>
            <a:r>
              <a:t>Dots Dots - Image of a student interacting with a digital learning tool or AI-based educational app.</a:t>
            </a:r>
          </a:p>
          <a:p/>
          <a:p>
            <a:r>
              <a:t>Dots Dots ──────────</a:t>
            </a:r>
          </a:p>
          <a:p/>
          <a:p>
            <a:r>
              <a:t>Dots Dots This slide aims to highlight how understanding AI, particularly in automobiles, can benefit students' learning experiences, skill sets, and engagement with 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