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**Slide 1: Introduction to Artificial Intelligence**</a:t>
            </a:r>
          </a:p>
          <a:p/>
          <a:p>
            <a:r>
              <a:t>---</a:t>
            </a:r>
          </a:p>
          <a:p/>
          <a:p>
            <a:r>
              <a:t>**Title:** Understanding Artificial Intelligence</a:t>
            </a:r>
          </a:p>
          <a:p/>
          <a:p>
            <a:r>
              <a:t>**Subtitle:** Transforming Technology and Society</a:t>
            </a:r>
          </a:p>
          <a:p/>
          <a:p>
            <a:r>
              <a:t>**Key Points:**</a:t>
            </a:r>
          </a:p>
          <a:p/>
          <a:p>
            <a:r>
              <a:t>1. **Definition of AI:**</a:t>
            </a:r>
          </a:p>
          <a:p>
            <a:r>
              <a:t>   - Artificial Intelligence (AI) refers to the development of computer systems that can perform tasks typically requiring human intelligence. These tasks include decision-making, language understanding, visual perception, and more.</a:t>
            </a:r>
          </a:p>
          <a:p/>
          <a:p>
            <a:r>
              <a:t>2. **Brief History:**</a:t>
            </a:r>
          </a:p>
          <a:p>
            <a:r>
              <a:t>   - 1950s: AI coined by John McCarthy.</a:t>
            </a:r>
          </a:p>
          <a:p>
            <a:r>
              <a:t>   - 1960s-70s: Early research and development, including the creation of basic neural networks.</a:t>
            </a:r>
          </a:p>
          <a:p>
            <a:r>
              <a:t>   - 1980s-90s: AI Winter due to funding cuts and unmet expectations.</a:t>
            </a:r>
          </a:p>
          <a:p>
            <a:r>
              <a:t>   - 2000s-Present: Resurgence with advances in computing power, big data, and machine learning.</a:t>
            </a:r>
          </a:p>
          <a:p/>
          <a:p>
            <a:r>
              <a:t>3. **Core Areas of AI:**</a:t>
            </a:r>
          </a:p>
          <a:p>
            <a:r>
              <a:t>   - Machine Learning</a:t>
            </a:r>
          </a:p>
          <a:p>
            <a:r>
              <a:t>   - Natural Language Processing</a:t>
            </a:r>
          </a:p>
          <a:p>
            <a:r>
              <a:t>   - Robotics</a:t>
            </a:r>
          </a:p>
          <a:p>
            <a:r>
              <a:t>   - Expert Systems</a:t>
            </a:r>
          </a:p>
          <a:p>
            <a:r>
              <a:t>   - Computer Vision</a:t>
            </a:r>
          </a:p>
          <a:p/>
          <a:p>
            <a:r>
              <a:t>4. **Impact on Industries:**</a:t>
            </a:r>
          </a:p>
          <a:p>
            <a:r>
              <a:t>   - Healthcare: Enhancing diagnosis and personalized medicine.</a:t>
            </a:r>
          </a:p>
          <a:p>
            <a:r>
              <a:t>   - Finance: Fraud detection and algorithmic trading.</a:t>
            </a:r>
          </a:p>
          <a:p>
            <a:r>
              <a:t>   - Transportation: Autonomous vehicles and traffic management.</a:t>
            </a:r>
          </a:p>
          <a:p>
            <a:r>
              <a:t>   - Customer Service: Chatbots and virtual assistants.</a:t>
            </a:r>
          </a:p>
          <a:p/>
          <a:p>
            <a:r>
              <a:t>5. **Future Prospects:**</a:t>
            </a:r>
          </a:p>
          <a:p>
            <a:r>
              <a:t>   - Continued integration in daily life.</a:t>
            </a:r>
          </a:p>
          <a:p>
            <a:r>
              <a:t>   - Ethical considerations and responsible AI development.</a:t>
            </a:r>
          </a:p>
          <a:p>
            <a:r>
              <a:t>   - Potential for enhancing human capabilities and solving complex global challenges.</a:t>
            </a:r>
          </a:p>
          <a:p/>
          <a:p>
            <a:r>
              <a:t>**Visuals:**</a:t>
            </a:r>
          </a:p>
          <a:p>
            <a:r>
              <a:t>- Diagram showing AI subfields.</a:t>
            </a:r>
          </a:p>
          <a:p>
            <a:r>
              <a:t>- Timeline of AI development milestones.</a:t>
            </a:r>
          </a:p>
          <a:p>
            <a:r>
              <a:t>- Infographics on AI impact across different industries.</a:t>
            </a:r>
          </a:p>
          <a:p/>
          <a:p>
            <a:r>
              <a:t>**Footer:**</a:t>
            </a:r>
          </a:p>
          <a:p>
            <a:r>
              <a:t>- Prepared by [Your Name/Your Organization]</a:t>
            </a:r>
          </a:p>
          <a:p>
            <a:r>
              <a:t>- Date: [Presentation Date]</a:t>
            </a:r>
          </a:p>
          <a:p/>
          <a:p>
            <a:r>
              <a:t>--- </a:t>
            </a:r>
          </a:p>
          <a:p/>
          <a:p>
            <a:r>
              <a:t>Feel free to customize this template according to your specific needs and audience.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square" lIns="182880" rIns="182880" tIns="182880" bIns="182880">
            <a:spAutoFit/>
          </a:bodyPr>
          <a:lstStyle/>
          <a:p>
            <a:r>
              <a:t>Certainly! Since I cannot physically create a slide, I'll provide a detailed description of what slide 2 on AI might include, along with textual content that could be used.</a:t>
            </a:r>
          </a:p>
          <a:p/>
          <a:p>
            <a:r>
              <a:t>---</a:t>
            </a:r>
          </a:p>
          <a:p/>
          <a:p>
            <a:r>
              <a:t>**Slide 2 Title: Introduction to Artificial Intelligence**</a:t>
            </a:r>
          </a:p>
          <a:p/>
          <a:p>
            <a:r>
              <a:t>**Slide Content:**</a:t>
            </a:r>
          </a:p>
          <a:p/>
          <a:p>
            <a:r>
              <a:t>1. **Definition of AI:**</a:t>
            </a:r>
          </a:p>
          <a:p>
            <a:r>
              <a:t>   - A branch of computer science concerned with creating machines capable of performing tasks that typically require human intelligence.</a:t>
            </a:r>
          </a:p>
          <a:p/>
          <a:p>
            <a:r>
              <a:t>2. **Core Objectives of AI:**</a:t>
            </a:r>
          </a:p>
          <a:p>
            <a:r>
              <a:t>   - Automating reasoning and decision-making</a:t>
            </a:r>
          </a:p>
          <a:p>
            <a:r>
              <a:t>   - Enhancing human-computer interaction</a:t>
            </a:r>
          </a:p>
          <a:p>
            <a:r>
              <a:t>   - Learning from data and experience</a:t>
            </a:r>
          </a:p>
          <a:p>
            <a:r>
              <a:t>   - Emulating human cognitive functions</a:t>
            </a:r>
          </a:p>
          <a:p/>
          <a:p>
            <a:r>
              <a:t>3. **Key Components of AI:**</a:t>
            </a:r>
          </a:p>
          <a:p>
            <a:r>
              <a:t>   - **Machine Learning:** Algorithms that improve automatically through experience.</a:t>
            </a:r>
          </a:p>
          <a:p>
            <a:r>
              <a:t>   - **Natural Language Processing (NLP):** Enables machines to understand and respond to human language.</a:t>
            </a:r>
          </a:p>
          <a:p>
            <a:r>
              <a:t>   - **Computer Vision:** Allows computers to interpret and make decisions based on visual input.</a:t>
            </a:r>
          </a:p>
          <a:p>
            <a:r>
              <a:t>   - **Robotics:** The design and operation of robots capable of performing complex tasks.</a:t>
            </a:r>
          </a:p>
          <a:p/>
          <a:p>
            <a:r>
              <a:t>4. **Applications of AI:**</a:t>
            </a:r>
          </a:p>
          <a:p>
            <a:r>
              <a:t>   - Healthcare (e.g., diagnostics, personalized treatment)</a:t>
            </a:r>
          </a:p>
          <a:p>
            <a:r>
              <a:t>   - Finance (e.g., fraud detection, algorithmic trading)</a:t>
            </a:r>
          </a:p>
          <a:p>
            <a:r>
              <a:t>   - Autonomous Vehicles (e.g., self-driving cars)</a:t>
            </a:r>
          </a:p>
          <a:p>
            <a:r>
              <a:t>   - Customer Service (e.g., chatbots and virtual assistants)</a:t>
            </a:r>
          </a:p>
          <a:p/>
          <a:p>
            <a:r>
              <a:t>5. **Impact of AI:**</a:t>
            </a:r>
          </a:p>
          <a:p>
            <a:r>
              <a:t>   - Transformation of industries</a:t>
            </a:r>
          </a:p>
          <a:p>
            <a:r>
              <a:t>   - Improvement of efficiency and productivity</a:t>
            </a:r>
          </a:p>
          <a:p>
            <a:r>
              <a:t>   - Ethical considerations and challenges, including privacy and employment</a:t>
            </a:r>
          </a:p>
          <a:p/>
          <a:p>
            <a:r>
              <a:t>**Visuals and Graphics:**</a:t>
            </a:r>
          </a:p>
          <a:p/>
          <a:p>
            <a:r>
              <a:t>- A diagram showing the components of AI, such as a Venn diagram illustrating the intersection of different AI fields.</a:t>
            </a:r>
          </a:p>
          <a:p>
            <a:r>
              <a:t>- Icons representing different applications of AI, like a robot, a magnifying glass over a document (for NLP), or a car (for autonomous vehicles).</a:t>
            </a:r>
          </a:p>
          <a:p/>
          <a:p>
            <a:r>
              <a:t>**Slide Notes:**</a:t>
            </a:r>
          </a:p>
          <a:p/>
          <a:p>
            <a:r>
              <a:t>- Briefly introduce the concept of AI and its growing significance in various sectors.</a:t>
            </a:r>
          </a:p>
          <a:p>
            <a:r>
              <a:t>- Highlight the diverse areas where AI technology is being implemented and ponder its future implications.</a:t>
            </a:r>
          </a:p>
          <a:p>
            <a:r>
              <a:t>- Mention the ongoing discussions about the ethical use of AI, stressing the importance of addressing challenges like data privacy and job displacement.</a:t>
            </a:r>
          </a:p>
          <a:p/>
          <a:p>
            <a:r>
              <a:t>---</a:t>
            </a:r>
          </a:p>
          <a:p/>
          <a:p>
            <a:r>
              <a:t>Adjust or expand upon these elements as needed to fit the overall narrative or depth of your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