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Slide 1: clouds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• Sure! Here's a suggested layout and content for Slide 1 on clouds, designed to be visually engaging and informative:</a:t>
            </a:r>
          </a:p>
          <a:p>
            <a:r>
              <a:t>• </a:t>
            </a:r>
          </a:p>
          <a:p>
            <a:r>
              <a:t>• ---</a:t>
            </a:r>
          </a:p>
          <a:p>
            <a:r>
              <a:t>• </a:t>
            </a:r>
          </a:p>
          <a:p>
            <a:r>
              <a:t>• **Slide Title: Introduction to Clouds**</a:t>
            </a:r>
          </a:p>
          <a:p>
            <a:r>
              <a:t>• </a:t>
            </a:r>
          </a:p>
          <a:p>
            <a:r>
              <a:t>• ---</a:t>
            </a:r>
          </a:p>
          <a:p>
            <a:r>
              <a:t>• </a:t>
            </a:r>
          </a:p>
          <a:p>
            <a:r>
              <a:t>• **Background Image:**</a:t>
            </a:r>
          </a:p>
          <a:p>
            <a:r>
              <a:t>• - A high-resolution photo of diverse cloud formations in a clear sky, ideally showing a variety of clouds such as cumulus, stratus, and cirrus.</a:t>
            </a:r>
          </a:p>
          <a:p>
            <a:r>
              <a:t>• </a:t>
            </a:r>
          </a:p>
          <a:p>
            <a:r>
              <a:t>• **Main Content:**</a:t>
            </a:r>
          </a:p>
          <a:p>
            <a:r>
              <a:t>• </a:t>
            </a:r>
          </a:p>
          <a:p>
            <a:r>
              <a:t>• 1. **Title**: Understanding Clouds</a:t>
            </a:r>
          </a:p>
          <a:p>
            <a:r>
              <a:t>• </a:t>
            </a:r>
          </a:p>
          <a:p>
            <a:r>
              <a:t>• 2. **Subtitle**: A Journey Above the Atmosphere</a:t>
            </a:r>
          </a:p>
          <a:p>
            <a:r>
              <a:t>• </a:t>
            </a:r>
          </a:p>
          <a:p>
            <a:r>
              <a:t>• 3. **Body Text**:</a:t>
            </a:r>
          </a:p>
          <a:p>
            <a:r>
              <a:t>•    - **What are Clouds?**</a:t>
            </a:r>
          </a:p>
          <a:p>
            <a:r>
              <a:t>•      - Briefly define clouds as visible masses of tiny water droplets or ice crystals suspended in the atmosphere.</a:t>
            </a:r>
          </a:p>
          <a:p>
            <a:r>
              <a:t>•    - **Importance of Clouds**</a:t>
            </a:r>
          </a:p>
          <a:p>
            <a:r>
              <a:t>•      - Moderators of Earth’s weather and climate.</a:t>
            </a:r>
          </a:p>
          <a:p>
            <a:r>
              <a:t>•      - Key players in the water cycle.</a:t>
            </a:r>
          </a:p>
          <a:p>
            <a:r>
              <a:t>• </a:t>
            </a:r>
          </a:p>
          <a:p>
            <a:r>
              <a:t>• 4. **Visual Elements**:</a:t>
            </a:r>
          </a:p>
          <a:p>
            <a:r>
              <a:t>•    - Three small icons or illustrations representing different cloud types (e.g., cumulus, stratus, cirrus) with labels.</a:t>
            </a:r>
          </a:p>
          <a:p>
            <a:r>
              <a:t>• </a:t>
            </a:r>
          </a:p>
          <a:p>
            <a:r>
              <a:t>• 5. **Engagement Prompt**:</a:t>
            </a:r>
          </a:p>
          <a:p>
            <a:r>
              <a:t>•    - “Ever wondered how clouds form? Let’s dive into the world above!”</a:t>
            </a:r>
          </a:p>
          <a:p>
            <a:r>
              <a:t>• </a:t>
            </a:r>
          </a:p>
          <a:p>
            <a:r>
              <a:t>• **Slide Notes (for presenter):**</a:t>
            </a:r>
          </a:p>
          <a:p>
            <a:r>
              <a:t>• - Provide a brief overview of clouds' significance and their role in weather patterns.</a:t>
            </a:r>
          </a:p>
          <a:p>
            <a:r>
              <a:t>• - Mention how this introduction sets the stage for exploring cloud types, formation, and their impact on global weather systems in subsequent slides.</a:t>
            </a:r>
          </a:p>
          <a:p>
            <a:r>
              <a:t>• </a:t>
            </a:r>
          </a:p>
          <a:p>
            <a:r>
              <a:t>• ---</a:t>
            </a:r>
          </a:p>
          <a:p>
            <a:r>
              <a:t>• </a:t>
            </a:r>
          </a:p>
          <a:p>
            <a:r>
              <a:t>• Ensure the text is concise, and use contrasting colors to make the text stand out against the background image. Adding subtle animations can also enhance engagement.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Slide 2: clouds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• Creating slide content about clouds can be both educational and visually appealing. Below is a suggestion for content and layout for your slide 2 focused on clouds:</a:t>
            </a:r>
          </a:p>
          <a:p>
            <a:r>
              <a:t>• </a:t>
            </a:r>
          </a:p>
          <a:p>
            <a:r>
              <a:t>• ---</a:t>
            </a:r>
          </a:p>
          <a:p>
            <a:r>
              <a:t>• </a:t>
            </a:r>
          </a:p>
          <a:p>
            <a:r>
              <a:t>• **Slide 2: Types of Clouds**</a:t>
            </a:r>
          </a:p>
          <a:p>
            <a:r>
              <a:t>• </a:t>
            </a:r>
          </a:p>
          <a:p>
            <a:r>
              <a:t>• **Title: Understanding Cloud Types**</a:t>
            </a:r>
          </a:p>
          <a:p>
            <a:r>
              <a:t>• </a:t>
            </a:r>
          </a:p>
          <a:p>
            <a:r>
              <a:t>• **Content:**</a:t>
            </a:r>
          </a:p>
          <a:p>
            <a:r>
              <a:t>• </a:t>
            </a:r>
          </a:p>
          <a:p>
            <a:r>
              <a:t>• 1. **Introduction to Cloud Types**</a:t>
            </a:r>
          </a:p>
          <a:p>
            <a:r>
              <a:t>•    - Clouds are categorized based on their appearance and altitude.</a:t>
            </a:r>
          </a:p>
          <a:p>
            <a:r>
              <a:t>•    - Understanding different cloud types helps in predicting weather patterns.</a:t>
            </a:r>
          </a:p>
          <a:p>
            <a:r>
              <a:t>• </a:t>
            </a:r>
          </a:p>
          <a:p>
            <a:r>
              <a:t>• 2. **Major Cloud Types:**</a:t>
            </a:r>
          </a:p>
          <a:p>
            <a:r>
              <a:t>• </a:t>
            </a:r>
          </a:p>
          <a:p>
            <a:r>
              <a:t>•    - **Cirrus Clouds**</a:t>
            </a:r>
          </a:p>
          <a:p>
            <a:r>
              <a:t>•      - **Characteristics:** Wispy, feathery appearance.</a:t>
            </a:r>
          </a:p>
          <a:p>
            <a:r>
              <a:t>•      - **Altitude:** High altitude (above 20,000 feet).</a:t>
            </a:r>
          </a:p>
          <a:p>
            <a:r>
              <a:t>•      - **Weather Indicator:** Often a sign of fair weather but can indicate a change in the weather.</a:t>
            </a:r>
          </a:p>
          <a:p>
            <a:r>
              <a:t>• </a:t>
            </a:r>
          </a:p>
          <a:p>
            <a:r>
              <a:t>•    - **Cumulus Clouds**</a:t>
            </a:r>
          </a:p>
          <a:p>
            <a:r>
              <a:t>•      - **Characteristics:** Fluffy, white clouds with a flat base, resembling cotton balls.</a:t>
            </a:r>
          </a:p>
          <a:p>
            <a:r>
              <a:t>•      - **Altitude:** Low to mid-altitude.</a:t>
            </a:r>
          </a:p>
          <a:p>
            <a:r>
              <a:t>•      - **Weather Indicator:** Usually signal pleasant weather but can develop into storm clouds.</a:t>
            </a:r>
          </a:p>
          <a:p>
            <a:r>
              <a:t>• </a:t>
            </a:r>
          </a:p>
          <a:p>
            <a:r>
              <a:t>•    - **Stratus Clouds**</a:t>
            </a:r>
          </a:p>
          <a:p>
            <a:r>
              <a:t>•      - **Characteristics:** Grey, uniform clouds that cover the sky like a blanket.</a:t>
            </a:r>
          </a:p>
          <a:p>
            <a:r>
              <a:t>•      - **Altitude:** Low altitude.</a:t>
            </a:r>
          </a:p>
          <a:p>
            <a:r>
              <a:t>•      - **Weather Indicator:** Often bring overcast conditions and light precipitation.</a:t>
            </a:r>
          </a:p>
          <a:p>
            <a:r>
              <a:t>• </a:t>
            </a:r>
          </a:p>
          <a:p>
            <a:r>
              <a:t>•    - **Nimbus Clouds**</a:t>
            </a:r>
          </a:p>
          <a:p>
            <a:r>
              <a:t>•      - **Characteristics:** Dense, dark clouds associated with continuous precipitation.</a:t>
            </a:r>
          </a:p>
          <a:p>
            <a:r>
              <a:t>•      - **Subtype:** Nimbostratus and Cumulonimbus.</a:t>
            </a:r>
          </a:p>
          <a:p>
            <a:r>
              <a:t>•      - **Weather Indicator:** Signal heavy rainstorms or thunderstorms.</a:t>
            </a:r>
          </a:p>
          <a:p>
            <a:r>
              <a:t>•   </a:t>
            </a:r>
          </a:p>
          <a:p>
            <a:r>
              <a:t>• **Images:**</a:t>
            </a:r>
          </a:p>
          <a:p>
            <a:r>
              <a:t>• - On the right side, include labeled images of each cloud type for visual reference.</a:t>
            </a:r>
          </a:p>
          <a:p>
            <a:r>
              <a:t>• </a:t>
            </a:r>
          </a:p>
          <a:p>
            <a:r>
              <a:t>• **Visual Enhancements:**</a:t>
            </a:r>
          </a:p>
          <a:p>
            <a:r>
              <a:t>• - Use contrasting colors to highlight different cloud types.</a:t>
            </a:r>
          </a:p>
          <a:p>
            <a:r>
              <a:t>• - Include a small infographic about the levels of atmosphere.</a:t>
            </a:r>
          </a:p>
          <a:p>
            <a:r>
              <a:t>• </a:t>
            </a:r>
          </a:p>
          <a:p>
            <a:r>
              <a:t>• **Notes:**</a:t>
            </a:r>
          </a:p>
          <a:p>
            <a:r>
              <a:t>• - Remember to provide clear legends for any images or infographics.</a:t>
            </a:r>
          </a:p>
          <a:p>
            <a:r>
              <a:t>• - Consider a quiz or question at the bottom to engage your audience, such as "Can you spot these clouds in the sky today?"</a:t>
            </a:r>
          </a:p>
          <a:p>
            <a:r>
              <a:t>• </a:t>
            </a:r>
          </a:p>
          <a:p>
            <a:r>
              <a:t>• ---</a:t>
            </a:r>
          </a:p>
          <a:p>
            <a:r>
              <a:t>• </a:t>
            </a:r>
          </a:p>
          <a:p>
            <a:r>
              <a:t>• This slide is structured to provide an overview of the major cloud types and their characteristics while also including visual elements to engage your audience.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Slide 3: clouds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• Certainly! To create a visually engaging slide on clouds, you might consider including a mix of text, images, and diagrams to help convey information clearly. Here's a suggestion for the content you could include on "Slide 3: Types of Clouds":</a:t>
            </a:r>
          </a:p>
          <a:p>
            <a:r>
              <a:t>• </a:t>
            </a:r>
          </a:p>
          <a:p>
            <a:r>
              <a:t>• ---</a:t>
            </a:r>
          </a:p>
          <a:p>
            <a:r>
              <a:t>• </a:t>
            </a:r>
          </a:p>
          <a:p>
            <a:r>
              <a:t>• **Title: Types of Clouds**</a:t>
            </a:r>
          </a:p>
          <a:p>
            <a:r>
              <a:t>• </a:t>
            </a:r>
          </a:p>
          <a:p>
            <a:r>
              <a:t>• **1. Cirrus Clouds**</a:t>
            </a:r>
          </a:p>
          <a:p>
            <a:r>
              <a:t>•    - **Description**: High-altitude clouds that appear thin and wispy.</a:t>
            </a:r>
          </a:p>
          <a:p>
            <a:r>
              <a:t>•    - **Altitude**: Typically above 20,000 feet (6,000 meters).</a:t>
            </a:r>
          </a:p>
          <a:p>
            <a:r>
              <a:t>•    - **Weather Indicator**: Often associated with fair weather but can indicate an approaching warm front or storm.</a:t>
            </a:r>
          </a:p>
          <a:p>
            <a:r>
              <a:t>• </a:t>
            </a:r>
          </a:p>
          <a:p>
            <a:r>
              <a:t>• **2. Cumulus Clouds**</a:t>
            </a:r>
          </a:p>
          <a:p>
            <a:r>
              <a:t>•    - **Description**: Fluffy, white clouds with a flat base and a puffy appearance.</a:t>
            </a:r>
          </a:p>
          <a:p>
            <a:r>
              <a:t>•    - **Altitude**: Generally found at low to mid altitudes (up to 6,000 feet or 2,000 meters).</a:t>
            </a:r>
          </a:p>
          <a:p>
            <a:r>
              <a:t>•    - **Weather Indicator**: Usually signify fair weather; however, larger cumulonimbus can lead to thunderstorms.</a:t>
            </a:r>
          </a:p>
          <a:p>
            <a:r>
              <a:t>• </a:t>
            </a:r>
          </a:p>
          <a:p>
            <a:r>
              <a:t>• **3. Stratus Clouds**</a:t>
            </a:r>
          </a:p>
          <a:p>
            <a:r>
              <a:t>•    - **Description**: Low, uniform cloud layer covering the sky like a blanket.</a:t>
            </a:r>
          </a:p>
          <a:p>
            <a:r>
              <a:t>•    - **Altitude**: Stays close to the ground, typically below 6,500 feet (2,000 meters).</a:t>
            </a:r>
          </a:p>
          <a:p>
            <a:r>
              <a:t>•    - **Weather Indicator**: Often results in overcast conditions and light drizzle.</a:t>
            </a:r>
          </a:p>
          <a:p>
            <a:r>
              <a:t>• </a:t>
            </a:r>
          </a:p>
          <a:p>
            <a:r>
              <a:t>• **4. Nimbus Clouds**</a:t>
            </a:r>
          </a:p>
          <a:p>
            <a:r>
              <a:t>•    - **Description**: Dense rain-producing clouds.</a:t>
            </a:r>
          </a:p>
          <a:p>
            <a:r>
              <a:t>•    - **Altitude**: Can span low to high altitudes.</a:t>
            </a:r>
          </a:p>
          <a:p>
            <a:r>
              <a:t>•    - **Weather Indicator**: Directly associated with precipitation, such as rain or thunderstorms.</a:t>
            </a:r>
          </a:p>
          <a:p>
            <a:r>
              <a:t>• </a:t>
            </a:r>
          </a:p>
          <a:p>
            <a:r>
              <a:t>• **Visuals:**</a:t>
            </a:r>
          </a:p>
          <a:p>
            <a:r>
              <a:t>•    - **Images**: Include images of each cloud type for visual reference.</a:t>
            </a:r>
          </a:p>
          <a:p>
            <a:r>
              <a:t>•    - **Diagram**: A simple illustration showing the different cloud types and their typical altitudes.</a:t>
            </a:r>
          </a:p>
          <a:p>
            <a:r>
              <a:t>• </a:t>
            </a:r>
          </a:p>
          <a:p>
            <a:r>
              <a:t>• **Background Image**: Use a high-quality image of a sky with various cloud types, ensuring it doesn't distract from the text.</a:t>
            </a:r>
          </a:p>
          <a:p>
            <a:r>
              <a:t>• </a:t>
            </a:r>
          </a:p>
          <a:p>
            <a:r>
              <a:t>• ---</a:t>
            </a:r>
          </a:p>
          <a:p>
            <a:r>
              <a:t>• </a:t>
            </a:r>
          </a:p>
          <a:p>
            <a:r>
              <a:t>• Make sure the slide design is clean and legible, with consistent fonts and color schemes that enhance readability. You can use bullet points for concise communication and ensure there's a balance between text and visuals.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