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3" r:id="rId6"/>
    <p:sldId id="275" r:id="rId7"/>
    <p:sldId id="276" r:id="rId8"/>
    <p:sldId id="278" r:id="rId9"/>
    <p:sldId id="289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7164D-EE71-4949-83C8-35CDBF5886D6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560F-B6AE-41FB-BD0B-01DDB36BA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0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120B6-C62B-4873-8582-FE9984F1136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14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2A127-617A-4EC4-888B-175D44CF92A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25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9ED54F-24BE-4ACD-9D06-642044CE6F7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48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9ED54F-24BE-4ACD-9D06-642044CE6F7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17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9ED54F-24BE-4ACD-9D06-642044CE6F7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9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system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9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6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27.</a:t>
            </a:r>
            <a:fld id="{8EDE5AB3-7E66-4833-8362-6D3E8AB235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9877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ARCHITECTURE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67640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dirty="0">
                <a:latin typeface="Times New Roman" pitchFamily="18" charset="0"/>
              </a:rPr>
              <a:t>The WWW today is a distributed client/server service, in which a client using a browser can access a service using a server. However, the service provided is distributed over many locations called sites.</a:t>
            </a:r>
          </a:p>
        </p:txBody>
      </p:sp>
    </p:spTree>
    <p:extLst>
      <p:ext uri="{BB962C8B-B14F-4D97-AF65-F5344CB8AC3E}">
        <p14:creationId xmlns:p14="http://schemas.microsoft.com/office/powerpoint/2010/main" val="223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27.</a:t>
            </a:r>
            <a:fld id="{452C8E5F-CCD2-444C-BE53-32C86C56633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591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91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306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Architecture </a:t>
            </a:r>
            <a:r>
              <a:rPr lang="en-US" altLang="en-US" sz="2800" i="1" dirty="0">
                <a:latin typeface="Times New Roman" pitchFamily="18" charset="0"/>
              </a:rPr>
              <a:t>of WWW</a:t>
            </a:r>
          </a:p>
        </p:txBody>
      </p:sp>
      <p:sp>
        <p:nvSpPr>
          <p:cNvPr id="859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591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752600"/>
            <a:ext cx="6526212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4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3864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Browser</a:t>
            </a:r>
            <a:endParaRPr lang="en-US" altLang="en-US" sz="2800" i="1" dirty="0">
              <a:latin typeface="Times New Roman" pitchFamily="18" charset="0"/>
            </a:endParaRP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04800" y="15240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Each browser usually consists of </a:t>
            </a:r>
            <a:r>
              <a:rPr lang="en-IN" sz="2400" dirty="0" smtClean="0"/>
              <a:t>three parts</a:t>
            </a:r>
            <a:r>
              <a:rPr lang="en-IN" sz="2400" dirty="0"/>
              <a:t>: a controller, client protocol, and interpreters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controller receives input </a:t>
            </a:r>
            <a:r>
              <a:rPr lang="en-IN" sz="2400" dirty="0" smtClean="0"/>
              <a:t>from the </a:t>
            </a:r>
            <a:r>
              <a:rPr lang="en-IN" sz="2400" dirty="0"/>
              <a:t>keyboard or the mouse and uses the client programs to access the document</a:t>
            </a:r>
            <a:r>
              <a:rPr lang="en-IN" sz="2400" dirty="0" smtClean="0"/>
              <a:t>.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After the </a:t>
            </a:r>
            <a:r>
              <a:rPr lang="en-IN" sz="2400" dirty="0"/>
              <a:t>document has been accessed, the controller uses one of the interpreters to display </a:t>
            </a:r>
            <a:r>
              <a:rPr lang="en-IN" sz="2400" dirty="0" smtClean="0"/>
              <a:t>the document </a:t>
            </a:r>
            <a:r>
              <a:rPr lang="en-IN" sz="2400" dirty="0"/>
              <a:t>on the screen</a:t>
            </a:r>
            <a:r>
              <a:rPr lang="en-IN" sz="24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client protocol can be one of the protocols described </a:t>
            </a:r>
            <a:r>
              <a:rPr lang="en-IN" sz="2400" dirty="0" smtClean="0"/>
              <a:t>previously such </a:t>
            </a:r>
            <a:r>
              <a:rPr lang="en-IN" sz="2400" dirty="0"/>
              <a:t>as </a:t>
            </a:r>
            <a:r>
              <a:rPr lang="en-IN" sz="2400" dirty="0" smtClean="0"/>
              <a:t>FTP </a:t>
            </a:r>
            <a:r>
              <a:rPr lang="en-IN" sz="2400" dirty="0"/>
              <a:t>or </a:t>
            </a:r>
            <a:r>
              <a:rPr lang="en-IN" sz="2400" dirty="0" smtClean="0"/>
              <a:t>HTTP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interpreter can be </a:t>
            </a:r>
            <a:r>
              <a:rPr lang="en-IN" sz="2400" dirty="0" smtClean="0"/>
              <a:t>HTML, Java</a:t>
            </a:r>
            <a:r>
              <a:rPr lang="en-IN" sz="2400" dirty="0"/>
              <a:t>, or JavaScript, depending on the type of document.</a:t>
            </a:r>
          </a:p>
        </p:txBody>
      </p:sp>
    </p:spTree>
    <p:extLst>
      <p:ext uri="{BB962C8B-B14F-4D97-AF65-F5344CB8AC3E}">
        <p14:creationId xmlns:p14="http://schemas.microsoft.com/office/powerpoint/2010/main" val="17223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3864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 dirty="0" smtClean="0">
                <a:latin typeface="Times New Roman" pitchFamily="18" charset="0"/>
              </a:rPr>
              <a:t>Browser</a:t>
            </a:r>
            <a:endParaRPr lang="en-US" altLang="en-US" sz="2800" i="1" dirty="0">
              <a:latin typeface="Times New Roman" pitchFamily="18" charset="0"/>
            </a:endParaRPr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752600"/>
            <a:ext cx="8885237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0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028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sz="2800" dirty="0"/>
              <a:t>Server</a:t>
            </a:r>
            <a:endParaRPr lang="en-US" altLang="en-US" sz="2800" i="1" dirty="0">
              <a:latin typeface="Times New Roman" pitchFamily="18" charset="0"/>
            </a:endParaRP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Web page is stored at the server. 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Each </a:t>
            </a:r>
            <a:r>
              <a:rPr lang="en-IN" sz="2800" dirty="0"/>
              <a:t>time a client request arrives, the </a:t>
            </a:r>
            <a:r>
              <a:rPr lang="en-IN" sz="2800" dirty="0" smtClean="0"/>
              <a:t>corresponding document </a:t>
            </a:r>
            <a:r>
              <a:rPr lang="en-IN" sz="2800" dirty="0"/>
              <a:t>is sent to the client</a:t>
            </a:r>
            <a:r>
              <a:rPr lang="en-IN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 server can </a:t>
            </a:r>
            <a:r>
              <a:rPr lang="en-IN" sz="2800" dirty="0" smtClean="0"/>
              <a:t>also become </a:t>
            </a:r>
            <a:r>
              <a:rPr lang="en-IN" sz="2800" dirty="0"/>
              <a:t>more efficient through multithreading or multiprocessing. 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In </a:t>
            </a:r>
            <a:r>
              <a:rPr lang="en-IN" sz="2800" dirty="0"/>
              <a:t>this case, a </a:t>
            </a:r>
            <a:r>
              <a:rPr lang="en-IN" sz="2800" dirty="0" smtClean="0"/>
              <a:t>server can </a:t>
            </a:r>
            <a:r>
              <a:rPr lang="en-IN" sz="2800" dirty="0"/>
              <a:t>answer more than one request at a time.</a:t>
            </a:r>
          </a:p>
        </p:txBody>
      </p:sp>
    </p:spTree>
    <p:extLst>
      <p:ext uri="{BB962C8B-B14F-4D97-AF65-F5344CB8AC3E}">
        <p14:creationId xmlns:p14="http://schemas.microsoft.com/office/powerpoint/2010/main" val="42062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40386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 </a:t>
            </a:r>
            <a:r>
              <a:rPr lang="en-IN" sz="2400" dirty="0"/>
              <a:t>web browser is the </a:t>
            </a:r>
            <a:r>
              <a:rPr lang="en-IN" sz="2400" b="1" dirty="0"/>
              <a:t>first tier </a:t>
            </a:r>
            <a:r>
              <a:rPr lang="en-IN" sz="2400" dirty="0"/>
              <a:t>(presentation</a:t>
            </a:r>
            <a:r>
              <a:rPr lang="en-IN" sz="2400" dirty="0" smtClean="0"/>
              <a:t>). 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An </a:t>
            </a:r>
            <a:r>
              <a:rPr lang="en-IN" sz="2400" dirty="0"/>
              <a:t>engine using some dynamic Web content technology (such as ASP, ASP.NET, CGI, ColdFusion, JSP/Java, PHP, Perl, Python, Ruby on Rails or Struts2) is the </a:t>
            </a:r>
            <a:r>
              <a:rPr lang="en-IN" sz="2400" b="1" dirty="0"/>
              <a:t>middle tier </a:t>
            </a:r>
            <a:r>
              <a:rPr lang="en-IN" sz="2400" b="1" dirty="0" smtClean="0"/>
              <a:t>. 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 </a:t>
            </a:r>
            <a:r>
              <a:rPr lang="en-IN" sz="2400" dirty="0"/>
              <a:t>database is the </a:t>
            </a:r>
            <a:r>
              <a:rPr lang="en-IN" sz="2400" b="1" dirty="0"/>
              <a:t>third tier </a:t>
            </a:r>
            <a:r>
              <a:rPr lang="en-IN" sz="2400" dirty="0"/>
              <a:t>(storage).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9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57175"/>
            <a:ext cx="814387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816"/>
            <a:ext cx="8153400" cy="6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11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</TotalTime>
  <Words>258</Words>
  <Application>Microsoft Office PowerPoint</Application>
  <PresentationFormat>On-screen Show (4:3)</PresentationFormat>
  <Paragraphs>27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Book</vt:lpstr>
      <vt:lpstr>Perpetua</vt:lpstr>
      <vt:lpstr>Times</vt:lpstr>
      <vt:lpstr>Times New Roman</vt:lpstr>
      <vt:lpstr>Wingdings 2</vt:lpstr>
      <vt:lpstr>Equity</vt:lpstr>
      <vt:lpstr>Web 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system Architecture</dc:title>
  <dc:creator>admin</dc:creator>
  <cp:lastModifiedBy>Admin</cp:lastModifiedBy>
  <cp:revision>34</cp:revision>
  <dcterms:created xsi:type="dcterms:W3CDTF">2006-08-16T00:00:00Z</dcterms:created>
  <dcterms:modified xsi:type="dcterms:W3CDTF">2021-08-03T03:08:16Z</dcterms:modified>
</cp:coreProperties>
</file>