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504C09-AFE2-480D-B5E1-47BBC333305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9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2A8791-F2D1-47E4-9B59-F9C97CE8421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86EC54-8413-4C8C-8CD5-F7BC1280DC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1EDEC0F-0477-4082-88D4-8CF52B31AE6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F45547-AFC4-4E4E-B6EC-92A7F2E5794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630BC5-32B0-437E-863D-1CDA8F0E6A9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B3F728E-A32C-4D75-A3A3-9423620294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E38E54C-70B2-4580-BE3D-5D1F166838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AD8308-1032-4617-9B7B-34E881AF7FC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B56B70-F68E-41BF-A18F-0D4D151F4F7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09D26C-AE61-462E-8C3E-7F983787557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Offer Letter PDF Generator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Internship Project - Python Flask by N.CHETHAN REDDY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Abstract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project implements an on-the-fly PDF offer letter generator using Python and Flask. User details are submitted through a web form, and a customized offer letter is generated and served instantly as a downloadable PDF without saving it on the server. The PDF includes candidate name, domain, duration, and start date.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Technologies Used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Python 3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Flask Web Framework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ReportLab Library (PDF generation)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HTML Form (via Flask route)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BytesIO (for memory-based file streaming)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Features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On-the-fly PDF generation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Instant file download without saving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Input: Name, College, Domain, Duration, Start Date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Custom-styled PDF with ReportLab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Fully backend-powered using Flask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 It Works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User fills out the internship form on the homepage.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Data is sent via POST request to Flask `/generate` route.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ReportLab creates a PDF in memory with personalized content.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Flask sends the PDF file directly in response.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 User downloads the offer letter instantly.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Simulated Output (Web Form)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TextBox 2"/>
          <p:cNvSpPr/>
          <p:nvPr/>
        </p:nvSpPr>
        <p:spPr>
          <a:xfrm>
            <a:off x="914400" y="1371600"/>
            <a:ext cx="68576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Name: Mukesh Reddy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College: ABC Institute of Technology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Domain: Python Development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Duration: 6 weeks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Start Date: 2025-06-15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[Generate PDF]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Conclusion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Python Flask project demonstrates how to dynamically generate PDF files from user-submitted web forms. It's ideal for internship portals that need to generate certificates, offer letters, or reports on-demand in a clean and scalable way.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DETAILS FOR GENERATING OFFER LETTER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396360" y="1622880"/>
            <a:ext cx="8243640" cy="485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OFFER LETTER GENERATED.PDF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25200" y="1622880"/>
            <a:ext cx="9143640" cy="4857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LibreOffice/25.2.3.2$Windows_X86_64 LibreOffice_project/bbb074479178df812d175f709636b368952c2ce3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2025-06-12T16:40:22Z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