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EC39-75A9-4396-8E62-6F061D239C6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230A-0E22-47D0-9575-9D0661D26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EEC39-75A9-4396-8E62-6F061D239C6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230A-0E22-47D0-9575-9D0661D26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0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7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 Venkatesh</dc:creator>
  <cp:lastModifiedBy>Chethan Venkatesh</cp:lastModifiedBy>
  <cp:revision>1</cp:revision>
  <dcterms:created xsi:type="dcterms:W3CDTF">2015-11-12T02:37:16Z</dcterms:created>
  <dcterms:modified xsi:type="dcterms:W3CDTF">2015-11-12T02:37:16Z</dcterms:modified>
</cp:coreProperties>
</file>