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00B-EEA3-238F-C37F-CBF615441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7AB76-05AE-47A1-19C5-C39225908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F3B5-CAA3-5473-5A1A-3A49DE61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988E-9DF7-DC06-7265-2BD56123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E8FF-4EFA-37DE-ABF2-3B23B155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3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19EB-FE95-C1F5-3D5E-8002EE7E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A5B9C-C956-48B7-9310-E85AD2FD1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1945-91EE-0C8C-26A1-27E7134B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78AE-9920-3185-6F19-CC81B74A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BA7B9-328E-D9C4-5FBF-FCD97973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03116-E9B3-C7A7-DABB-7212B02E5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43DE-7ECA-3132-DEB6-50E54DD27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E268-7F90-76A8-6261-F11A98FF6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2D90-388D-43C5-C9ED-408DD612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8688E-C016-4491-1149-C8632DCE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C241-B8AB-14FA-0039-C93ADD20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8118-A879-536A-8191-D2337D69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6ED6-4042-7A39-D3F4-908EB2D0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B4AB-47A0-81CC-F067-AB9F9EC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AA96-F712-87FD-DD71-6FE3F3B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6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59FB-A4DC-9BCB-464A-19F3E564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A684-7B80-9D84-C182-E75535CA3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3B27-F766-7A13-DDEC-E8727129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78EA-B139-41AC-263B-AB381853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AF7BB-5257-8FC6-8DB4-4FA13B46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5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52DA-F9ED-B5B5-70B8-0C76AC3B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D39B-C2D3-C3DC-2C53-9BE5F68C5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1C3CD-7FB0-F354-66C8-911F36B7A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C906C-19DD-ED5B-9E66-E47168B3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30FBE-AF6D-D9DF-A30C-A6BB7164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FAC8-8115-1FD8-6BFC-FF1764C5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7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2A17-BE5B-0A8C-DC4C-4867E534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A9B-B6CE-78E8-ABEA-137B49BB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30DD1-5CA7-42A4-3331-BDC723CD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9DA34-EC54-924B-FA01-EE23F800D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7DF50-C9ED-DFA9-A85D-2E1BAF4D4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2B3CD-B317-F349-C641-A88E2A23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19976-6E11-75F2-6C86-49004D99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BCA15-26B8-F897-5784-936A958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FD17-2302-9776-AABB-79D0A3DF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6B182-7068-0427-38A1-BA2F341A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1D430-6866-574F-4C3A-7CF2FE44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B511A-5519-56CA-1D93-C20AF365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D1F4C-6C99-CB1C-6A50-8E09E1BE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DFAB4-F86F-877D-B4E6-D6BF4E25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E078-9A17-344B-2BFE-F4F90DB0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0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2A49-F4E2-DB3A-1B8C-0AD89ADE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B945-1032-9972-D1E7-5986F8B6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D8E09-331D-F187-5CEA-B5690E5BA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65FA6-E6DA-2D59-02CE-8AD7746E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B8A5F-9E28-7813-720B-FA11CCC2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2555D-39A2-4C64-DEC9-B677C359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8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B18A-E400-4E6A-1899-4EE9B4687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1B556-0444-80C6-CEBE-B75E9C0B0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8A6D-63B5-4448-98A3-62BF63DB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39749-4530-B0A9-ACCC-CF7B6C7A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5F71E-CCD5-9831-B0E1-9AB8C74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0056C-7B5C-4E5E-F39C-57E62561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5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95B0F-7997-F131-1A38-B02819F7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67B04-9A84-AE09-565D-69DA262E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06C6-CB62-5039-AEC6-5F057E7D8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0799D-5142-4F63-8F90-E8F31156D99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A0B9-990C-4CC3-175C-AF2CBF72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DE6D-1F71-2C48-2610-EE078E66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8BFDF-DC67-4FB9-8DCA-D60E70DA5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thnareddymulli/Unity.g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317F-E592-CE0E-8B94-9D1C79D0D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1AF79-BB35-AA03-6A95-71923778D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277DA-6E01-688B-5F26-DEBDA19C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0" y="208344"/>
            <a:ext cx="11821610" cy="66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604D7-CD2F-AF8B-5FA5-E0B9AEB8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1"/>
            <a:ext cx="9363808" cy="5267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56FFF3-F35B-EAD0-8AB3-9C2BF1946A19}"/>
              </a:ext>
            </a:extLst>
          </p:cNvPr>
          <p:cNvSpPr txBox="1"/>
          <p:nvPr/>
        </p:nvSpPr>
        <p:spPr>
          <a:xfrm>
            <a:off x="657226" y="600219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lgerian" panose="04020705040A02060702" pitchFamily="82" charset="0"/>
                <a:hlinkClick r:id="rId3"/>
              </a:rPr>
              <a:t>Link to Video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14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CHETHAN REDDY MULLI</dc:creator>
  <cp:lastModifiedBy>CHETHAN REDDY MULLI</cp:lastModifiedBy>
  <cp:revision>2</cp:revision>
  <dcterms:created xsi:type="dcterms:W3CDTF">2025-02-21T07:25:11Z</dcterms:created>
  <dcterms:modified xsi:type="dcterms:W3CDTF">2025-02-21T09:38:29Z</dcterms:modified>
</cp:coreProperties>
</file>