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4"/>
    <p:sldMasterId id="2147483688" r:id="rId5"/>
  </p:sldMasterIdLst>
  <p:notesMasterIdLst>
    <p:notesMasterId r:id="rId8"/>
  </p:notesMasterIdLst>
  <p:sldIdLst>
    <p:sldId id="4882" r:id="rId6"/>
    <p:sldId id="4885" r:id="rId7"/>
  </p:sldIdLst>
  <p:sldSz cx="6858000" cy="9906000" type="A4"/>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1"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bdellatif" initials="AA" lastIdx="1" clrIdx="0">
    <p:extLst>
      <p:ext uri="{19B8F6BF-5375-455C-9EA6-DF929625EA0E}">
        <p15:presenceInfo xmlns:p15="http://schemas.microsoft.com/office/powerpoint/2012/main" userId="S::Aziz.Abdellatif@tn.ey.com::ec253b0a-6b3d-42e9-bc1c-872ec9fc18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2F2F2"/>
    <a:srgbClr val="FFE600"/>
    <a:srgbClr val="27ACAA"/>
    <a:srgbClr val="CEF4F3"/>
    <a:srgbClr val="626261"/>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5" autoAdjust="0"/>
    <p:restoredTop sz="96357" autoAdjust="0"/>
  </p:normalViewPr>
  <p:slideViewPr>
    <p:cSldViewPr snapToGrid="0">
      <p:cViewPr varScale="1">
        <p:scale>
          <a:sx n="77" d="100"/>
          <a:sy n="77" d="100"/>
        </p:scale>
        <p:origin x="2664" y="102"/>
      </p:cViewPr>
      <p:guideLst>
        <p:guide orient="horz" pos="671"/>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78693-088A-4EB0-93F0-5AA4C0FB7BE5}" type="datetimeFigureOut">
              <a:rPr lang="en-GB" smtClean="0"/>
              <a:t>07/02/2024</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7C209-9420-429B-A640-FCC7665640E9}" type="slidenum">
              <a:rPr lang="en-GB" smtClean="0"/>
              <a:t>‹#›</a:t>
            </a:fld>
            <a:endParaRPr lang="en-GB"/>
          </a:p>
        </p:txBody>
      </p:sp>
    </p:spTree>
    <p:extLst>
      <p:ext uri="{BB962C8B-B14F-4D97-AF65-F5344CB8AC3E}">
        <p14:creationId xmlns:p14="http://schemas.microsoft.com/office/powerpoint/2010/main" val="351621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11.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E1CC570-1166-44E2-A590-9CECFACB55C5}"/>
              </a:ext>
            </a:extLst>
          </p:cNvPr>
          <p:cNvGraphicFramePr>
            <a:graphicFrameLocks noChangeAspect="1"/>
          </p:cNvGraphicFramePr>
          <p:nvPr userDrawn="1">
            <p:custDataLst>
              <p:tags r:id="rId1"/>
            </p:custDataLst>
            <p:extLst>
              <p:ext uri="{D42A27DB-BD31-4B8C-83A1-F6EECF244321}">
                <p14:modId xmlns:p14="http://schemas.microsoft.com/office/powerpoint/2010/main" val="2294142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16" name="Picture 315">
            <a:extLst>
              <a:ext uri="{FF2B5EF4-FFF2-40B4-BE49-F238E27FC236}">
                <a16:creationId xmlns:a16="http://schemas.microsoft.com/office/drawing/2014/main" id="{DC9E5312-224B-4A25-8E88-3123C89AE398}"/>
              </a:ext>
            </a:extLst>
          </p:cNvPr>
          <p:cNvPicPr>
            <a:picLocks noChangeAspect="1"/>
          </p:cNvPicPr>
          <p:nvPr userDrawn="1"/>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2035" y="-145775"/>
            <a:ext cx="7195931" cy="10257183"/>
          </a:xfrm>
          <a:prstGeom prst="rect">
            <a:avLst/>
          </a:prstGeom>
        </p:spPr>
      </p:pic>
      <p:grpSp>
        <p:nvGrpSpPr>
          <p:cNvPr id="162" name="Group 161">
            <a:extLst>
              <a:ext uri="{FF2B5EF4-FFF2-40B4-BE49-F238E27FC236}">
                <a16:creationId xmlns:a16="http://schemas.microsoft.com/office/drawing/2014/main" id="{D8CD0D65-FEF9-4E57-9709-F3EF551D7A09}"/>
              </a:ext>
            </a:extLst>
          </p:cNvPr>
          <p:cNvGrpSpPr/>
          <p:nvPr userDrawn="1"/>
        </p:nvGrpSpPr>
        <p:grpSpPr>
          <a:xfrm>
            <a:off x="359756" y="9064622"/>
            <a:ext cx="2693697" cy="431066"/>
            <a:chOff x="359756" y="8667056"/>
            <a:chExt cx="2693697" cy="431065"/>
          </a:xfrm>
        </p:grpSpPr>
        <p:sp>
          <p:nvSpPr>
            <p:cNvPr id="163" name="Rectangle 162">
              <a:extLst>
                <a:ext uri="{FF2B5EF4-FFF2-40B4-BE49-F238E27FC236}">
                  <a16:creationId xmlns:a16="http://schemas.microsoft.com/office/drawing/2014/main" id="{883B0EE0-AF92-429E-80BA-55C4BDAFE17B}"/>
                </a:ext>
              </a:extLst>
            </p:cNvPr>
            <p:cNvSpPr>
              <a:spLocks noChangeArrowheads="1"/>
            </p:cNvSpPr>
            <p:nvPr userDrawn="1"/>
          </p:nvSpPr>
          <p:spPr bwMode="auto">
            <a:xfrm>
              <a:off x="359756"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4" name="Rectangle 6">
              <a:extLst>
                <a:ext uri="{FF2B5EF4-FFF2-40B4-BE49-F238E27FC236}">
                  <a16:creationId xmlns:a16="http://schemas.microsoft.com/office/drawing/2014/main" id="{ADF3E38B-46D8-426F-BC71-1A15CFA6C88E}"/>
                </a:ext>
              </a:extLst>
            </p:cNvPr>
            <p:cNvSpPr>
              <a:spLocks noChangeArrowheads="1"/>
            </p:cNvSpPr>
            <p:nvPr userDrawn="1"/>
          </p:nvSpPr>
          <p:spPr bwMode="auto">
            <a:xfrm>
              <a:off x="495410"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5" name="Rectangle 7">
              <a:extLst>
                <a:ext uri="{FF2B5EF4-FFF2-40B4-BE49-F238E27FC236}">
                  <a16:creationId xmlns:a16="http://schemas.microsoft.com/office/drawing/2014/main" id="{46E8CB7F-6191-439E-AE00-9CA06240D06B}"/>
                </a:ext>
              </a:extLst>
            </p:cNvPr>
            <p:cNvSpPr>
              <a:spLocks noChangeArrowheads="1"/>
            </p:cNvSpPr>
            <p:nvPr userDrawn="1"/>
          </p:nvSpPr>
          <p:spPr bwMode="auto">
            <a:xfrm>
              <a:off x="632275"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166" name="Freeform 8">
              <a:extLst>
                <a:ext uri="{FF2B5EF4-FFF2-40B4-BE49-F238E27FC236}">
                  <a16:creationId xmlns:a16="http://schemas.microsoft.com/office/drawing/2014/main" id="{62498205-A1F3-4270-849D-BCFDB9F9B951}"/>
                </a:ext>
              </a:extLst>
            </p:cNvPr>
            <p:cNvSpPr>
              <a:spLocks/>
            </p:cNvSpPr>
            <p:nvPr userDrawn="1"/>
          </p:nvSpPr>
          <p:spPr bwMode="auto">
            <a:xfrm>
              <a:off x="359756" y="8841064"/>
              <a:ext cx="65405" cy="9886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7" name="Freeform 9">
              <a:extLst>
                <a:ext uri="{FF2B5EF4-FFF2-40B4-BE49-F238E27FC236}">
                  <a16:creationId xmlns:a16="http://schemas.microsoft.com/office/drawing/2014/main" id="{C93F0EB4-A556-41CF-BDF9-960F2D99F060}"/>
                </a:ext>
              </a:extLst>
            </p:cNvPr>
            <p:cNvSpPr>
              <a:spLocks/>
            </p:cNvSpPr>
            <p:nvPr userDrawn="1"/>
          </p:nvSpPr>
          <p:spPr bwMode="auto">
            <a:xfrm>
              <a:off x="437273" y="8835790"/>
              <a:ext cx="54504"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8" name="Freeform 10">
              <a:extLst>
                <a:ext uri="{FF2B5EF4-FFF2-40B4-BE49-F238E27FC236}">
                  <a16:creationId xmlns:a16="http://schemas.microsoft.com/office/drawing/2014/main" id="{8907F5FF-3B0A-4633-97B7-1391ACD614CF}"/>
                </a:ext>
              </a:extLst>
            </p:cNvPr>
            <p:cNvSpPr>
              <a:spLocks noEditPoints="1"/>
            </p:cNvSpPr>
            <p:nvPr userDrawn="1"/>
          </p:nvSpPr>
          <p:spPr bwMode="auto">
            <a:xfrm>
              <a:off x="503889" y="8864792"/>
              <a:ext cx="59349"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69" name="Freeform 11">
              <a:extLst>
                <a:ext uri="{FF2B5EF4-FFF2-40B4-BE49-F238E27FC236}">
                  <a16:creationId xmlns:a16="http://schemas.microsoft.com/office/drawing/2014/main" id="{970651C8-43EF-4698-A329-799DAE72F0B4}"/>
                </a:ext>
              </a:extLst>
            </p:cNvPr>
            <p:cNvSpPr>
              <a:spLocks noEditPoints="1"/>
            </p:cNvSpPr>
            <p:nvPr userDrawn="1"/>
          </p:nvSpPr>
          <p:spPr bwMode="auto">
            <a:xfrm>
              <a:off x="609262" y="8835790"/>
              <a:ext cx="58137" cy="105459"/>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0" name="Freeform 12">
              <a:extLst>
                <a:ext uri="{FF2B5EF4-FFF2-40B4-BE49-F238E27FC236}">
                  <a16:creationId xmlns:a16="http://schemas.microsoft.com/office/drawing/2014/main" id="{296D4299-F433-4329-AB44-774006FAC404}"/>
                </a:ext>
              </a:extLst>
            </p:cNvPr>
            <p:cNvSpPr>
              <a:spLocks noEditPoints="1"/>
            </p:cNvSpPr>
            <p:nvPr userDrawn="1"/>
          </p:nvSpPr>
          <p:spPr bwMode="auto">
            <a:xfrm>
              <a:off x="678301"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1" name="Freeform 13">
              <a:extLst>
                <a:ext uri="{FF2B5EF4-FFF2-40B4-BE49-F238E27FC236}">
                  <a16:creationId xmlns:a16="http://schemas.microsoft.com/office/drawing/2014/main" id="{883095FB-F7A6-42D9-87B8-A002E74F97BF}"/>
                </a:ext>
              </a:extLst>
            </p:cNvPr>
            <p:cNvSpPr>
              <a:spLocks/>
            </p:cNvSpPr>
            <p:nvPr userDrawn="1"/>
          </p:nvSpPr>
          <p:spPr bwMode="auto">
            <a:xfrm>
              <a:off x="743705" y="8835790"/>
              <a:ext cx="38758" cy="105459"/>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2" name="Freeform 14">
              <a:extLst>
                <a:ext uri="{FF2B5EF4-FFF2-40B4-BE49-F238E27FC236}">
                  <a16:creationId xmlns:a16="http://schemas.microsoft.com/office/drawing/2014/main" id="{67A38AC5-A84D-4F29-9801-0DFAE5244053}"/>
                </a:ext>
              </a:extLst>
            </p:cNvPr>
            <p:cNvSpPr>
              <a:spLocks/>
            </p:cNvSpPr>
            <p:nvPr userDrawn="1"/>
          </p:nvSpPr>
          <p:spPr bwMode="auto">
            <a:xfrm>
              <a:off x="790941"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3" name="Freeform 15">
              <a:extLst>
                <a:ext uri="{FF2B5EF4-FFF2-40B4-BE49-F238E27FC236}">
                  <a16:creationId xmlns:a16="http://schemas.microsoft.com/office/drawing/2014/main" id="{0F38E29B-B091-4605-85A3-15EA84B46A04}"/>
                </a:ext>
              </a:extLst>
            </p:cNvPr>
            <p:cNvSpPr>
              <a:spLocks noEditPoints="1"/>
            </p:cNvSpPr>
            <p:nvPr userDrawn="1"/>
          </p:nvSpPr>
          <p:spPr bwMode="auto">
            <a:xfrm>
              <a:off x="840600"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4" name="Freeform 16">
              <a:extLst>
                <a:ext uri="{FF2B5EF4-FFF2-40B4-BE49-F238E27FC236}">
                  <a16:creationId xmlns:a16="http://schemas.microsoft.com/office/drawing/2014/main" id="{C870BFF6-AC57-4E3B-AFFF-0670C3E30AAC}"/>
                </a:ext>
              </a:extLst>
            </p:cNvPr>
            <p:cNvSpPr>
              <a:spLocks/>
            </p:cNvSpPr>
            <p:nvPr userDrawn="1"/>
          </p:nvSpPr>
          <p:spPr bwMode="auto">
            <a:xfrm>
              <a:off x="913272" y="8864792"/>
              <a:ext cx="38758" cy="75139"/>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5" name="Freeform 17">
              <a:extLst>
                <a:ext uri="{FF2B5EF4-FFF2-40B4-BE49-F238E27FC236}">
                  <a16:creationId xmlns:a16="http://schemas.microsoft.com/office/drawing/2014/main" id="{C32A2981-835F-4F70-9259-D72A7269DF42}"/>
                </a:ext>
              </a:extLst>
            </p:cNvPr>
            <p:cNvSpPr>
              <a:spLocks/>
            </p:cNvSpPr>
            <p:nvPr userDrawn="1"/>
          </p:nvSpPr>
          <p:spPr bwMode="auto">
            <a:xfrm>
              <a:off x="990789"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6" name="Freeform 18">
              <a:extLst>
                <a:ext uri="{FF2B5EF4-FFF2-40B4-BE49-F238E27FC236}">
                  <a16:creationId xmlns:a16="http://schemas.microsoft.com/office/drawing/2014/main" id="{AA14E253-8DD6-40F9-8AE1-A23586D6B889}"/>
                </a:ext>
              </a:extLst>
            </p:cNvPr>
            <p:cNvSpPr>
              <a:spLocks/>
            </p:cNvSpPr>
            <p:nvPr userDrawn="1"/>
          </p:nvSpPr>
          <p:spPr bwMode="auto">
            <a:xfrm>
              <a:off x="1045292"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7" name="Freeform 19">
              <a:extLst>
                <a:ext uri="{FF2B5EF4-FFF2-40B4-BE49-F238E27FC236}">
                  <a16:creationId xmlns:a16="http://schemas.microsoft.com/office/drawing/2014/main" id="{EF558ED4-4DE7-4328-A97A-AB384F7FB087}"/>
                </a:ext>
              </a:extLst>
            </p:cNvPr>
            <p:cNvSpPr>
              <a:spLocks noEditPoints="1"/>
            </p:cNvSpPr>
            <p:nvPr userDrawn="1"/>
          </p:nvSpPr>
          <p:spPr bwMode="auto">
            <a:xfrm>
              <a:off x="111311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8" name="Freeform 20">
              <a:extLst>
                <a:ext uri="{FF2B5EF4-FFF2-40B4-BE49-F238E27FC236}">
                  <a16:creationId xmlns:a16="http://schemas.microsoft.com/office/drawing/2014/main" id="{918AE6BA-5D29-49D1-BD69-3517F38B43FC}"/>
                </a:ext>
              </a:extLst>
            </p:cNvPr>
            <p:cNvSpPr>
              <a:spLocks noEditPoints="1"/>
            </p:cNvSpPr>
            <p:nvPr userDrawn="1"/>
          </p:nvSpPr>
          <p:spPr bwMode="auto">
            <a:xfrm>
              <a:off x="1216071" y="8864792"/>
              <a:ext cx="55715" cy="101504"/>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79" name="Freeform 21">
              <a:extLst>
                <a:ext uri="{FF2B5EF4-FFF2-40B4-BE49-F238E27FC236}">
                  <a16:creationId xmlns:a16="http://schemas.microsoft.com/office/drawing/2014/main" id="{37884708-68AE-4C0F-B0EB-9E137C29FAB3}"/>
                </a:ext>
              </a:extLst>
            </p:cNvPr>
            <p:cNvSpPr>
              <a:spLocks/>
            </p:cNvSpPr>
            <p:nvPr userDrawn="1"/>
          </p:nvSpPr>
          <p:spPr bwMode="auto">
            <a:xfrm>
              <a:off x="1288743" y="8864792"/>
              <a:ext cx="54504" cy="76458"/>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0" name="Freeform 22">
              <a:extLst>
                <a:ext uri="{FF2B5EF4-FFF2-40B4-BE49-F238E27FC236}">
                  <a16:creationId xmlns:a16="http://schemas.microsoft.com/office/drawing/2014/main" id="{13FECA83-4462-4D11-BF98-DC015E0EB5EF}"/>
                </a:ext>
              </a:extLst>
            </p:cNvPr>
            <p:cNvSpPr>
              <a:spLocks noEditPoints="1"/>
            </p:cNvSpPr>
            <p:nvPr userDrawn="1"/>
          </p:nvSpPr>
          <p:spPr bwMode="auto">
            <a:xfrm>
              <a:off x="135778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1" name="Freeform 23">
              <a:extLst>
                <a:ext uri="{FF2B5EF4-FFF2-40B4-BE49-F238E27FC236}">
                  <a16:creationId xmlns:a16="http://schemas.microsoft.com/office/drawing/2014/main" id="{F8139FD1-8C42-4BBA-928F-9BBC6465C82E}"/>
                </a:ext>
              </a:extLst>
            </p:cNvPr>
            <p:cNvSpPr>
              <a:spLocks/>
            </p:cNvSpPr>
            <p:nvPr userDrawn="1"/>
          </p:nvSpPr>
          <p:spPr bwMode="auto">
            <a:xfrm>
              <a:off x="1424396"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2" name="Freeform 24">
              <a:extLst>
                <a:ext uri="{FF2B5EF4-FFF2-40B4-BE49-F238E27FC236}">
                  <a16:creationId xmlns:a16="http://schemas.microsoft.com/office/drawing/2014/main" id="{69324E96-6DF7-43F4-8F6C-B492C8144E91}"/>
                </a:ext>
              </a:extLst>
            </p:cNvPr>
            <p:cNvSpPr>
              <a:spLocks/>
            </p:cNvSpPr>
            <p:nvPr userDrawn="1"/>
          </p:nvSpPr>
          <p:spPr bwMode="auto">
            <a:xfrm>
              <a:off x="148495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3" name="Freeform 25">
              <a:extLst>
                <a:ext uri="{FF2B5EF4-FFF2-40B4-BE49-F238E27FC236}">
                  <a16:creationId xmlns:a16="http://schemas.microsoft.com/office/drawing/2014/main" id="{345F362C-E4B8-41A6-8864-424DF4DC142A}"/>
                </a:ext>
              </a:extLst>
            </p:cNvPr>
            <p:cNvSpPr>
              <a:spLocks noEditPoints="1"/>
            </p:cNvSpPr>
            <p:nvPr userDrawn="1"/>
          </p:nvSpPr>
          <p:spPr bwMode="auto">
            <a:xfrm>
              <a:off x="1538248" y="8837110"/>
              <a:ext cx="16957" cy="102823"/>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4" name="Freeform 26">
              <a:extLst>
                <a:ext uri="{FF2B5EF4-FFF2-40B4-BE49-F238E27FC236}">
                  <a16:creationId xmlns:a16="http://schemas.microsoft.com/office/drawing/2014/main" id="{A3DC6839-A20F-405C-BE77-50CB27D6644C}"/>
                </a:ext>
              </a:extLst>
            </p:cNvPr>
            <p:cNvSpPr>
              <a:spLocks noEditPoints="1"/>
            </p:cNvSpPr>
            <p:nvPr userDrawn="1"/>
          </p:nvSpPr>
          <p:spPr bwMode="auto">
            <a:xfrm>
              <a:off x="1567317" y="8864792"/>
              <a:ext cx="60560" cy="76458"/>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5" name="Freeform 27">
              <a:extLst>
                <a:ext uri="{FF2B5EF4-FFF2-40B4-BE49-F238E27FC236}">
                  <a16:creationId xmlns:a16="http://schemas.microsoft.com/office/drawing/2014/main" id="{68B51AB7-EE27-405C-9DD1-0DB1E50DEADB}"/>
                </a:ext>
              </a:extLst>
            </p:cNvPr>
            <p:cNvSpPr>
              <a:spLocks/>
            </p:cNvSpPr>
            <p:nvPr userDrawn="1"/>
          </p:nvSpPr>
          <p:spPr bwMode="auto">
            <a:xfrm>
              <a:off x="1642411" y="8864792"/>
              <a:ext cx="54504" cy="75139"/>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6" name="Freeform 28">
              <a:extLst>
                <a:ext uri="{FF2B5EF4-FFF2-40B4-BE49-F238E27FC236}">
                  <a16:creationId xmlns:a16="http://schemas.microsoft.com/office/drawing/2014/main" id="{B748E21B-ED5F-483F-B776-BC1E20439F89}"/>
                </a:ext>
              </a:extLst>
            </p:cNvPr>
            <p:cNvSpPr>
              <a:spLocks/>
            </p:cNvSpPr>
            <p:nvPr userDrawn="1"/>
          </p:nvSpPr>
          <p:spPr bwMode="auto">
            <a:xfrm>
              <a:off x="1712660" y="8918840"/>
              <a:ext cx="21802"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7" name="Freeform 29">
              <a:extLst>
                <a:ext uri="{FF2B5EF4-FFF2-40B4-BE49-F238E27FC236}">
                  <a16:creationId xmlns:a16="http://schemas.microsoft.com/office/drawing/2014/main" id="{61D96BFD-C72E-450A-AC26-90B6F7FFAB23}"/>
                </a:ext>
              </a:extLst>
            </p:cNvPr>
            <p:cNvSpPr>
              <a:spLocks/>
            </p:cNvSpPr>
            <p:nvPr userDrawn="1"/>
          </p:nvSpPr>
          <p:spPr bwMode="auto">
            <a:xfrm>
              <a:off x="1778065" y="8841064"/>
              <a:ext cx="67827" cy="9886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8" name="Freeform 30">
              <a:extLst>
                <a:ext uri="{FF2B5EF4-FFF2-40B4-BE49-F238E27FC236}">
                  <a16:creationId xmlns:a16="http://schemas.microsoft.com/office/drawing/2014/main" id="{7B9905D3-85F3-4FFC-80E7-A3EAEBC679D0}"/>
                </a:ext>
              </a:extLst>
            </p:cNvPr>
            <p:cNvSpPr>
              <a:spLocks/>
            </p:cNvSpPr>
            <p:nvPr userDrawn="1"/>
          </p:nvSpPr>
          <p:spPr bwMode="auto">
            <a:xfrm>
              <a:off x="1855581" y="8835790"/>
              <a:ext cx="55715" cy="104141"/>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89" name="Freeform 31">
              <a:extLst>
                <a:ext uri="{FF2B5EF4-FFF2-40B4-BE49-F238E27FC236}">
                  <a16:creationId xmlns:a16="http://schemas.microsoft.com/office/drawing/2014/main" id="{5F894B9E-89D2-42A4-B9B0-118F8F843C23}"/>
                </a:ext>
              </a:extLst>
            </p:cNvPr>
            <p:cNvSpPr>
              <a:spLocks noEditPoints="1"/>
            </p:cNvSpPr>
            <p:nvPr userDrawn="1"/>
          </p:nvSpPr>
          <p:spPr bwMode="auto">
            <a:xfrm>
              <a:off x="1924620" y="8864792"/>
              <a:ext cx="59349" cy="76458"/>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0" name="Freeform 32">
              <a:extLst>
                <a:ext uri="{FF2B5EF4-FFF2-40B4-BE49-F238E27FC236}">
                  <a16:creationId xmlns:a16="http://schemas.microsoft.com/office/drawing/2014/main" id="{FE0EEAB1-2870-46B4-B8C7-13748868FFF2}"/>
                </a:ext>
              </a:extLst>
            </p:cNvPr>
            <p:cNvSpPr>
              <a:spLocks noEditPoints="1"/>
            </p:cNvSpPr>
            <p:nvPr userDrawn="1"/>
          </p:nvSpPr>
          <p:spPr bwMode="auto">
            <a:xfrm>
              <a:off x="2029993" y="8835790"/>
              <a:ext cx="55715" cy="105459"/>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1" name="Freeform 33">
              <a:extLst>
                <a:ext uri="{FF2B5EF4-FFF2-40B4-BE49-F238E27FC236}">
                  <a16:creationId xmlns:a16="http://schemas.microsoft.com/office/drawing/2014/main" id="{86EFB31A-9D60-4F02-BD20-A053E46BD6CB}"/>
                </a:ext>
              </a:extLst>
            </p:cNvPr>
            <p:cNvSpPr>
              <a:spLocks noEditPoints="1"/>
            </p:cNvSpPr>
            <p:nvPr userDrawn="1"/>
          </p:nvSpPr>
          <p:spPr bwMode="auto">
            <a:xfrm>
              <a:off x="209660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2" name="Freeform 34">
              <a:extLst>
                <a:ext uri="{FF2B5EF4-FFF2-40B4-BE49-F238E27FC236}">
                  <a16:creationId xmlns:a16="http://schemas.microsoft.com/office/drawing/2014/main" id="{7D0FF6A9-D7E2-411E-BEAB-B8876DDB7090}"/>
                </a:ext>
              </a:extLst>
            </p:cNvPr>
            <p:cNvSpPr>
              <a:spLocks/>
            </p:cNvSpPr>
            <p:nvPr userDrawn="1"/>
          </p:nvSpPr>
          <p:spPr bwMode="auto">
            <a:xfrm>
              <a:off x="216443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3" name="Freeform 35">
              <a:extLst>
                <a:ext uri="{FF2B5EF4-FFF2-40B4-BE49-F238E27FC236}">
                  <a16:creationId xmlns:a16="http://schemas.microsoft.com/office/drawing/2014/main" id="{CAFE3F05-57C1-4A8B-AF01-D477A6ECDE99}"/>
                </a:ext>
              </a:extLst>
            </p:cNvPr>
            <p:cNvSpPr>
              <a:spLocks/>
            </p:cNvSpPr>
            <p:nvPr userDrawn="1"/>
          </p:nvSpPr>
          <p:spPr bwMode="auto">
            <a:xfrm>
              <a:off x="2211673" y="8835790"/>
              <a:ext cx="38758" cy="105459"/>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4" name="Freeform 36">
              <a:extLst>
                <a:ext uri="{FF2B5EF4-FFF2-40B4-BE49-F238E27FC236}">
                  <a16:creationId xmlns:a16="http://schemas.microsoft.com/office/drawing/2014/main" id="{8C5A26C3-E322-4ECE-A172-DB1EF9FB77C0}"/>
                </a:ext>
              </a:extLst>
            </p:cNvPr>
            <p:cNvSpPr>
              <a:spLocks noEditPoints="1"/>
            </p:cNvSpPr>
            <p:nvPr userDrawn="1"/>
          </p:nvSpPr>
          <p:spPr bwMode="auto">
            <a:xfrm>
              <a:off x="226012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5" name="Freeform 37">
              <a:extLst>
                <a:ext uri="{FF2B5EF4-FFF2-40B4-BE49-F238E27FC236}">
                  <a16:creationId xmlns:a16="http://schemas.microsoft.com/office/drawing/2014/main" id="{BF254D27-0934-4678-ABAD-9F5F61FB4601}"/>
                </a:ext>
              </a:extLst>
            </p:cNvPr>
            <p:cNvSpPr>
              <a:spLocks/>
            </p:cNvSpPr>
            <p:nvPr userDrawn="1"/>
          </p:nvSpPr>
          <p:spPr bwMode="auto">
            <a:xfrm>
              <a:off x="2331581" y="8864792"/>
              <a:ext cx="41180" cy="75139"/>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6" name="Freeform 38">
              <a:extLst>
                <a:ext uri="{FF2B5EF4-FFF2-40B4-BE49-F238E27FC236}">
                  <a16:creationId xmlns:a16="http://schemas.microsoft.com/office/drawing/2014/main" id="{947968EE-D75A-4A3F-ACF1-8532E73DE968}"/>
                </a:ext>
              </a:extLst>
            </p:cNvPr>
            <p:cNvSpPr>
              <a:spLocks/>
            </p:cNvSpPr>
            <p:nvPr userDrawn="1"/>
          </p:nvSpPr>
          <p:spPr bwMode="auto">
            <a:xfrm>
              <a:off x="2411520"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7" name="Freeform 39">
              <a:extLst>
                <a:ext uri="{FF2B5EF4-FFF2-40B4-BE49-F238E27FC236}">
                  <a16:creationId xmlns:a16="http://schemas.microsoft.com/office/drawing/2014/main" id="{01592805-7E73-44E1-8176-4DFB4627B281}"/>
                </a:ext>
              </a:extLst>
            </p:cNvPr>
            <p:cNvSpPr>
              <a:spLocks/>
            </p:cNvSpPr>
            <p:nvPr userDrawn="1"/>
          </p:nvSpPr>
          <p:spPr bwMode="auto">
            <a:xfrm>
              <a:off x="2466024"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8" name="Freeform 40">
              <a:extLst>
                <a:ext uri="{FF2B5EF4-FFF2-40B4-BE49-F238E27FC236}">
                  <a16:creationId xmlns:a16="http://schemas.microsoft.com/office/drawing/2014/main" id="{FF2955E6-8E17-4BE1-A050-A65207745122}"/>
                </a:ext>
              </a:extLst>
            </p:cNvPr>
            <p:cNvSpPr>
              <a:spLocks noEditPoints="1"/>
            </p:cNvSpPr>
            <p:nvPr userDrawn="1"/>
          </p:nvSpPr>
          <p:spPr bwMode="auto">
            <a:xfrm>
              <a:off x="2533850"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199" name="Freeform 41">
              <a:extLst>
                <a:ext uri="{FF2B5EF4-FFF2-40B4-BE49-F238E27FC236}">
                  <a16:creationId xmlns:a16="http://schemas.microsoft.com/office/drawing/2014/main" id="{B201EA84-5FB1-4AE6-ABDE-110A9D616082}"/>
                </a:ext>
              </a:extLst>
            </p:cNvPr>
            <p:cNvSpPr>
              <a:spLocks noEditPoints="1"/>
            </p:cNvSpPr>
            <p:nvPr userDrawn="1"/>
          </p:nvSpPr>
          <p:spPr bwMode="auto">
            <a:xfrm>
              <a:off x="2634380" y="8864792"/>
              <a:ext cx="56926" cy="76458"/>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0" name="Freeform 42">
              <a:extLst>
                <a:ext uri="{FF2B5EF4-FFF2-40B4-BE49-F238E27FC236}">
                  <a16:creationId xmlns:a16="http://schemas.microsoft.com/office/drawing/2014/main" id="{17D3C54B-13D2-4543-B988-C23E8252F59A}"/>
                </a:ext>
              </a:extLst>
            </p:cNvPr>
            <p:cNvSpPr>
              <a:spLocks/>
            </p:cNvSpPr>
            <p:nvPr userDrawn="1"/>
          </p:nvSpPr>
          <p:spPr bwMode="auto">
            <a:xfrm>
              <a:off x="2707052" y="8864792"/>
              <a:ext cx="54504" cy="75139"/>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1" name="Freeform 43">
              <a:extLst>
                <a:ext uri="{FF2B5EF4-FFF2-40B4-BE49-F238E27FC236}">
                  <a16:creationId xmlns:a16="http://schemas.microsoft.com/office/drawing/2014/main" id="{3C9DB3F7-3800-4A5D-99D9-9BF0A590A5D0}"/>
                </a:ext>
              </a:extLst>
            </p:cNvPr>
            <p:cNvSpPr>
              <a:spLocks/>
            </p:cNvSpPr>
            <p:nvPr userDrawn="1"/>
          </p:nvSpPr>
          <p:spPr bwMode="auto">
            <a:xfrm>
              <a:off x="2774879"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2" name="Freeform 44">
              <a:extLst>
                <a:ext uri="{FF2B5EF4-FFF2-40B4-BE49-F238E27FC236}">
                  <a16:creationId xmlns:a16="http://schemas.microsoft.com/office/drawing/2014/main" id="{E2DBA4C6-8661-4611-B743-2F975CF630E5}"/>
                </a:ext>
              </a:extLst>
            </p:cNvPr>
            <p:cNvSpPr>
              <a:spLocks/>
            </p:cNvSpPr>
            <p:nvPr userDrawn="1"/>
          </p:nvSpPr>
          <p:spPr bwMode="auto">
            <a:xfrm>
              <a:off x="2833016" y="8864792"/>
              <a:ext cx="84784" cy="75139"/>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3" name="Freeform 45">
              <a:extLst>
                <a:ext uri="{FF2B5EF4-FFF2-40B4-BE49-F238E27FC236}">
                  <a16:creationId xmlns:a16="http://schemas.microsoft.com/office/drawing/2014/main" id="{573FA119-7B4C-42E8-ACEF-C1819AB3F0C6}"/>
                </a:ext>
              </a:extLst>
            </p:cNvPr>
            <p:cNvSpPr>
              <a:spLocks noEditPoints="1"/>
            </p:cNvSpPr>
            <p:nvPr userDrawn="1"/>
          </p:nvSpPr>
          <p:spPr bwMode="auto">
            <a:xfrm>
              <a:off x="2925066"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4" name="Freeform 46">
              <a:extLst>
                <a:ext uri="{FF2B5EF4-FFF2-40B4-BE49-F238E27FC236}">
                  <a16:creationId xmlns:a16="http://schemas.microsoft.com/office/drawing/2014/main" id="{B0358BB6-A1A4-4360-8891-C52043E37F7F}"/>
                </a:ext>
              </a:extLst>
            </p:cNvPr>
            <p:cNvSpPr>
              <a:spLocks/>
            </p:cNvSpPr>
            <p:nvPr userDrawn="1"/>
          </p:nvSpPr>
          <p:spPr bwMode="auto">
            <a:xfrm>
              <a:off x="2997738" y="8864792"/>
              <a:ext cx="39970" cy="75139"/>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5" name="Freeform 47">
              <a:extLst>
                <a:ext uri="{FF2B5EF4-FFF2-40B4-BE49-F238E27FC236}">
                  <a16:creationId xmlns:a16="http://schemas.microsoft.com/office/drawing/2014/main" id="{4494BD07-58CF-4A13-BDA6-A5E322456180}"/>
                </a:ext>
              </a:extLst>
            </p:cNvPr>
            <p:cNvSpPr>
              <a:spLocks/>
            </p:cNvSpPr>
            <p:nvPr userDrawn="1"/>
          </p:nvSpPr>
          <p:spPr bwMode="auto">
            <a:xfrm>
              <a:off x="3032862" y="8918840"/>
              <a:ext cx="20591"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6" name="Freeform 48">
              <a:extLst>
                <a:ext uri="{FF2B5EF4-FFF2-40B4-BE49-F238E27FC236}">
                  <a16:creationId xmlns:a16="http://schemas.microsoft.com/office/drawing/2014/main" id="{2707FD2A-B3A6-4574-B6F9-0D5525B6EE87}"/>
                </a:ext>
              </a:extLst>
            </p:cNvPr>
            <p:cNvSpPr>
              <a:spLocks/>
            </p:cNvSpPr>
            <p:nvPr userDrawn="1"/>
          </p:nvSpPr>
          <p:spPr bwMode="auto">
            <a:xfrm>
              <a:off x="359756" y="8997935"/>
              <a:ext cx="65405" cy="9886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7" name="Freeform 49">
              <a:extLst>
                <a:ext uri="{FF2B5EF4-FFF2-40B4-BE49-F238E27FC236}">
                  <a16:creationId xmlns:a16="http://schemas.microsoft.com/office/drawing/2014/main" id="{01448889-A86D-4EF7-A59A-336C6BECD0C3}"/>
                </a:ext>
              </a:extLst>
            </p:cNvPr>
            <p:cNvSpPr>
              <a:spLocks/>
            </p:cNvSpPr>
            <p:nvPr userDrawn="1"/>
          </p:nvSpPr>
          <p:spPr bwMode="auto">
            <a:xfrm>
              <a:off x="437273" y="8993980"/>
              <a:ext cx="54504"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8" name="Freeform 50">
              <a:extLst>
                <a:ext uri="{FF2B5EF4-FFF2-40B4-BE49-F238E27FC236}">
                  <a16:creationId xmlns:a16="http://schemas.microsoft.com/office/drawing/2014/main" id="{63E77F92-5DEB-4A52-A535-F5B3D50F2121}"/>
                </a:ext>
              </a:extLst>
            </p:cNvPr>
            <p:cNvSpPr>
              <a:spLocks noEditPoints="1"/>
            </p:cNvSpPr>
            <p:nvPr userDrawn="1"/>
          </p:nvSpPr>
          <p:spPr bwMode="auto">
            <a:xfrm>
              <a:off x="503889" y="9020344"/>
              <a:ext cx="59349" cy="77776"/>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09" name="Freeform 51">
              <a:extLst>
                <a:ext uri="{FF2B5EF4-FFF2-40B4-BE49-F238E27FC236}">
                  <a16:creationId xmlns:a16="http://schemas.microsoft.com/office/drawing/2014/main" id="{7CBDEBA0-A4B1-4C5E-80AA-8E4A7CA7683A}"/>
                </a:ext>
              </a:extLst>
            </p:cNvPr>
            <p:cNvSpPr>
              <a:spLocks noEditPoints="1"/>
            </p:cNvSpPr>
            <p:nvPr userDrawn="1"/>
          </p:nvSpPr>
          <p:spPr bwMode="auto">
            <a:xfrm>
              <a:off x="609262" y="8993980"/>
              <a:ext cx="58137" cy="104141"/>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0" name="Freeform 52">
              <a:extLst>
                <a:ext uri="{FF2B5EF4-FFF2-40B4-BE49-F238E27FC236}">
                  <a16:creationId xmlns:a16="http://schemas.microsoft.com/office/drawing/2014/main" id="{15251791-90B4-480B-A7BF-F7593C14CEB2}"/>
                </a:ext>
              </a:extLst>
            </p:cNvPr>
            <p:cNvSpPr>
              <a:spLocks noEditPoints="1"/>
            </p:cNvSpPr>
            <p:nvPr userDrawn="1"/>
          </p:nvSpPr>
          <p:spPr bwMode="auto">
            <a:xfrm>
              <a:off x="678301"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1" name="Freeform 53">
              <a:extLst>
                <a:ext uri="{FF2B5EF4-FFF2-40B4-BE49-F238E27FC236}">
                  <a16:creationId xmlns:a16="http://schemas.microsoft.com/office/drawing/2014/main" id="{384EE4E7-8BDE-441A-9C6B-AD679809404E}"/>
                </a:ext>
              </a:extLst>
            </p:cNvPr>
            <p:cNvSpPr>
              <a:spLocks/>
            </p:cNvSpPr>
            <p:nvPr userDrawn="1"/>
          </p:nvSpPr>
          <p:spPr bwMode="auto">
            <a:xfrm>
              <a:off x="743705" y="8993980"/>
              <a:ext cx="38758" cy="104141"/>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2" name="Freeform 54">
              <a:extLst>
                <a:ext uri="{FF2B5EF4-FFF2-40B4-BE49-F238E27FC236}">
                  <a16:creationId xmlns:a16="http://schemas.microsoft.com/office/drawing/2014/main" id="{D822E9B0-4B9D-4E5E-93F1-BC279E29CE43}"/>
                </a:ext>
              </a:extLst>
            </p:cNvPr>
            <p:cNvSpPr>
              <a:spLocks/>
            </p:cNvSpPr>
            <p:nvPr userDrawn="1"/>
          </p:nvSpPr>
          <p:spPr bwMode="auto">
            <a:xfrm>
              <a:off x="790941"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3" name="Freeform 55">
              <a:extLst>
                <a:ext uri="{FF2B5EF4-FFF2-40B4-BE49-F238E27FC236}">
                  <a16:creationId xmlns:a16="http://schemas.microsoft.com/office/drawing/2014/main" id="{082A3D29-7203-426E-98BA-409B67377DED}"/>
                </a:ext>
              </a:extLst>
            </p:cNvPr>
            <p:cNvSpPr>
              <a:spLocks noEditPoints="1"/>
            </p:cNvSpPr>
            <p:nvPr userDrawn="1"/>
          </p:nvSpPr>
          <p:spPr bwMode="auto">
            <a:xfrm>
              <a:off x="840600"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4" name="Freeform 56">
              <a:extLst>
                <a:ext uri="{FF2B5EF4-FFF2-40B4-BE49-F238E27FC236}">
                  <a16:creationId xmlns:a16="http://schemas.microsoft.com/office/drawing/2014/main" id="{9DFF333F-7A46-454F-9E78-4CF7D02126E2}"/>
                </a:ext>
              </a:extLst>
            </p:cNvPr>
            <p:cNvSpPr>
              <a:spLocks/>
            </p:cNvSpPr>
            <p:nvPr userDrawn="1"/>
          </p:nvSpPr>
          <p:spPr bwMode="auto">
            <a:xfrm>
              <a:off x="913272" y="9020344"/>
              <a:ext cx="38758" cy="76458"/>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5" name="Freeform 57">
              <a:extLst>
                <a:ext uri="{FF2B5EF4-FFF2-40B4-BE49-F238E27FC236}">
                  <a16:creationId xmlns:a16="http://schemas.microsoft.com/office/drawing/2014/main" id="{676C59C7-7B30-4224-9C4C-3FDF5F017F45}"/>
                </a:ext>
              </a:extLst>
            </p:cNvPr>
            <p:cNvSpPr>
              <a:spLocks/>
            </p:cNvSpPr>
            <p:nvPr userDrawn="1"/>
          </p:nvSpPr>
          <p:spPr bwMode="auto">
            <a:xfrm>
              <a:off x="990789"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6" name="Freeform 58">
              <a:extLst>
                <a:ext uri="{FF2B5EF4-FFF2-40B4-BE49-F238E27FC236}">
                  <a16:creationId xmlns:a16="http://schemas.microsoft.com/office/drawing/2014/main" id="{AE4C3034-782B-48B3-BD8B-822DA07F275E}"/>
                </a:ext>
              </a:extLst>
            </p:cNvPr>
            <p:cNvSpPr>
              <a:spLocks/>
            </p:cNvSpPr>
            <p:nvPr userDrawn="1"/>
          </p:nvSpPr>
          <p:spPr bwMode="auto">
            <a:xfrm>
              <a:off x="1045292" y="8993980"/>
              <a:ext cx="55715"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7" name="Freeform 59">
              <a:extLst>
                <a:ext uri="{FF2B5EF4-FFF2-40B4-BE49-F238E27FC236}">
                  <a16:creationId xmlns:a16="http://schemas.microsoft.com/office/drawing/2014/main" id="{26A706EB-C111-4B0C-9026-3F307F753AA5}"/>
                </a:ext>
              </a:extLst>
            </p:cNvPr>
            <p:cNvSpPr>
              <a:spLocks noEditPoints="1"/>
            </p:cNvSpPr>
            <p:nvPr userDrawn="1"/>
          </p:nvSpPr>
          <p:spPr bwMode="auto">
            <a:xfrm>
              <a:off x="1113119" y="9020344"/>
              <a:ext cx="58137" cy="77776"/>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8" name="Freeform 60">
              <a:extLst>
                <a:ext uri="{FF2B5EF4-FFF2-40B4-BE49-F238E27FC236}">
                  <a16:creationId xmlns:a16="http://schemas.microsoft.com/office/drawing/2014/main" id="{AD5C5520-7B50-44BA-9AC6-FEC461CFC471}"/>
                </a:ext>
              </a:extLst>
            </p:cNvPr>
            <p:cNvSpPr>
              <a:spLocks/>
            </p:cNvSpPr>
            <p:nvPr userDrawn="1"/>
          </p:nvSpPr>
          <p:spPr bwMode="auto">
            <a:xfrm>
              <a:off x="1213649" y="9022981"/>
              <a:ext cx="84784" cy="73821"/>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19" name="Freeform 61">
              <a:extLst>
                <a:ext uri="{FF2B5EF4-FFF2-40B4-BE49-F238E27FC236}">
                  <a16:creationId xmlns:a16="http://schemas.microsoft.com/office/drawing/2014/main" id="{3EA6272C-2232-4CDB-858D-34C559FEB59E}"/>
                </a:ext>
              </a:extLst>
            </p:cNvPr>
            <p:cNvSpPr>
              <a:spLocks noEditPoints="1"/>
            </p:cNvSpPr>
            <p:nvPr userDrawn="1"/>
          </p:nvSpPr>
          <p:spPr bwMode="auto">
            <a:xfrm>
              <a:off x="1305699" y="9020344"/>
              <a:ext cx="60560" cy="77776"/>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0" name="Freeform 62">
              <a:extLst>
                <a:ext uri="{FF2B5EF4-FFF2-40B4-BE49-F238E27FC236}">
                  <a16:creationId xmlns:a16="http://schemas.microsoft.com/office/drawing/2014/main" id="{243A08C6-21B8-408B-AB96-2AFE9471C704}"/>
                </a:ext>
              </a:extLst>
            </p:cNvPr>
            <p:cNvSpPr>
              <a:spLocks/>
            </p:cNvSpPr>
            <p:nvPr userDrawn="1"/>
          </p:nvSpPr>
          <p:spPr bwMode="auto">
            <a:xfrm>
              <a:off x="1380793" y="9020344"/>
              <a:ext cx="39970" cy="76458"/>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1" name="Freeform 63">
              <a:extLst>
                <a:ext uri="{FF2B5EF4-FFF2-40B4-BE49-F238E27FC236}">
                  <a16:creationId xmlns:a16="http://schemas.microsoft.com/office/drawing/2014/main" id="{489659D0-0EF4-4E71-B69F-DF372CCBAF2E}"/>
                </a:ext>
              </a:extLst>
            </p:cNvPr>
            <p:cNvSpPr>
              <a:spLocks/>
            </p:cNvSpPr>
            <p:nvPr userDrawn="1"/>
          </p:nvSpPr>
          <p:spPr bwMode="auto">
            <a:xfrm>
              <a:off x="1432874" y="8993980"/>
              <a:ext cx="13323" cy="102823"/>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2" name="Freeform 64">
              <a:extLst>
                <a:ext uri="{FF2B5EF4-FFF2-40B4-BE49-F238E27FC236}">
                  <a16:creationId xmlns:a16="http://schemas.microsoft.com/office/drawing/2014/main" id="{2709138E-45EE-45B7-8EB9-F92EC276BFC2}"/>
                </a:ext>
              </a:extLst>
            </p:cNvPr>
            <p:cNvSpPr>
              <a:spLocks noEditPoints="1"/>
            </p:cNvSpPr>
            <p:nvPr userDrawn="1"/>
          </p:nvSpPr>
          <p:spPr bwMode="auto">
            <a:xfrm>
              <a:off x="1461943" y="8993980"/>
              <a:ext cx="55715" cy="104141"/>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3" name="Freeform 65">
              <a:extLst>
                <a:ext uri="{FF2B5EF4-FFF2-40B4-BE49-F238E27FC236}">
                  <a16:creationId xmlns:a16="http://schemas.microsoft.com/office/drawing/2014/main" id="{E9CA0A18-7BEA-4CC8-B58D-00FA803469C7}"/>
                </a:ext>
              </a:extLst>
            </p:cNvPr>
            <p:cNvSpPr>
              <a:spLocks/>
            </p:cNvSpPr>
            <p:nvPr userDrawn="1"/>
          </p:nvSpPr>
          <p:spPr bwMode="auto">
            <a:xfrm>
              <a:off x="1562472" y="9022981"/>
              <a:ext cx="84784" cy="73821"/>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4" name="Freeform 66">
              <a:extLst>
                <a:ext uri="{FF2B5EF4-FFF2-40B4-BE49-F238E27FC236}">
                  <a16:creationId xmlns:a16="http://schemas.microsoft.com/office/drawing/2014/main" id="{0F1D1937-64D0-4CBB-9C6B-46017E572020}"/>
                </a:ext>
              </a:extLst>
            </p:cNvPr>
            <p:cNvSpPr>
              <a:spLocks noEditPoints="1"/>
            </p:cNvSpPr>
            <p:nvPr userDrawn="1"/>
          </p:nvSpPr>
          <p:spPr bwMode="auto">
            <a:xfrm>
              <a:off x="1654523" y="9020344"/>
              <a:ext cx="61771" cy="77776"/>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5" name="Freeform 67">
              <a:extLst>
                <a:ext uri="{FF2B5EF4-FFF2-40B4-BE49-F238E27FC236}">
                  <a16:creationId xmlns:a16="http://schemas.microsoft.com/office/drawing/2014/main" id="{DD9AA293-62AB-49C1-8A4A-224C5A13A268}"/>
                </a:ext>
              </a:extLst>
            </p:cNvPr>
            <p:cNvSpPr>
              <a:spLocks/>
            </p:cNvSpPr>
            <p:nvPr userDrawn="1"/>
          </p:nvSpPr>
          <p:spPr bwMode="auto">
            <a:xfrm>
              <a:off x="1728406" y="9020344"/>
              <a:ext cx="41180" cy="76458"/>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6" name="Freeform 68">
              <a:extLst>
                <a:ext uri="{FF2B5EF4-FFF2-40B4-BE49-F238E27FC236}">
                  <a16:creationId xmlns:a16="http://schemas.microsoft.com/office/drawing/2014/main" id="{F2004FA3-D0CB-4BCE-BB7B-34799F57B61E}"/>
                </a:ext>
              </a:extLst>
            </p:cNvPr>
            <p:cNvSpPr>
              <a:spLocks/>
            </p:cNvSpPr>
            <p:nvPr userDrawn="1"/>
          </p:nvSpPr>
          <p:spPr bwMode="auto">
            <a:xfrm>
              <a:off x="1781699" y="8993980"/>
              <a:ext cx="53292" cy="102823"/>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7" name="Freeform 69">
              <a:extLst>
                <a:ext uri="{FF2B5EF4-FFF2-40B4-BE49-F238E27FC236}">
                  <a16:creationId xmlns:a16="http://schemas.microsoft.com/office/drawing/2014/main" id="{A3BDF6A0-E60A-4281-AF09-5A3CE9402AC3}"/>
                </a:ext>
              </a:extLst>
            </p:cNvPr>
            <p:cNvSpPr>
              <a:spLocks/>
            </p:cNvSpPr>
            <p:nvPr userDrawn="1"/>
          </p:nvSpPr>
          <p:spPr bwMode="auto">
            <a:xfrm>
              <a:off x="1839836" y="9020344"/>
              <a:ext cx="52082" cy="77776"/>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28" name="Freeform 70">
              <a:extLst>
                <a:ext uri="{FF2B5EF4-FFF2-40B4-BE49-F238E27FC236}">
                  <a16:creationId xmlns:a16="http://schemas.microsoft.com/office/drawing/2014/main" id="{169A7EC5-9AF5-4AE9-BB63-121E5526EB5C}"/>
                </a:ext>
              </a:extLst>
            </p:cNvPr>
            <p:cNvSpPr>
              <a:spLocks/>
            </p:cNvSpPr>
            <p:nvPr userDrawn="1"/>
          </p:nvSpPr>
          <p:spPr bwMode="auto">
            <a:xfrm>
              <a:off x="1905241" y="9074393"/>
              <a:ext cx="19379" cy="23728"/>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grpSp>
      <p:grpSp>
        <p:nvGrpSpPr>
          <p:cNvPr id="229" name="Group 4">
            <a:extLst>
              <a:ext uri="{FF2B5EF4-FFF2-40B4-BE49-F238E27FC236}">
                <a16:creationId xmlns:a16="http://schemas.microsoft.com/office/drawing/2014/main" id="{2B3A709E-7444-41CA-BDC3-45A25B443C1A}"/>
              </a:ext>
            </a:extLst>
          </p:cNvPr>
          <p:cNvGrpSpPr>
            <a:grpSpLocks noChangeAspect="1"/>
          </p:cNvGrpSpPr>
          <p:nvPr userDrawn="1"/>
        </p:nvGrpSpPr>
        <p:grpSpPr bwMode="auto">
          <a:xfrm>
            <a:off x="5600568" y="8548598"/>
            <a:ext cx="915604" cy="1087690"/>
            <a:chOff x="6529" y="3125"/>
            <a:chExt cx="772" cy="904"/>
          </a:xfrm>
        </p:grpSpPr>
        <p:sp>
          <p:nvSpPr>
            <p:cNvPr id="230" name="Freeform 5">
              <a:extLst>
                <a:ext uri="{FF2B5EF4-FFF2-40B4-BE49-F238E27FC236}">
                  <a16:creationId xmlns:a16="http://schemas.microsoft.com/office/drawing/2014/main" id="{C45E947E-10ED-4B2D-8DB7-A8ABF2791892}"/>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31" name="Freeform 6">
              <a:extLst>
                <a:ext uri="{FF2B5EF4-FFF2-40B4-BE49-F238E27FC236}">
                  <a16:creationId xmlns:a16="http://schemas.microsoft.com/office/drawing/2014/main" id="{24B580FC-B102-4559-96BD-5BFDFD721B27}"/>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grpSp>
      <p:grpSp>
        <p:nvGrpSpPr>
          <p:cNvPr id="232" name="Group 231">
            <a:extLst>
              <a:ext uri="{FF2B5EF4-FFF2-40B4-BE49-F238E27FC236}">
                <a16:creationId xmlns:a16="http://schemas.microsoft.com/office/drawing/2014/main" id="{438C8B4C-9272-4493-9EE1-E9F675F246FD}"/>
              </a:ext>
            </a:extLst>
          </p:cNvPr>
          <p:cNvGrpSpPr/>
          <p:nvPr userDrawn="1"/>
        </p:nvGrpSpPr>
        <p:grpSpPr>
          <a:xfrm>
            <a:off x="915188" y="1380986"/>
            <a:ext cx="5027629" cy="3452894"/>
            <a:chOff x="587619" y="705124"/>
            <a:chExt cx="5289253" cy="3452894"/>
          </a:xfrm>
        </p:grpSpPr>
        <p:sp>
          <p:nvSpPr>
            <p:cNvPr id="233" name="Freeform 5">
              <a:extLst>
                <a:ext uri="{FF2B5EF4-FFF2-40B4-BE49-F238E27FC236}">
                  <a16:creationId xmlns:a16="http://schemas.microsoft.com/office/drawing/2014/main" id="{C6B961B5-588B-4AE9-8950-7D639F3BAD49}"/>
                </a:ext>
              </a:extLst>
            </p:cNvPr>
            <p:cNvSpPr>
              <a:spLocks noChangeAspect="1"/>
            </p:cNvSpPr>
            <p:nvPr userDrawn="1"/>
          </p:nvSpPr>
          <p:spPr bwMode="gray">
            <a:xfrm rot="10800000">
              <a:off x="601682" y="736299"/>
              <a:ext cx="5159161" cy="3395768"/>
            </a:xfrm>
            <a:custGeom>
              <a:avLst/>
              <a:gdLst/>
              <a:ahLst/>
              <a:cxnLst/>
              <a:rect l="l" t="t" r="r" b="b"/>
              <a:pathLst>
                <a:path w="3440112" h="1957814">
                  <a:moveTo>
                    <a:pt x="0" y="1957814"/>
                  </a:moveTo>
                  <a:cubicBezTo>
                    <a:pt x="499" y="1377928"/>
                    <a:pt x="2206" y="690705"/>
                    <a:pt x="3953" y="0"/>
                  </a:cubicBezTo>
                  <a:lnTo>
                    <a:pt x="3436599" y="0"/>
                  </a:lnTo>
                  <a:cubicBezTo>
                    <a:pt x="3436483" y="487966"/>
                    <a:pt x="3436948" y="961062"/>
                    <a:pt x="3440112" y="1359420"/>
                  </a:cubicBezTo>
                  <a:close/>
                </a:path>
              </a:pathLst>
            </a:custGeom>
            <a:solidFill>
              <a:srgbClr val="000000">
                <a:alpha val="30196"/>
              </a:srgbClr>
            </a:solidFill>
            <a:ln w="57150" cap="flat" cmpd="sng" algn="ctr">
              <a:noFill/>
              <a:prstDash val="solid"/>
              <a:headEnd/>
              <a:tailEnd/>
            </a:ln>
            <a:effectLst/>
          </p:spPr>
          <p:txBody>
            <a:bodyPr vert="horz" wrap="square" lIns="86783" tIns="43392" rIns="86783" bIns="43392" numCol="1" anchor="t" anchorCtr="0" compatLnSpc="1">
              <a:prstTxWarp prst="textNoShape">
                <a:avLst/>
              </a:prstTxWarp>
            </a:bodyPr>
            <a:lstStyle/>
            <a:p>
              <a:pPr marL="0" marR="0" lvl="0" indent="0" algn="ctr" defTabSz="988093" eaLnBrk="1" fontAlgn="base" latinLnBrk="0" hangingPunct="1">
                <a:lnSpc>
                  <a:spcPct val="100000"/>
                </a:lnSpc>
                <a:spcBef>
                  <a:spcPct val="0"/>
                </a:spcBef>
                <a:spcAft>
                  <a:spcPct val="0"/>
                </a:spcAft>
                <a:buClrTx/>
                <a:buSzTx/>
                <a:buFontTx/>
                <a:buNone/>
                <a:tabLst/>
                <a:defRPr/>
              </a:pPr>
              <a:endParaRPr kumimoji="0" lang="en-US" sz="1407" b="0" i="0" u="none" strike="noStrike" kern="0" cap="none" spc="0" normalizeH="0" baseline="0" noProof="0" dirty="0">
                <a:ln>
                  <a:noFill/>
                </a:ln>
                <a:solidFill>
                  <a:srgbClr val="000000"/>
                </a:solidFill>
                <a:effectLst/>
                <a:uLnTx/>
                <a:uFillTx/>
                <a:latin typeface="EYInterstate"/>
                <a:cs typeface="Arial"/>
              </a:endParaRPr>
            </a:p>
          </p:txBody>
        </p:sp>
        <p:sp>
          <p:nvSpPr>
            <p:cNvPr id="234" name="Freeform: Shape 233">
              <a:extLst>
                <a:ext uri="{FF2B5EF4-FFF2-40B4-BE49-F238E27FC236}">
                  <a16:creationId xmlns:a16="http://schemas.microsoft.com/office/drawing/2014/main" id="{AECF1816-287E-4A78-A8CC-4E931FB9532C}"/>
                </a:ext>
              </a:extLst>
            </p:cNvPr>
            <p:cNvSpPr/>
            <p:nvPr userDrawn="1"/>
          </p:nvSpPr>
          <p:spPr>
            <a:xfrm>
              <a:off x="587619" y="705124"/>
              <a:ext cx="5289253"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5" name="Freeform: Shape 234">
              <a:extLst>
                <a:ext uri="{FF2B5EF4-FFF2-40B4-BE49-F238E27FC236}">
                  <a16:creationId xmlns:a16="http://schemas.microsoft.com/office/drawing/2014/main" id="{355349F0-668C-44C2-8FD6-52FF7985D258}"/>
                </a:ext>
              </a:extLst>
            </p:cNvPr>
            <p:cNvSpPr/>
            <p:nvPr userDrawn="1"/>
          </p:nvSpPr>
          <p:spPr>
            <a:xfrm>
              <a:off x="587619"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6" name="Freeform: Shape 235">
              <a:extLst>
                <a:ext uri="{FF2B5EF4-FFF2-40B4-BE49-F238E27FC236}">
                  <a16:creationId xmlns:a16="http://schemas.microsoft.com/office/drawing/2014/main" id="{17A531C5-0E2A-46F5-BEAC-C54137E492F3}"/>
                </a:ext>
              </a:extLst>
            </p:cNvPr>
            <p:cNvSpPr/>
            <p:nvPr userDrawn="1"/>
          </p:nvSpPr>
          <p:spPr>
            <a:xfrm>
              <a:off x="872949"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sp>
          <p:nvSpPr>
            <p:cNvPr id="237" name="Freeform: Shape 236">
              <a:extLst>
                <a:ext uri="{FF2B5EF4-FFF2-40B4-BE49-F238E27FC236}">
                  <a16:creationId xmlns:a16="http://schemas.microsoft.com/office/drawing/2014/main" id="{70100C2B-BE9F-467B-9690-6B7BFCEDEB90}"/>
                </a:ext>
              </a:extLst>
            </p:cNvPr>
            <p:cNvSpPr/>
            <p:nvPr userDrawn="1"/>
          </p:nvSpPr>
          <p:spPr>
            <a:xfrm>
              <a:off x="1158163" y="4003221"/>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rgbClr val="FFE6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EYInterstate Light"/>
              </a:endParaRPr>
            </a:p>
          </p:txBody>
        </p:sp>
      </p:grpSp>
      <p:grpSp>
        <p:nvGrpSpPr>
          <p:cNvPr id="240" name="Group 239">
            <a:extLst>
              <a:ext uri="{FF2B5EF4-FFF2-40B4-BE49-F238E27FC236}">
                <a16:creationId xmlns:a16="http://schemas.microsoft.com/office/drawing/2014/main" id="{B8EF8266-1C0F-46B5-83DA-5074585421FE}"/>
              </a:ext>
            </a:extLst>
          </p:cNvPr>
          <p:cNvGrpSpPr/>
          <p:nvPr userDrawn="1"/>
        </p:nvGrpSpPr>
        <p:grpSpPr>
          <a:xfrm>
            <a:off x="359756" y="9064622"/>
            <a:ext cx="2693697" cy="431065"/>
            <a:chOff x="359756" y="8667056"/>
            <a:chExt cx="2693697" cy="431065"/>
          </a:xfrm>
        </p:grpSpPr>
        <p:sp>
          <p:nvSpPr>
            <p:cNvPr id="241" name="Rectangle 240">
              <a:extLst>
                <a:ext uri="{FF2B5EF4-FFF2-40B4-BE49-F238E27FC236}">
                  <a16:creationId xmlns:a16="http://schemas.microsoft.com/office/drawing/2014/main" id="{853B71F7-900F-4021-AC74-9B9283381B1E}"/>
                </a:ext>
              </a:extLst>
            </p:cNvPr>
            <p:cNvSpPr>
              <a:spLocks noChangeArrowheads="1"/>
            </p:cNvSpPr>
            <p:nvPr userDrawn="1"/>
          </p:nvSpPr>
          <p:spPr bwMode="auto">
            <a:xfrm>
              <a:off x="359756"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2" name="Rectangle 6">
              <a:extLst>
                <a:ext uri="{FF2B5EF4-FFF2-40B4-BE49-F238E27FC236}">
                  <a16:creationId xmlns:a16="http://schemas.microsoft.com/office/drawing/2014/main" id="{6C7F0CDE-B70E-4976-9553-B036A239DA92}"/>
                </a:ext>
              </a:extLst>
            </p:cNvPr>
            <p:cNvSpPr>
              <a:spLocks noChangeArrowheads="1"/>
            </p:cNvSpPr>
            <p:nvPr userDrawn="1"/>
          </p:nvSpPr>
          <p:spPr bwMode="auto">
            <a:xfrm>
              <a:off x="495410"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3" name="Rectangle 7">
              <a:extLst>
                <a:ext uri="{FF2B5EF4-FFF2-40B4-BE49-F238E27FC236}">
                  <a16:creationId xmlns:a16="http://schemas.microsoft.com/office/drawing/2014/main" id="{4F7AB002-37B0-42FB-8A85-99700D6EA86A}"/>
                </a:ext>
              </a:extLst>
            </p:cNvPr>
            <p:cNvSpPr>
              <a:spLocks noChangeArrowheads="1"/>
            </p:cNvSpPr>
            <p:nvPr userDrawn="1"/>
          </p:nvSpPr>
          <p:spPr bwMode="auto">
            <a:xfrm>
              <a:off x="632275" y="8667056"/>
              <a:ext cx="69038" cy="73821"/>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244" name="Freeform 8">
              <a:extLst>
                <a:ext uri="{FF2B5EF4-FFF2-40B4-BE49-F238E27FC236}">
                  <a16:creationId xmlns:a16="http://schemas.microsoft.com/office/drawing/2014/main" id="{92A37FFF-DB42-4E20-A39D-68A48DC309F2}"/>
                </a:ext>
              </a:extLst>
            </p:cNvPr>
            <p:cNvSpPr>
              <a:spLocks/>
            </p:cNvSpPr>
            <p:nvPr userDrawn="1"/>
          </p:nvSpPr>
          <p:spPr bwMode="auto">
            <a:xfrm>
              <a:off x="359756" y="8841064"/>
              <a:ext cx="65405" cy="9886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5" name="Freeform 9">
              <a:extLst>
                <a:ext uri="{FF2B5EF4-FFF2-40B4-BE49-F238E27FC236}">
                  <a16:creationId xmlns:a16="http://schemas.microsoft.com/office/drawing/2014/main" id="{00A90730-479F-446D-AF8E-6E925CEB2089}"/>
                </a:ext>
              </a:extLst>
            </p:cNvPr>
            <p:cNvSpPr>
              <a:spLocks/>
            </p:cNvSpPr>
            <p:nvPr userDrawn="1"/>
          </p:nvSpPr>
          <p:spPr bwMode="auto">
            <a:xfrm>
              <a:off x="437273" y="8835790"/>
              <a:ext cx="54504"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6" name="Freeform 10">
              <a:extLst>
                <a:ext uri="{FF2B5EF4-FFF2-40B4-BE49-F238E27FC236}">
                  <a16:creationId xmlns:a16="http://schemas.microsoft.com/office/drawing/2014/main" id="{3906E938-2C5E-440E-97A8-CB5BB21BD2EF}"/>
                </a:ext>
              </a:extLst>
            </p:cNvPr>
            <p:cNvSpPr>
              <a:spLocks noEditPoints="1"/>
            </p:cNvSpPr>
            <p:nvPr userDrawn="1"/>
          </p:nvSpPr>
          <p:spPr bwMode="auto">
            <a:xfrm>
              <a:off x="503889" y="8864792"/>
              <a:ext cx="59349"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7" name="Freeform 11">
              <a:extLst>
                <a:ext uri="{FF2B5EF4-FFF2-40B4-BE49-F238E27FC236}">
                  <a16:creationId xmlns:a16="http://schemas.microsoft.com/office/drawing/2014/main" id="{A86E3225-1FBB-4CF6-A7D3-52140F630DBD}"/>
                </a:ext>
              </a:extLst>
            </p:cNvPr>
            <p:cNvSpPr>
              <a:spLocks noEditPoints="1"/>
            </p:cNvSpPr>
            <p:nvPr userDrawn="1"/>
          </p:nvSpPr>
          <p:spPr bwMode="auto">
            <a:xfrm>
              <a:off x="609262" y="8835790"/>
              <a:ext cx="58137" cy="105459"/>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8" name="Freeform 12">
              <a:extLst>
                <a:ext uri="{FF2B5EF4-FFF2-40B4-BE49-F238E27FC236}">
                  <a16:creationId xmlns:a16="http://schemas.microsoft.com/office/drawing/2014/main" id="{33115D70-AF3C-40D6-844C-DB5040FEB867}"/>
                </a:ext>
              </a:extLst>
            </p:cNvPr>
            <p:cNvSpPr>
              <a:spLocks noEditPoints="1"/>
            </p:cNvSpPr>
            <p:nvPr userDrawn="1"/>
          </p:nvSpPr>
          <p:spPr bwMode="auto">
            <a:xfrm>
              <a:off x="678301"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49" name="Freeform 13">
              <a:extLst>
                <a:ext uri="{FF2B5EF4-FFF2-40B4-BE49-F238E27FC236}">
                  <a16:creationId xmlns:a16="http://schemas.microsoft.com/office/drawing/2014/main" id="{113DC3B7-4A64-46EF-96BC-EA66821C2696}"/>
                </a:ext>
              </a:extLst>
            </p:cNvPr>
            <p:cNvSpPr>
              <a:spLocks/>
            </p:cNvSpPr>
            <p:nvPr userDrawn="1"/>
          </p:nvSpPr>
          <p:spPr bwMode="auto">
            <a:xfrm>
              <a:off x="743705" y="8835790"/>
              <a:ext cx="38758" cy="105459"/>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0" name="Freeform 14">
              <a:extLst>
                <a:ext uri="{FF2B5EF4-FFF2-40B4-BE49-F238E27FC236}">
                  <a16:creationId xmlns:a16="http://schemas.microsoft.com/office/drawing/2014/main" id="{3F84D9A7-0DB4-4618-8B33-90CFF902D25B}"/>
                </a:ext>
              </a:extLst>
            </p:cNvPr>
            <p:cNvSpPr>
              <a:spLocks/>
            </p:cNvSpPr>
            <p:nvPr userDrawn="1"/>
          </p:nvSpPr>
          <p:spPr bwMode="auto">
            <a:xfrm>
              <a:off x="790941"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1" name="Freeform 15">
              <a:extLst>
                <a:ext uri="{FF2B5EF4-FFF2-40B4-BE49-F238E27FC236}">
                  <a16:creationId xmlns:a16="http://schemas.microsoft.com/office/drawing/2014/main" id="{DA7C845A-B595-4F4E-AD7A-F9C7FE1FB2B9}"/>
                </a:ext>
              </a:extLst>
            </p:cNvPr>
            <p:cNvSpPr>
              <a:spLocks noEditPoints="1"/>
            </p:cNvSpPr>
            <p:nvPr userDrawn="1"/>
          </p:nvSpPr>
          <p:spPr bwMode="auto">
            <a:xfrm>
              <a:off x="840600" y="8864792"/>
              <a:ext cx="58137" cy="76458"/>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2" name="Freeform 16">
              <a:extLst>
                <a:ext uri="{FF2B5EF4-FFF2-40B4-BE49-F238E27FC236}">
                  <a16:creationId xmlns:a16="http://schemas.microsoft.com/office/drawing/2014/main" id="{D408ECE4-673C-4E6A-AE22-40D807C641B9}"/>
                </a:ext>
              </a:extLst>
            </p:cNvPr>
            <p:cNvSpPr>
              <a:spLocks/>
            </p:cNvSpPr>
            <p:nvPr userDrawn="1"/>
          </p:nvSpPr>
          <p:spPr bwMode="auto">
            <a:xfrm>
              <a:off x="913272" y="8864792"/>
              <a:ext cx="38758" cy="75139"/>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3" name="Freeform 17">
              <a:extLst>
                <a:ext uri="{FF2B5EF4-FFF2-40B4-BE49-F238E27FC236}">
                  <a16:creationId xmlns:a16="http://schemas.microsoft.com/office/drawing/2014/main" id="{D8333606-665D-4E7C-927E-15704F4307A3}"/>
                </a:ext>
              </a:extLst>
            </p:cNvPr>
            <p:cNvSpPr>
              <a:spLocks/>
            </p:cNvSpPr>
            <p:nvPr userDrawn="1"/>
          </p:nvSpPr>
          <p:spPr bwMode="auto">
            <a:xfrm>
              <a:off x="990789"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4" name="Freeform 18">
              <a:extLst>
                <a:ext uri="{FF2B5EF4-FFF2-40B4-BE49-F238E27FC236}">
                  <a16:creationId xmlns:a16="http://schemas.microsoft.com/office/drawing/2014/main" id="{C2DEBF17-488A-4549-BAEB-6E956B60B1EF}"/>
                </a:ext>
              </a:extLst>
            </p:cNvPr>
            <p:cNvSpPr>
              <a:spLocks/>
            </p:cNvSpPr>
            <p:nvPr userDrawn="1"/>
          </p:nvSpPr>
          <p:spPr bwMode="auto">
            <a:xfrm>
              <a:off x="1045292"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5" name="Freeform 19">
              <a:extLst>
                <a:ext uri="{FF2B5EF4-FFF2-40B4-BE49-F238E27FC236}">
                  <a16:creationId xmlns:a16="http://schemas.microsoft.com/office/drawing/2014/main" id="{EA367D64-71D5-4210-89D3-BF673E4EE484}"/>
                </a:ext>
              </a:extLst>
            </p:cNvPr>
            <p:cNvSpPr>
              <a:spLocks noEditPoints="1"/>
            </p:cNvSpPr>
            <p:nvPr userDrawn="1"/>
          </p:nvSpPr>
          <p:spPr bwMode="auto">
            <a:xfrm>
              <a:off x="111311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6" name="Freeform 20">
              <a:extLst>
                <a:ext uri="{FF2B5EF4-FFF2-40B4-BE49-F238E27FC236}">
                  <a16:creationId xmlns:a16="http://schemas.microsoft.com/office/drawing/2014/main" id="{ECE1DBF6-4309-4259-9C50-5EDC9989BBA2}"/>
                </a:ext>
              </a:extLst>
            </p:cNvPr>
            <p:cNvSpPr>
              <a:spLocks noEditPoints="1"/>
            </p:cNvSpPr>
            <p:nvPr userDrawn="1"/>
          </p:nvSpPr>
          <p:spPr bwMode="auto">
            <a:xfrm>
              <a:off x="1216071" y="8864792"/>
              <a:ext cx="55715" cy="101504"/>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7" name="Freeform 21">
              <a:extLst>
                <a:ext uri="{FF2B5EF4-FFF2-40B4-BE49-F238E27FC236}">
                  <a16:creationId xmlns:a16="http://schemas.microsoft.com/office/drawing/2014/main" id="{69415BBE-C4C6-438A-852A-9229AC1AA746}"/>
                </a:ext>
              </a:extLst>
            </p:cNvPr>
            <p:cNvSpPr>
              <a:spLocks/>
            </p:cNvSpPr>
            <p:nvPr userDrawn="1"/>
          </p:nvSpPr>
          <p:spPr bwMode="auto">
            <a:xfrm>
              <a:off x="1288743" y="8864792"/>
              <a:ext cx="54504" cy="76458"/>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8" name="Freeform 22">
              <a:extLst>
                <a:ext uri="{FF2B5EF4-FFF2-40B4-BE49-F238E27FC236}">
                  <a16:creationId xmlns:a16="http://schemas.microsoft.com/office/drawing/2014/main" id="{49A0B2AE-3518-4D45-B236-6E2C55B0EEB9}"/>
                </a:ext>
              </a:extLst>
            </p:cNvPr>
            <p:cNvSpPr>
              <a:spLocks noEditPoints="1"/>
            </p:cNvSpPr>
            <p:nvPr userDrawn="1"/>
          </p:nvSpPr>
          <p:spPr bwMode="auto">
            <a:xfrm>
              <a:off x="135778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59" name="Freeform 23">
              <a:extLst>
                <a:ext uri="{FF2B5EF4-FFF2-40B4-BE49-F238E27FC236}">
                  <a16:creationId xmlns:a16="http://schemas.microsoft.com/office/drawing/2014/main" id="{0A737F90-8B64-40C6-B5A4-382D060CFD63}"/>
                </a:ext>
              </a:extLst>
            </p:cNvPr>
            <p:cNvSpPr>
              <a:spLocks/>
            </p:cNvSpPr>
            <p:nvPr userDrawn="1"/>
          </p:nvSpPr>
          <p:spPr bwMode="auto">
            <a:xfrm>
              <a:off x="1424396"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0" name="Freeform 24">
              <a:extLst>
                <a:ext uri="{FF2B5EF4-FFF2-40B4-BE49-F238E27FC236}">
                  <a16:creationId xmlns:a16="http://schemas.microsoft.com/office/drawing/2014/main" id="{B1F520D1-806B-4F8D-A090-490630C2AA70}"/>
                </a:ext>
              </a:extLst>
            </p:cNvPr>
            <p:cNvSpPr>
              <a:spLocks/>
            </p:cNvSpPr>
            <p:nvPr userDrawn="1"/>
          </p:nvSpPr>
          <p:spPr bwMode="auto">
            <a:xfrm>
              <a:off x="148495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1" name="Freeform 25">
              <a:extLst>
                <a:ext uri="{FF2B5EF4-FFF2-40B4-BE49-F238E27FC236}">
                  <a16:creationId xmlns:a16="http://schemas.microsoft.com/office/drawing/2014/main" id="{0D875328-4789-4D05-A0B8-572F9D68EFCB}"/>
                </a:ext>
              </a:extLst>
            </p:cNvPr>
            <p:cNvSpPr>
              <a:spLocks noEditPoints="1"/>
            </p:cNvSpPr>
            <p:nvPr userDrawn="1"/>
          </p:nvSpPr>
          <p:spPr bwMode="auto">
            <a:xfrm>
              <a:off x="1538248" y="8837110"/>
              <a:ext cx="16957" cy="102823"/>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2" name="Freeform 26">
              <a:extLst>
                <a:ext uri="{FF2B5EF4-FFF2-40B4-BE49-F238E27FC236}">
                  <a16:creationId xmlns:a16="http://schemas.microsoft.com/office/drawing/2014/main" id="{27E72B48-3B29-4E9C-89FF-ADE2348F9D21}"/>
                </a:ext>
              </a:extLst>
            </p:cNvPr>
            <p:cNvSpPr>
              <a:spLocks noEditPoints="1"/>
            </p:cNvSpPr>
            <p:nvPr userDrawn="1"/>
          </p:nvSpPr>
          <p:spPr bwMode="auto">
            <a:xfrm>
              <a:off x="1567317" y="8864792"/>
              <a:ext cx="60560" cy="76458"/>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3" name="Freeform 27">
              <a:extLst>
                <a:ext uri="{FF2B5EF4-FFF2-40B4-BE49-F238E27FC236}">
                  <a16:creationId xmlns:a16="http://schemas.microsoft.com/office/drawing/2014/main" id="{4C152B27-DE0C-4535-9ADE-685E2BF78DDD}"/>
                </a:ext>
              </a:extLst>
            </p:cNvPr>
            <p:cNvSpPr>
              <a:spLocks/>
            </p:cNvSpPr>
            <p:nvPr userDrawn="1"/>
          </p:nvSpPr>
          <p:spPr bwMode="auto">
            <a:xfrm>
              <a:off x="1642411" y="8864792"/>
              <a:ext cx="54504" cy="75139"/>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4" name="Freeform 28">
              <a:extLst>
                <a:ext uri="{FF2B5EF4-FFF2-40B4-BE49-F238E27FC236}">
                  <a16:creationId xmlns:a16="http://schemas.microsoft.com/office/drawing/2014/main" id="{ACB66803-5FB7-431D-911E-F168ACBD52ED}"/>
                </a:ext>
              </a:extLst>
            </p:cNvPr>
            <p:cNvSpPr>
              <a:spLocks/>
            </p:cNvSpPr>
            <p:nvPr userDrawn="1"/>
          </p:nvSpPr>
          <p:spPr bwMode="auto">
            <a:xfrm>
              <a:off x="1712660" y="8918840"/>
              <a:ext cx="21802"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5" name="Freeform 29">
              <a:extLst>
                <a:ext uri="{FF2B5EF4-FFF2-40B4-BE49-F238E27FC236}">
                  <a16:creationId xmlns:a16="http://schemas.microsoft.com/office/drawing/2014/main" id="{795341FB-9399-46B4-8A70-657A68E5686E}"/>
                </a:ext>
              </a:extLst>
            </p:cNvPr>
            <p:cNvSpPr>
              <a:spLocks/>
            </p:cNvSpPr>
            <p:nvPr userDrawn="1"/>
          </p:nvSpPr>
          <p:spPr bwMode="auto">
            <a:xfrm>
              <a:off x="1778065" y="8841064"/>
              <a:ext cx="67827" cy="9886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6" name="Freeform 30">
              <a:extLst>
                <a:ext uri="{FF2B5EF4-FFF2-40B4-BE49-F238E27FC236}">
                  <a16:creationId xmlns:a16="http://schemas.microsoft.com/office/drawing/2014/main" id="{95B99C47-E968-4081-85BC-20556E03A35D}"/>
                </a:ext>
              </a:extLst>
            </p:cNvPr>
            <p:cNvSpPr>
              <a:spLocks/>
            </p:cNvSpPr>
            <p:nvPr userDrawn="1"/>
          </p:nvSpPr>
          <p:spPr bwMode="auto">
            <a:xfrm>
              <a:off x="1855581" y="8835790"/>
              <a:ext cx="55715" cy="104141"/>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7" name="Freeform 31">
              <a:extLst>
                <a:ext uri="{FF2B5EF4-FFF2-40B4-BE49-F238E27FC236}">
                  <a16:creationId xmlns:a16="http://schemas.microsoft.com/office/drawing/2014/main" id="{F87D1284-3A13-47C8-AC07-B4CC2C952547}"/>
                </a:ext>
              </a:extLst>
            </p:cNvPr>
            <p:cNvSpPr>
              <a:spLocks noEditPoints="1"/>
            </p:cNvSpPr>
            <p:nvPr userDrawn="1"/>
          </p:nvSpPr>
          <p:spPr bwMode="auto">
            <a:xfrm>
              <a:off x="1924620" y="8864792"/>
              <a:ext cx="59349" cy="76458"/>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8" name="Freeform 32">
              <a:extLst>
                <a:ext uri="{FF2B5EF4-FFF2-40B4-BE49-F238E27FC236}">
                  <a16:creationId xmlns:a16="http://schemas.microsoft.com/office/drawing/2014/main" id="{81C90DB0-BEE2-43A2-A840-051B104E6818}"/>
                </a:ext>
              </a:extLst>
            </p:cNvPr>
            <p:cNvSpPr>
              <a:spLocks noEditPoints="1"/>
            </p:cNvSpPr>
            <p:nvPr userDrawn="1"/>
          </p:nvSpPr>
          <p:spPr bwMode="auto">
            <a:xfrm>
              <a:off x="2029993" y="8835790"/>
              <a:ext cx="55715" cy="105459"/>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69" name="Freeform 33">
              <a:extLst>
                <a:ext uri="{FF2B5EF4-FFF2-40B4-BE49-F238E27FC236}">
                  <a16:creationId xmlns:a16="http://schemas.microsoft.com/office/drawing/2014/main" id="{D2D1A54D-9080-4C83-9DB9-9E6ECFEEF636}"/>
                </a:ext>
              </a:extLst>
            </p:cNvPr>
            <p:cNvSpPr>
              <a:spLocks noEditPoints="1"/>
            </p:cNvSpPr>
            <p:nvPr userDrawn="1"/>
          </p:nvSpPr>
          <p:spPr bwMode="auto">
            <a:xfrm>
              <a:off x="2096609"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0" name="Freeform 34">
              <a:extLst>
                <a:ext uri="{FF2B5EF4-FFF2-40B4-BE49-F238E27FC236}">
                  <a16:creationId xmlns:a16="http://schemas.microsoft.com/office/drawing/2014/main" id="{9273B754-8C9C-461E-84AD-D26EF2387626}"/>
                </a:ext>
              </a:extLst>
            </p:cNvPr>
            <p:cNvSpPr>
              <a:spLocks/>
            </p:cNvSpPr>
            <p:nvPr userDrawn="1"/>
          </p:nvSpPr>
          <p:spPr bwMode="auto">
            <a:xfrm>
              <a:off x="2164436"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1" name="Freeform 35">
              <a:extLst>
                <a:ext uri="{FF2B5EF4-FFF2-40B4-BE49-F238E27FC236}">
                  <a16:creationId xmlns:a16="http://schemas.microsoft.com/office/drawing/2014/main" id="{884FC6C0-3CB3-40C4-90A2-5751F1096699}"/>
                </a:ext>
              </a:extLst>
            </p:cNvPr>
            <p:cNvSpPr>
              <a:spLocks/>
            </p:cNvSpPr>
            <p:nvPr userDrawn="1"/>
          </p:nvSpPr>
          <p:spPr bwMode="auto">
            <a:xfrm>
              <a:off x="2211673" y="8835790"/>
              <a:ext cx="38758" cy="105459"/>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2" name="Freeform 36">
              <a:extLst>
                <a:ext uri="{FF2B5EF4-FFF2-40B4-BE49-F238E27FC236}">
                  <a16:creationId xmlns:a16="http://schemas.microsoft.com/office/drawing/2014/main" id="{3F03E88C-9649-42AF-82AF-6DC6B9D344B6}"/>
                </a:ext>
              </a:extLst>
            </p:cNvPr>
            <p:cNvSpPr>
              <a:spLocks noEditPoints="1"/>
            </p:cNvSpPr>
            <p:nvPr userDrawn="1"/>
          </p:nvSpPr>
          <p:spPr bwMode="auto">
            <a:xfrm>
              <a:off x="2260120" y="8864792"/>
              <a:ext cx="58137" cy="76458"/>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3" name="Freeform 37">
              <a:extLst>
                <a:ext uri="{FF2B5EF4-FFF2-40B4-BE49-F238E27FC236}">
                  <a16:creationId xmlns:a16="http://schemas.microsoft.com/office/drawing/2014/main" id="{9B8DFD6F-A90C-41B6-B132-CF04E5E208B9}"/>
                </a:ext>
              </a:extLst>
            </p:cNvPr>
            <p:cNvSpPr>
              <a:spLocks/>
            </p:cNvSpPr>
            <p:nvPr userDrawn="1"/>
          </p:nvSpPr>
          <p:spPr bwMode="auto">
            <a:xfrm>
              <a:off x="2331581" y="8864792"/>
              <a:ext cx="41180" cy="75139"/>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4" name="Freeform 38">
              <a:extLst>
                <a:ext uri="{FF2B5EF4-FFF2-40B4-BE49-F238E27FC236}">
                  <a16:creationId xmlns:a16="http://schemas.microsoft.com/office/drawing/2014/main" id="{6BCE0AC8-37FD-47A7-9220-F210A5FE777F}"/>
                </a:ext>
              </a:extLst>
            </p:cNvPr>
            <p:cNvSpPr>
              <a:spLocks/>
            </p:cNvSpPr>
            <p:nvPr userDrawn="1"/>
          </p:nvSpPr>
          <p:spPr bwMode="auto">
            <a:xfrm>
              <a:off x="2411520" y="8835790"/>
              <a:ext cx="38758" cy="105459"/>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5" name="Freeform 39">
              <a:extLst>
                <a:ext uri="{FF2B5EF4-FFF2-40B4-BE49-F238E27FC236}">
                  <a16:creationId xmlns:a16="http://schemas.microsoft.com/office/drawing/2014/main" id="{1177F884-1B74-449C-8AF4-189B4A7ED9C6}"/>
                </a:ext>
              </a:extLst>
            </p:cNvPr>
            <p:cNvSpPr>
              <a:spLocks/>
            </p:cNvSpPr>
            <p:nvPr userDrawn="1"/>
          </p:nvSpPr>
          <p:spPr bwMode="auto">
            <a:xfrm>
              <a:off x="2466024" y="8835790"/>
              <a:ext cx="55715" cy="104141"/>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6" name="Freeform 40">
              <a:extLst>
                <a:ext uri="{FF2B5EF4-FFF2-40B4-BE49-F238E27FC236}">
                  <a16:creationId xmlns:a16="http://schemas.microsoft.com/office/drawing/2014/main" id="{0E90F256-E945-4863-A367-2B07EB002197}"/>
                </a:ext>
              </a:extLst>
            </p:cNvPr>
            <p:cNvSpPr>
              <a:spLocks noEditPoints="1"/>
            </p:cNvSpPr>
            <p:nvPr userDrawn="1"/>
          </p:nvSpPr>
          <p:spPr bwMode="auto">
            <a:xfrm>
              <a:off x="2533850"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7" name="Freeform 41">
              <a:extLst>
                <a:ext uri="{FF2B5EF4-FFF2-40B4-BE49-F238E27FC236}">
                  <a16:creationId xmlns:a16="http://schemas.microsoft.com/office/drawing/2014/main" id="{F4B9180F-82ED-49A9-99E2-F9A1465296BB}"/>
                </a:ext>
              </a:extLst>
            </p:cNvPr>
            <p:cNvSpPr>
              <a:spLocks noEditPoints="1"/>
            </p:cNvSpPr>
            <p:nvPr userDrawn="1"/>
          </p:nvSpPr>
          <p:spPr bwMode="auto">
            <a:xfrm>
              <a:off x="2634380" y="8864792"/>
              <a:ext cx="56926" cy="76458"/>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8" name="Freeform 42">
              <a:extLst>
                <a:ext uri="{FF2B5EF4-FFF2-40B4-BE49-F238E27FC236}">
                  <a16:creationId xmlns:a16="http://schemas.microsoft.com/office/drawing/2014/main" id="{44469D67-0575-4C75-9E1B-4AA9167A4CC6}"/>
                </a:ext>
              </a:extLst>
            </p:cNvPr>
            <p:cNvSpPr>
              <a:spLocks/>
            </p:cNvSpPr>
            <p:nvPr userDrawn="1"/>
          </p:nvSpPr>
          <p:spPr bwMode="auto">
            <a:xfrm>
              <a:off x="2707052" y="8864792"/>
              <a:ext cx="54504" cy="75139"/>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79" name="Freeform 43">
              <a:extLst>
                <a:ext uri="{FF2B5EF4-FFF2-40B4-BE49-F238E27FC236}">
                  <a16:creationId xmlns:a16="http://schemas.microsoft.com/office/drawing/2014/main" id="{001C0BEE-620A-41C5-9FC8-451ADA21FAB4}"/>
                </a:ext>
              </a:extLst>
            </p:cNvPr>
            <p:cNvSpPr>
              <a:spLocks/>
            </p:cNvSpPr>
            <p:nvPr userDrawn="1"/>
          </p:nvSpPr>
          <p:spPr bwMode="auto">
            <a:xfrm>
              <a:off x="2774879" y="8864792"/>
              <a:ext cx="50870" cy="76458"/>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0" name="Freeform 44">
              <a:extLst>
                <a:ext uri="{FF2B5EF4-FFF2-40B4-BE49-F238E27FC236}">
                  <a16:creationId xmlns:a16="http://schemas.microsoft.com/office/drawing/2014/main" id="{0149CBAB-8936-45FF-B32E-2D83FBBFA706}"/>
                </a:ext>
              </a:extLst>
            </p:cNvPr>
            <p:cNvSpPr>
              <a:spLocks/>
            </p:cNvSpPr>
            <p:nvPr userDrawn="1"/>
          </p:nvSpPr>
          <p:spPr bwMode="auto">
            <a:xfrm>
              <a:off x="2833016" y="8864792"/>
              <a:ext cx="84784" cy="75139"/>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1" name="Freeform 45">
              <a:extLst>
                <a:ext uri="{FF2B5EF4-FFF2-40B4-BE49-F238E27FC236}">
                  <a16:creationId xmlns:a16="http://schemas.microsoft.com/office/drawing/2014/main" id="{86DB78A3-C4E6-48E5-89AB-C5A54370A18C}"/>
                </a:ext>
              </a:extLst>
            </p:cNvPr>
            <p:cNvSpPr>
              <a:spLocks noEditPoints="1"/>
            </p:cNvSpPr>
            <p:nvPr userDrawn="1"/>
          </p:nvSpPr>
          <p:spPr bwMode="auto">
            <a:xfrm>
              <a:off x="2925066" y="8864792"/>
              <a:ext cx="58137" cy="76458"/>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2" name="Freeform 46">
              <a:extLst>
                <a:ext uri="{FF2B5EF4-FFF2-40B4-BE49-F238E27FC236}">
                  <a16:creationId xmlns:a16="http://schemas.microsoft.com/office/drawing/2014/main" id="{7D9DDA17-670E-48C3-828B-7019984CADAE}"/>
                </a:ext>
              </a:extLst>
            </p:cNvPr>
            <p:cNvSpPr>
              <a:spLocks/>
            </p:cNvSpPr>
            <p:nvPr userDrawn="1"/>
          </p:nvSpPr>
          <p:spPr bwMode="auto">
            <a:xfrm>
              <a:off x="2997738" y="8864792"/>
              <a:ext cx="39970" cy="75139"/>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3" name="Freeform 47">
              <a:extLst>
                <a:ext uri="{FF2B5EF4-FFF2-40B4-BE49-F238E27FC236}">
                  <a16:creationId xmlns:a16="http://schemas.microsoft.com/office/drawing/2014/main" id="{F3FACDDB-7DB0-433A-9A11-F71FB2477C04}"/>
                </a:ext>
              </a:extLst>
            </p:cNvPr>
            <p:cNvSpPr>
              <a:spLocks/>
            </p:cNvSpPr>
            <p:nvPr userDrawn="1"/>
          </p:nvSpPr>
          <p:spPr bwMode="auto">
            <a:xfrm>
              <a:off x="3032862" y="8918840"/>
              <a:ext cx="20591" cy="22410"/>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4" name="Freeform 48">
              <a:extLst>
                <a:ext uri="{FF2B5EF4-FFF2-40B4-BE49-F238E27FC236}">
                  <a16:creationId xmlns:a16="http://schemas.microsoft.com/office/drawing/2014/main" id="{EA9E3C5C-36F3-44B0-91ED-8C4B479764C2}"/>
                </a:ext>
              </a:extLst>
            </p:cNvPr>
            <p:cNvSpPr>
              <a:spLocks/>
            </p:cNvSpPr>
            <p:nvPr userDrawn="1"/>
          </p:nvSpPr>
          <p:spPr bwMode="auto">
            <a:xfrm>
              <a:off x="359756" y="8997935"/>
              <a:ext cx="65405" cy="9886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5" name="Freeform 49">
              <a:extLst>
                <a:ext uri="{FF2B5EF4-FFF2-40B4-BE49-F238E27FC236}">
                  <a16:creationId xmlns:a16="http://schemas.microsoft.com/office/drawing/2014/main" id="{4F97A9F6-AC06-4D57-B6FD-4C1A896E1AD0}"/>
                </a:ext>
              </a:extLst>
            </p:cNvPr>
            <p:cNvSpPr>
              <a:spLocks/>
            </p:cNvSpPr>
            <p:nvPr userDrawn="1"/>
          </p:nvSpPr>
          <p:spPr bwMode="auto">
            <a:xfrm>
              <a:off x="437273" y="8993980"/>
              <a:ext cx="54504"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6" name="Freeform 50">
              <a:extLst>
                <a:ext uri="{FF2B5EF4-FFF2-40B4-BE49-F238E27FC236}">
                  <a16:creationId xmlns:a16="http://schemas.microsoft.com/office/drawing/2014/main" id="{C86EB645-539A-4AC7-BE59-66C4553C331E}"/>
                </a:ext>
              </a:extLst>
            </p:cNvPr>
            <p:cNvSpPr>
              <a:spLocks noEditPoints="1"/>
            </p:cNvSpPr>
            <p:nvPr userDrawn="1"/>
          </p:nvSpPr>
          <p:spPr bwMode="auto">
            <a:xfrm>
              <a:off x="503889" y="9020344"/>
              <a:ext cx="59349" cy="77776"/>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7" name="Freeform 51">
              <a:extLst>
                <a:ext uri="{FF2B5EF4-FFF2-40B4-BE49-F238E27FC236}">
                  <a16:creationId xmlns:a16="http://schemas.microsoft.com/office/drawing/2014/main" id="{74182DF5-BB0F-4D95-BDA4-03FDC856BBD0}"/>
                </a:ext>
              </a:extLst>
            </p:cNvPr>
            <p:cNvSpPr>
              <a:spLocks noEditPoints="1"/>
            </p:cNvSpPr>
            <p:nvPr userDrawn="1"/>
          </p:nvSpPr>
          <p:spPr bwMode="auto">
            <a:xfrm>
              <a:off x="609262" y="8993980"/>
              <a:ext cx="58137" cy="104141"/>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8" name="Freeform 52">
              <a:extLst>
                <a:ext uri="{FF2B5EF4-FFF2-40B4-BE49-F238E27FC236}">
                  <a16:creationId xmlns:a16="http://schemas.microsoft.com/office/drawing/2014/main" id="{53F6D317-AD0A-4918-B054-36432C800CD8}"/>
                </a:ext>
              </a:extLst>
            </p:cNvPr>
            <p:cNvSpPr>
              <a:spLocks noEditPoints="1"/>
            </p:cNvSpPr>
            <p:nvPr userDrawn="1"/>
          </p:nvSpPr>
          <p:spPr bwMode="auto">
            <a:xfrm>
              <a:off x="678301"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89" name="Freeform 53">
              <a:extLst>
                <a:ext uri="{FF2B5EF4-FFF2-40B4-BE49-F238E27FC236}">
                  <a16:creationId xmlns:a16="http://schemas.microsoft.com/office/drawing/2014/main" id="{B6019524-AD57-477F-973F-1DCFDA493312}"/>
                </a:ext>
              </a:extLst>
            </p:cNvPr>
            <p:cNvSpPr>
              <a:spLocks/>
            </p:cNvSpPr>
            <p:nvPr userDrawn="1"/>
          </p:nvSpPr>
          <p:spPr bwMode="auto">
            <a:xfrm>
              <a:off x="743705" y="8993980"/>
              <a:ext cx="38758" cy="104141"/>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0" name="Freeform 54">
              <a:extLst>
                <a:ext uri="{FF2B5EF4-FFF2-40B4-BE49-F238E27FC236}">
                  <a16:creationId xmlns:a16="http://schemas.microsoft.com/office/drawing/2014/main" id="{596C183C-5042-4F58-B2CE-EE01DC91A1F1}"/>
                </a:ext>
              </a:extLst>
            </p:cNvPr>
            <p:cNvSpPr>
              <a:spLocks/>
            </p:cNvSpPr>
            <p:nvPr userDrawn="1"/>
          </p:nvSpPr>
          <p:spPr bwMode="auto">
            <a:xfrm>
              <a:off x="790941"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1" name="Freeform 55">
              <a:extLst>
                <a:ext uri="{FF2B5EF4-FFF2-40B4-BE49-F238E27FC236}">
                  <a16:creationId xmlns:a16="http://schemas.microsoft.com/office/drawing/2014/main" id="{3A0F313E-67D2-4BBE-A6EC-A5C01FC6D127}"/>
                </a:ext>
              </a:extLst>
            </p:cNvPr>
            <p:cNvSpPr>
              <a:spLocks noEditPoints="1"/>
            </p:cNvSpPr>
            <p:nvPr userDrawn="1"/>
          </p:nvSpPr>
          <p:spPr bwMode="auto">
            <a:xfrm>
              <a:off x="840600" y="9020344"/>
              <a:ext cx="58137" cy="77776"/>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2" name="Freeform 56">
              <a:extLst>
                <a:ext uri="{FF2B5EF4-FFF2-40B4-BE49-F238E27FC236}">
                  <a16:creationId xmlns:a16="http://schemas.microsoft.com/office/drawing/2014/main" id="{C2E864D2-3F16-490F-AC07-F50C72BB78A3}"/>
                </a:ext>
              </a:extLst>
            </p:cNvPr>
            <p:cNvSpPr>
              <a:spLocks/>
            </p:cNvSpPr>
            <p:nvPr userDrawn="1"/>
          </p:nvSpPr>
          <p:spPr bwMode="auto">
            <a:xfrm>
              <a:off x="913272" y="9020344"/>
              <a:ext cx="38758" cy="76458"/>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3" name="Freeform 57">
              <a:extLst>
                <a:ext uri="{FF2B5EF4-FFF2-40B4-BE49-F238E27FC236}">
                  <a16:creationId xmlns:a16="http://schemas.microsoft.com/office/drawing/2014/main" id="{B648B4B8-22FA-4B20-B08E-A27D69C0442A}"/>
                </a:ext>
              </a:extLst>
            </p:cNvPr>
            <p:cNvSpPr>
              <a:spLocks/>
            </p:cNvSpPr>
            <p:nvPr userDrawn="1"/>
          </p:nvSpPr>
          <p:spPr bwMode="auto">
            <a:xfrm>
              <a:off x="990789" y="8993980"/>
              <a:ext cx="38758" cy="104141"/>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4" name="Freeform 58">
              <a:extLst>
                <a:ext uri="{FF2B5EF4-FFF2-40B4-BE49-F238E27FC236}">
                  <a16:creationId xmlns:a16="http://schemas.microsoft.com/office/drawing/2014/main" id="{05C0D9AC-E06F-4787-93E0-945CCFF97216}"/>
                </a:ext>
              </a:extLst>
            </p:cNvPr>
            <p:cNvSpPr>
              <a:spLocks/>
            </p:cNvSpPr>
            <p:nvPr userDrawn="1"/>
          </p:nvSpPr>
          <p:spPr bwMode="auto">
            <a:xfrm>
              <a:off x="1045292" y="8993980"/>
              <a:ext cx="55715" cy="102823"/>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5" name="Freeform 59">
              <a:extLst>
                <a:ext uri="{FF2B5EF4-FFF2-40B4-BE49-F238E27FC236}">
                  <a16:creationId xmlns:a16="http://schemas.microsoft.com/office/drawing/2014/main" id="{240D8179-38A0-49A0-97BC-F2FAD90E22A2}"/>
                </a:ext>
              </a:extLst>
            </p:cNvPr>
            <p:cNvSpPr>
              <a:spLocks noEditPoints="1"/>
            </p:cNvSpPr>
            <p:nvPr userDrawn="1"/>
          </p:nvSpPr>
          <p:spPr bwMode="auto">
            <a:xfrm>
              <a:off x="1113119" y="9020344"/>
              <a:ext cx="58137" cy="77776"/>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6" name="Freeform 60">
              <a:extLst>
                <a:ext uri="{FF2B5EF4-FFF2-40B4-BE49-F238E27FC236}">
                  <a16:creationId xmlns:a16="http://schemas.microsoft.com/office/drawing/2014/main" id="{EABA5712-F0D3-4142-965B-328AC226C764}"/>
                </a:ext>
              </a:extLst>
            </p:cNvPr>
            <p:cNvSpPr>
              <a:spLocks/>
            </p:cNvSpPr>
            <p:nvPr userDrawn="1"/>
          </p:nvSpPr>
          <p:spPr bwMode="auto">
            <a:xfrm>
              <a:off x="1213649" y="9022981"/>
              <a:ext cx="84784" cy="73821"/>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7" name="Freeform 61">
              <a:extLst>
                <a:ext uri="{FF2B5EF4-FFF2-40B4-BE49-F238E27FC236}">
                  <a16:creationId xmlns:a16="http://schemas.microsoft.com/office/drawing/2014/main" id="{168737EB-E899-4FA8-9DD8-67B4E977D295}"/>
                </a:ext>
              </a:extLst>
            </p:cNvPr>
            <p:cNvSpPr>
              <a:spLocks noEditPoints="1"/>
            </p:cNvSpPr>
            <p:nvPr userDrawn="1"/>
          </p:nvSpPr>
          <p:spPr bwMode="auto">
            <a:xfrm>
              <a:off x="1305699" y="9020344"/>
              <a:ext cx="60560" cy="77776"/>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8" name="Freeform 62">
              <a:extLst>
                <a:ext uri="{FF2B5EF4-FFF2-40B4-BE49-F238E27FC236}">
                  <a16:creationId xmlns:a16="http://schemas.microsoft.com/office/drawing/2014/main" id="{E8AFCB06-F9B2-4BBF-8991-8E81618E54A9}"/>
                </a:ext>
              </a:extLst>
            </p:cNvPr>
            <p:cNvSpPr>
              <a:spLocks/>
            </p:cNvSpPr>
            <p:nvPr userDrawn="1"/>
          </p:nvSpPr>
          <p:spPr bwMode="auto">
            <a:xfrm>
              <a:off x="1380793" y="9020344"/>
              <a:ext cx="39970" cy="76458"/>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299" name="Freeform 63">
              <a:extLst>
                <a:ext uri="{FF2B5EF4-FFF2-40B4-BE49-F238E27FC236}">
                  <a16:creationId xmlns:a16="http://schemas.microsoft.com/office/drawing/2014/main" id="{35579938-EC02-421F-9DC6-306B3440E40E}"/>
                </a:ext>
              </a:extLst>
            </p:cNvPr>
            <p:cNvSpPr>
              <a:spLocks/>
            </p:cNvSpPr>
            <p:nvPr userDrawn="1"/>
          </p:nvSpPr>
          <p:spPr bwMode="auto">
            <a:xfrm>
              <a:off x="1432874" y="8993980"/>
              <a:ext cx="13323" cy="102823"/>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0" name="Freeform 64">
              <a:extLst>
                <a:ext uri="{FF2B5EF4-FFF2-40B4-BE49-F238E27FC236}">
                  <a16:creationId xmlns:a16="http://schemas.microsoft.com/office/drawing/2014/main" id="{1378E553-DA3E-4053-A47C-4396F3583574}"/>
                </a:ext>
              </a:extLst>
            </p:cNvPr>
            <p:cNvSpPr>
              <a:spLocks noEditPoints="1"/>
            </p:cNvSpPr>
            <p:nvPr userDrawn="1"/>
          </p:nvSpPr>
          <p:spPr bwMode="auto">
            <a:xfrm>
              <a:off x="1461943" y="8993980"/>
              <a:ext cx="55715" cy="104141"/>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1" name="Freeform 65">
              <a:extLst>
                <a:ext uri="{FF2B5EF4-FFF2-40B4-BE49-F238E27FC236}">
                  <a16:creationId xmlns:a16="http://schemas.microsoft.com/office/drawing/2014/main" id="{7304F332-8D04-4127-8D25-E67D5F84117E}"/>
                </a:ext>
              </a:extLst>
            </p:cNvPr>
            <p:cNvSpPr>
              <a:spLocks/>
            </p:cNvSpPr>
            <p:nvPr userDrawn="1"/>
          </p:nvSpPr>
          <p:spPr bwMode="auto">
            <a:xfrm>
              <a:off x="1562472" y="9022981"/>
              <a:ext cx="84784" cy="73821"/>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2" name="Freeform 66">
              <a:extLst>
                <a:ext uri="{FF2B5EF4-FFF2-40B4-BE49-F238E27FC236}">
                  <a16:creationId xmlns:a16="http://schemas.microsoft.com/office/drawing/2014/main" id="{E1FADA39-BC28-4CD9-AD42-61EBF600861B}"/>
                </a:ext>
              </a:extLst>
            </p:cNvPr>
            <p:cNvSpPr>
              <a:spLocks noEditPoints="1"/>
            </p:cNvSpPr>
            <p:nvPr userDrawn="1"/>
          </p:nvSpPr>
          <p:spPr bwMode="auto">
            <a:xfrm>
              <a:off x="1654523" y="9020344"/>
              <a:ext cx="61771" cy="77776"/>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3" name="Freeform 67">
              <a:extLst>
                <a:ext uri="{FF2B5EF4-FFF2-40B4-BE49-F238E27FC236}">
                  <a16:creationId xmlns:a16="http://schemas.microsoft.com/office/drawing/2014/main" id="{391FD846-FBCA-44AF-A874-BCEEB5DCAACF}"/>
                </a:ext>
              </a:extLst>
            </p:cNvPr>
            <p:cNvSpPr>
              <a:spLocks/>
            </p:cNvSpPr>
            <p:nvPr userDrawn="1"/>
          </p:nvSpPr>
          <p:spPr bwMode="auto">
            <a:xfrm>
              <a:off x="1728406" y="9020344"/>
              <a:ext cx="41180" cy="76458"/>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4" name="Freeform 68">
              <a:extLst>
                <a:ext uri="{FF2B5EF4-FFF2-40B4-BE49-F238E27FC236}">
                  <a16:creationId xmlns:a16="http://schemas.microsoft.com/office/drawing/2014/main" id="{1885F31F-77B1-4CDD-A0F4-C823D5503CBA}"/>
                </a:ext>
              </a:extLst>
            </p:cNvPr>
            <p:cNvSpPr>
              <a:spLocks/>
            </p:cNvSpPr>
            <p:nvPr userDrawn="1"/>
          </p:nvSpPr>
          <p:spPr bwMode="auto">
            <a:xfrm>
              <a:off x="1781699" y="8993980"/>
              <a:ext cx="53292" cy="102823"/>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5" name="Freeform 69">
              <a:extLst>
                <a:ext uri="{FF2B5EF4-FFF2-40B4-BE49-F238E27FC236}">
                  <a16:creationId xmlns:a16="http://schemas.microsoft.com/office/drawing/2014/main" id="{6E7E3F0A-2BC3-4F50-985E-DC87F91C849C}"/>
                </a:ext>
              </a:extLst>
            </p:cNvPr>
            <p:cNvSpPr>
              <a:spLocks/>
            </p:cNvSpPr>
            <p:nvPr userDrawn="1"/>
          </p:nvSpPr>
          <p:spPr bwMode="auto">
            <a:xfrm>
              <a:off x="1839836" y="9020344"/>
              <a:ext cx="52082" cy="77776"/>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sp>
          <p:nvSpPr>
            <p:cNvPr id="306" name="Freeform 70">
              <a:extLst>
                <a:ext uri="{FF2B5EF4-FFF2-40B4-BE49-F238E27FC236}">
                  <a16:creationId xmlns:a16="http://schemas.microsoft.com/office/drawing/2014/main" id="{8ECCB0D0-FFB4-4ACA-A707-BFA4FD4D0DEB}"/>
                </a:ext>
              </a:extLst>
            </p:cNvPr>
            <p:cNvSpPr>
              <a:spLocks/>
            </p:cNvSpPr>
            <p:nvPr userDrawn="1"/>
          </p:nvSpPr>
          <p:spPr bwMode="auto">
            <a:xfrm>
              <a:off x="1905241" y="9074393"/>
              <a:ext cx="19379" cy="23728"/>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2E2E38"/>
                </a:solidFill>
                <a:effectLst/>
                <a:uLnTx/>
                <a:uFillTx/>
                <a:latin typeface="EYInterstate Light"/>
              </a:endParaRPr>
            </a:p>
          </p:txBody>
        </p:sp>
      </p:grpSp>
      <p:grpSp>
        <p:nvGrpSpPr>
          <p:cNvPr id="307" name="Group 4">
            <a:extLst>
              <a:ext uri="{FF2B5EF4-FFF2-40B4-BE49-F238E27FC236}">
                <a16:creationId xmlns:a16="http://schemas.microsoft.com/office/drawing/2014/main" id="{F4C7EF89-E274-4B6B-AB9F-8415BE990FF1}"/>
              </a:ext>
            </a:extLst>
          </p:cNvPr>
          <p:cNvGrpSpPr>
            <a:grpSpLocks noChangeAspect="1"/>
          </p:cNvGrpSpPr>
          <p:nvPr userDrawn="1"/>
        </p:nvGrpSpPr>
        <p:grpSpPr bwMode="auto">
          <a:xfrm>
            <a:off x="5600568" y="8548597"/>
            <a:ext cx="915604" cy="1087690"/>
            <a:chOff x="6529" y="3125"/>
            <a:chExt cx="772" cy="904"/>
          </a:xfrm>
        </p:grpSpPr>
        <p:sp>
          <p:nvSpPr>
            <p:cNvPr id="308" name="Freeform 5">
              <a:extLst>
                <a:ext uri="{FF2B5EF4-FFF2-40B4-BE49-F238E27FC236}">
                  <a16:creationId xmlns:a16="http://schemas.microsoft.com/office/drawing/2014/main" id="{2C7023AE-8559-4467-BF7C-328547ECF78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sp>
          <p:nvSpPr>
            <p:cNvPr id="309" name="Freeform 6">
              <a:extLst>
                <a:ext uri="{FF2B5EF4-FFF2-40B4-BE49-F238E27FC236}">
                  <a16:creationId xmlns:a16="http://schemas.microsoft.com/office/drawing/2014/main" id="{7B2A4982-C1E2-4213-ACED-3BF3260B9DFD}"/>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600" b="0" i="0" u="none" strike="noStrike" kern="0" cap="none" spc="0" normalizeH="0" baseline="0" noProof="0" dirty="0">
                <a:ln>
                  <a:noFill/>
                </a:ln>
                <a:solidFill>
                  <a:srgbClr val="FFFFFF"/>
                </a:solidFill>
                <a:effectLst/>
                <a:uLnTx/>
                <a:uFillTx/>
                <a:latin typeface="EYInterstate Light"/>
              </a:endParaRPr>
            </a:p>
          </p:txBody>
        </p:sp>
      </p:grpSp>
    </p:spTree>
    <p:extLst>
      <p:ext uri="{BB962C8B-B14F-4D97-AF65-F5344CB8AC3E}">
        <p14:creationId xmlns:p14="http://schemas.microsoft.com/office/powerpoint/2010/main" val="428463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86040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177340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412" name="Picture 2" descr="image001">
            <a:extLst>
              <a:ext uri="{FF2B5EF4-FFF2-40B4-BE49-F238E27FC236}">
                <a16:creationId xmlns:a16="http://schemas.microsoft.com/office/drawing/2014/main" id="{D7BF7BF0-73BD-4BC6-A8D1-68C23540914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t 7" hidden="1">
            <a:extLst>
              <a:ext uri="{FF2B5EF4-FFF2-40B4-BE49-F238E27FC236}">
                <a16:creationId xmlns:a16="http://schemas.microsoft.com/office/drawing/2014/main" id="{3FB8131E-B381-4B4E-983B-A008FB84BFDF}"/>
              </a:ext>
            </a:extLst>
          </p:cNvPr>
          <p:cNvGraphicFramePr>
            <a:graphicFrameLocks noChangeAspect="1"/>
          </p:cNvGraphicFramePr>
          <p:nvPr userDrawn="1">
            <p:custDataLst>
              <p:tags r:id="rId1"/>
            </p:custDataLst>
            <p:extLst>
              <p:ext uri="{D42A27DB-BD31-4B8C-83A1-F6EECF244321}">
                <p14:modId xmlns:p14="http://schemas.microsoft.com/office/powerpoint/2010/main" val="838515632"/>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5" imgW="473" imgH="473" progId="TCLayout.ActiveDocument.1">
                  <p:embed/>
                </p:oleObj>
              </mc:Choice>
              <mc:Fallback>
                <p:oleObj name="think-cell Slide" r:id="rId5" imgW="473" imgH="473" progId="TCLayout.ActiveDocument.1">
                  <p:embed/>
                  <p:pic>
                    <p:nvPicPr>
                      <p:cNvPr id="8" name="Objet 7" hidden="1">
                        <a:extLst>
                          <a:ext uri="{FF2B5EF4-FFF2-40B4-BE49-F238E27FC236}">
                            <a16:creationId xmlns:a16="http://schemas.microsoft.com/office/drawing/2014/main" id="{3FB8131E-B381-4B4E-983B-A008FB84BFDF}"/>
                          </a:ext>
                        </a:extLst>
                      </p:cNvPr>
                      <p:cNvPicPr/>
                      <p:nvPr/>
                    </p:nvPicPr>
                    <p:blipFill>
                      <a:blip r:embed="rId6"/>
                      <a:stretch>
                        <a:fillRect/>
                      </a:stretch>
                    </p:blipFill>
                    <p:spPr>
                      <a:xfrm>
                        <a:off x="893" y="2294"/>
                        <a:ext cx="893" cy="2294"/>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EFD7977-5D8D-4F3A-8A01-54337AE75AA5}"/>
              </a:ext>
            </a:extLst>
          </p:cNvPr>
          <p:cNvSpPr/>
          <p:nvPr userDrawn="1">
            <p:custDataLst>
              <p:tags r:id="rId2"/>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687"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grpSp>
        <p:nvGrpSpPr>
          <p:cNvPr id="235" name="Group 234">
            <a:extLst>
              <a:ext uri="{FF2B5EF4-FFF2-40B4-BE49-F238E27FC236}">
                <a16:creationId xmlns:a16="http://schemas.microsoft.com/office/drawing/2014/main" id="{5342E118-6F1D-4C46-956E-4CCCBCAA7952}"/>
              </a:ext>
            </a:extLst>
          </p:cNvPr>
          <p:cNvGrpSpPr/>
          <p:nvPr userDrawn="1"/>
        </p:nvGrpSpPr>
        <p:grpSpPr>
          <a:xfrm>
            <a:off x="345302" y="8525290"/>
            <a:ext cx="2180252" cy="82361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012">
                <a:solidFill>
                  <a:schemeClr val="bg1"/>
                </a:solidFill>
              </a:endParaRPr>
            </a:p>
          </p:txBody>
        </p:sp>
      </p:grpSp>
      <p:sp>
        <p:nvSpPr>
          <p:cNvPr id="85" name="Freeform 5">
            <a:extLst>
              <a:ext uri="{FF2B5EF4-FFF2-40B4-BE49-F238E27FC236}">
                <a16:creationId xmlns:a16="http://schemas.microsoft.com/office/drawing/2014/main" id="{AC4694FB-6A40-4D55-B0CE-A95370314869}"/>
              </a:ext>
            </a:extLst>
          </p:cNvPr>
          <p:cNvSpPr>
            <a:spLocks noChangeAspect="1"/>
          </p:cNvSpPr>
          <p:nvPr userDrawn="1"/>
        </p:nvSpPr>
        <p:spPr bwMode="gray">
          <a:xfrm rot="10800000">
            <a:off x="338270" y="1063543"/>
            <a:ext cx="3115313" cy="4904998"/>
          </a:xfrm>
          <a:custGeom>
            <a:avLst/>
            <a:gdLst/>
            <a:ahLst/>
            <a:cxnLst/>
            <a:rect l="l" t="t" r="r" b="b"/>
            <a:pathLst>
              <a:path w="3440112" h="1957814">
                <a:moveTo>
                  <a:pt x="0" y="1957814"/>
                </a:moveTo>
                <a:cubicBezTo>
                  <a:pt x="499" y="1377928"/>
                  <a:pt x="2206" y="690705"/>
                  <a:pt x="3953" y="0"/>
                </a:cubicBezTo>
                <a:lnTo>
                  <a:pt x="3436599" y="0"/>
                </a:lnTo>
                <a:cubicBezTo>
                  <a:pt x="3436483" y="487966"/>
                  <a:pt x="3436948" y="961062"/>
                  <a:pt x="3440112" y="1359420"/>
                </a:cubicBezTo>
                <a:close/>
              </a:path>
            </a:pathLst>
          </a:custGeom>
          <a:solidFill>
            <a:srgbClr val="000000">
              <a:alpha val="70000"/>
            </a:srgbClr>
          </a:solidFill>
          <a:ln w="57150" cap="flat" cmpd="sng" algn="ctr">
            <a:noFill/>
            <a:prstDash val="solid"/>
            <a:headEnd/>
            <a:tailEnd/>
          </a:ln>
          <a:effectLst/>
        </p:spPr>
        <p:txBody>
          <a:bodyPr vert="horz" wrap="square" lIns="48790" tIns="24395" rIns="48790" bIns="24395" numCol="1" anchor="t" anchorCtr="0" compatLnSpc="1">
            <a:prstTxWarp prst="textNoShape">
              <a:avLst/>
            </a:prstTxWarp>
          </a:bodyPr>
          <a:lstStyle/>
          <a:p>
            <a:pPr marL="0" marR="0" lvl="0" indent="0" algn="ctr" defTabSz="555590" eaLnBrk="1" fontAlgn="base" latinLnBrk="0" hangingPunct="1">
              <a:lnSpc>
                <a:spcPct val="100000"/>
              </a:lnSpc>
              <a:spcBef>
                <a:spcPct val="0"/>
              </a:spcBef>
              <a:spcAft>
                <a:spcPct val="0"/>
              </a:spcAft>
              <a:buClrTx/>
              <a:buSzTx/>
              <a:buFontTx/>
              <a:buNone/>
              <a:tabLst/>
              <a:defRPr/>
            </a:pPr>
            <a:endParaRPr kumimoji="0" lang="fr-FR" sz="791" b="0" i="0" u="none" strike="noStrike" kern="0" cap="none" spc="0" normalizeH="0" baseline="0" noProof="0" dirty="0">
              <a:ln>
                <a:noFill/>
              </a:ln>
              <a:solidFill>
                <a:srgbClr val="000000"/>
              </a:solidFill>
              <a:effectLst/>
              <a:uLnTx/>
              <a:uFillTx/>
              <a:latin typeface="EYInterstate"/>
              <a:cs typeface="Arial"/>
            </a:endParaRPr>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330363" y="1018512"/>
            <a:ext cx="3193868" cy="498751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012"/>
          </a:p>
        </p:txBody>
      </p:sp>
      <p:sp>
        <p:nvSpPr>
          <p:cNvPr id="4" name="Freeform: Shape 3">
            <a:extLst>
              <a:ext uri="{FF2B5EF4-FFF2-40B4-BE49-F238E27FC236}">
                <a16:creationId xmlns:a16="http://schemas.microsoft.com/office/drawing/2014/main" id="{15324C54-B75E-4AC0-90C2-FA558C7716F7}"/>
              </a:ext>
            </a:extLst>
          </p:cNvPr>
          <p:cNvSpPr/>
          <p:nvPr/>
        </p:nvSpPr>
        <p:spPr>
          <a:xfrm>
            <a:off x="330363"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5" name="Freeform: Shape 4">
            <a:extLst>
              <a:ext uri="{FF2B5EF4-FFF2-40B4-BE49-F238E27FC236}">
                <a16:creationId xmlns:a16="http://schemas.microsoft.com/office/drawing/2014/main" id="{CAA95478-C099-485F-AD95-A617656C6C7C}"/>
              </a:ext>
            </a:extLst>
          </p:cNvPr>
          <p:cNvSpPr/>
          <p:nvPr/>
        </p:nvSpPr>
        <p:spPr>
          <a:xfrm>
            <a:off x="490778"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6" name="Freeform: Shape 5">
            <a:extLst>
              <a:ext uri="{FF2B5EF4-FFF2-40B4-BE49-F238E27FC236}">
                <a16:creationId xmlns:a16="http://schemas.microsoft.com/office/drawing/2014/main" id="{D65680A1-86D1-44C2-AA38-0DF5735F1F26}"/>
              </a:ext>
            </a:extLst>
          </p:cNvPr>
          <p:cNvSpPr/>
          <p:nvPr/>
        </p:nvSpPr>
        <p:spPr>
          <a:xfrm>
            <a:off x="651127" y="5782431"/>
            <a:ext cx="85257" cy="219046"/>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012"/>
          </a:p>
        </p:txBody>
      </p:sp>
      <p:sp>
        <p:nvSpPr>
          <p:cNvPr id="19" name="Subtitle 2"/>
          <p:cNvSpPr>
            <a:spLocks noGrp="1"/>
          </p:cNvSpPr>
          <p:nvPr userDrawn="1">
            <p:ph type="subTitle" idx="1"/>
          </p:nvPr>
        </p:nvSpPr>
        <p:spPr>
          <a:xfrm>
            <a:off x="600912" y="4592783"/>
            <a:ext cx="2703108" cy="932738"/>
          </a:xfrm>
          <a:prstGeom prst="rect">
            <a:avLst/>
          </a:prstGeom>
        </p:spPr>
        <p:txBody>
          <a:bodyPr/>
          <a:lstStyle>
            <a:lvl1pPr marL="0" indent="0" algn="l">
              <a:buNone/>
              <a:defRPr sz="1124">
                <a:solidFill>
                  <a:schemeClr val="bg1"/>
                </a:solidFill>
                <a:latin typeface="EYInterstate Light" panose="02000506000000020004" pitchFamily="2" charset="0"/>
                <a:cs typeface="Arial" pitchFamily="34" charset="0"/>
              </a:defRPr>
            </a:lvl1pPr>
            <a:lvl2pPr marL="0" indent="0" algn="l">
              <a:buNone/>
              <a:defRPr sz="899">
                <a:solidFill>
                  <a:schemeClr val="tx1">
                    <a:lumMod val="75000"/>
                    <a:lumOff val="25000"/>
                  </a:schemeClr>
                </a:solidFill>
              </a:defRPr>
            </a:lvl2pPr>
            <a:lvl3pPr marL="514093" indent="0" algn="ctr">
              <a:buNone/>
              <a:defRPr>
                <a:solidFill>
                  <a:schemeClr val="tx1">
                    <a:tint val="75000"/>
                  </a:schemeClr>
                </a:solidFill>
              </a:defRPr>
            </a:lvl3pPr>
            <a:lvl4pPr marL="771139" indent="0" algn="ctr">
              <a:buNone/>
              <a:defRPr>
                <a:solidFill>
                  <a:schemeClr val="tx1">
                    <a:tint val="75000"/>
                  </a:schemeClr>
                </a:solidFill>
              </a:defRPr>
            </a:lvl4pPr>
            <a:lvl5pPr marL="1028186" indent="0" algn="ctr">
              <a:buNone/>
              <a:defRPr>
                <a:solidFill>
                  <a:schemeClr val="tx1">
                    <a:tint val="75000"/>
                  </a:schemeClr>
                </a:solidFill>
              </a:defRPr>
            </a:lvl5pPr>
            <a:lvl6pPr marL="1285232" indent="0" algn="ctr">
              <a:buNone/>
              <a:defRPr>
                <a:solidFill>
                  <a:schemeClr val="tx1">
                    <a:tint val="75000"/>
                  </a:schemeClr>
                </a:solidFill>
              </a:defRPr>
            </a:lvl6pPr>
            <a:lvl7pPr marL="1542278" indent="0" algn="ctr">
              <a:buNone/>
              <a:defRPr>
                <a:solidFill>
                  <a:schemeClr val="tx1">
                    <a:tint val="75000"/>
                  </a:schemeClr>
                </a:solidFill>
              </a:defRPr>
            </a:lvl7pPr>
            <a:lvl8pPr marL="1799325" indent="0" algn="ctr">
              <a:buNone/>
              <a:defRPr>
                <a:solidFill>
                  <a:schemeClr val="tx1">
                    <a:tint val="75000"/>
                  </a:schemeClr>
                </a:solidFill>
              </a:defRPr>
            </a:lvl8pPr>
            <a:lvl9pPr marL="2056371" indent="0" algn="ctr">
              <a:buNone/>
              <a:defRPr>
                <a:solidFill>
                  <a:schemeClr val="tx1">
                    <a:tint val="75000"/>
                  </a:schemeClr>
                </a:solidFill>
              </a:defRPr>
            </a:lvl9pPr>
          </a:lstStyle>
          <a:p>
            <a:pPr lvl="0"/>
            <a:r>
              <a:rPr lang="en-US" dirty="0"/>
              <a:t>Click to edit Master subtitle style</a:t>
            </a:r>
            <a:endParaRPr lang="en-GB" dirty="0"/>
          </a:p>
        </p:txBody>
      </p:sp>
      <p:sp>
        <p:nvSpPr>
          <p:cNvPr id="18" name="Title 1"/>
          <p:cNvSpPr>
            <a:spLocks noGrp="1"/>
          </p:cNvSpPr>
          <p:nvPr userDrawn="1">
            <p:ph type="ctrTitle"/>
          </p:nvPr>
        </p:nvSpPr>
        <p:spPr>
          <a:xfrm>
            <a:off x="586456" y="3090815"/>
            <a:ext cx="2689533" cy="1242800"/>
          </a:xfrm>
          <a:prstGeom prst="rect">
            <a:avLst/>
          </a:prstGeom>
        </p:spPr>
        <p:txBody>
          <a:bodyPr/>
          <a:lstStyle>
            <a:lvl1pPr>
              <a:defRPr sz="1687"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grpSp>
        <p:nvGrpSpPr>
          <p:cNvPr id="86" name="Group 4">
            <a:extLst>
              <a:ext uri="{FF2B5EF4-FFF2-40B4-BE49-F238E27FC236}">
                <a16:creationId xmlns:a16="http://schemas.microsoft.com/office/drawing/2014/main" id="{B15D3516-27EB-4BFE-BB80-341DE733728A}"/>
              </a:ext>
            </a:extLst>
          </p:cNvPr>
          <p:cNvGrpSpPr>
            <a:grpSpLocks noChangeAspect="1"/>
          </p:cNvGrpSpPr>
          <p:nvPr userDrawn="1"/>
        </p:nvGrpSpPr>
        <p:grpSpPr bwMode="auto">
          <a:xfrm>
            <a:off x="5841637" y="7351536"/>
            <a:ext cx="689013" cy="2072922"/>
            <a:chOff x="6529" y="3125"/>
            <a:chExt cx="772" cy="904"/>
          </a:xfrm>
        </p:grpSpPr>
        <p:sp>
          <p:nvSpPr>
            <p:cNvPr id="87" name="Freeform 5">
              <a:extLst>
                <a:ext uri="{FF2B5EF4-FFF2-40B4-BE49-F238E27FC236}">
                  <a16:creationId xmlns:a16="http://schemas.microsoft.com/office/drawing/2014/main" id="{674452A0-B78B-4716-8F5A-D0321AE8229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88" name="Freeform 6">
              <a:extLst>
                <a:ext uri="{FF2B5EF4-FFF2-40B4-BE49-F238E27FC236}">
                  <a16:creationId xmlns:a16="http://schemas.microsoft.com/office/drawing/2014/main" id="{18B5F123-191C-4457-9CC1-1E04C343F2FB}"/>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dirty="0"/>
            </a:p>
          </p:txBody>
        </p:sp>
      </p:grpSp>
    </p:spTree>
    <p:extLst>
      <p:ext uri="{BB962C8B-B14F-4D97-AF65-F5344CB8AC3E}">
        <p14:creationId xmlns:p14="http://schemas.microsoft.com/office/powerpoint/2010/main" val="3218071646"/>
      </p:ext>
    </p:extLst>
  </p:cSld>
  <p:clrMapOvr>
    <a:masterClrMapping/>
  </p:clrMapOvr>
  <p:extLst>
    <p:ext uri="{DCECCB84-F9BA-43D5-87BE-67443E8EF086}">
      <p15:sldGuideLst xmlns:p15="http://schemas.microsoft.com/office/powerpoint/2012/main">
        <p15:guide id="1" pos="7335">
          <p15:clr>
            <a:srgbClr val="FBAE40"/>
          </p15:clr>
        </p15:guide>
        <p15:guide id="2" orient="horz" pos="2160">
          <p15:clr>
            <a:srgbClr val="FBAE40"/>
          </p15:clr>
        </p15:guide>
        <p15:guide id="3" orient="horz" pos="411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graphicFrame>
        <p:nvGraphicFramePr>
          <p:cNvPr id="6" name="Objet 5" hidden="1">
            <a:extLst>
              <a:ext uri="{FF2B5EF4-FFF2-40B4-BE49-F238E27FC236}">
                <a16:creationId xmlns:a16="http://schemas.microsoft.com/office/drawing/2014/main" id="{2B120323-40D0-4E2D-996A-D56CA692C2D9}"/>
              </a:ext>
            </a:extLst>
          </p:cNvPr>
          <p:cNvGraphicFramePr>
            <a:graphicFrameLocks noChangeAspect="1"/>
          </p:cNvGraphicFramePr>
          <p:nvPr userDrawn="1">
            <p:custDataLst>
              <p:tags r:id="rId1"/>
            </p:custDataLst>
            <p:extLst>
              <p:ext uri="{D42A27DB-BD31-4B8C-83A1-F6EECF244321}">
                <p14:modId xmlns:p14="http://schemas.microsoft.com/office/powerpoint/2010/main" val="372189648"/>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6" name="Objet 5" hidden="1">
                        <a:extLst>
                          <a:ext uri="{FF2B5EF4-FFF2-40B4-BE49-F238E27FC236}">
                            <a16:creationId xmlns:a16="http://schemas.microsoft.com/office/drawing/2014/main" id="{2B120323-40D0-4E2D-996A-D56CA692C2D9}"/>
                          </a:ext>
                        </a:extLst>
                      </p:cNvPr>
                      <p:cNvPicPr/>
                      <p:nvPr/>
                    </p:nvPicPr>
                    <p:blipFill>
                      <a:blip r:embed="rId4"/>
                      <a:stretch>
                        <a:fillRect/>
                      </a:stretch>
                    </p:blipFill>
                    <p:spPr>
                      <a:xfrm>
                        <a:off x="893" y="2294"/>
                        <a:ext cx="893" cy="2294"/>
                      </a:xfrm>
                      <a:prstGeom prst="rect">
                        <a:avLst/>
                      </a:prstGeom>
                    </p:spPr>
                  </p:pic>
                </p:oleObj>
              </mc:Fallback>
            </mc:AlternateContent>
          </a:graphicData>
        </a:graphic>
      </p:graphicFrame>
      <p:grpSp>
        <p:nvGrpSpPr>
          <p:cNvPr id="8" name="Group 4">
            <a:extLst>
              <a:ext uri="{FF2B5EF4-FFF2-40B4-BE49-F238E27FC236}">
                <a16:creationId xmlns:a16="http://schemas.microsoft.com/office/drawing/2014/main" id="{3AFD498C-C825-454A-A0C8-05D54FE01CDF}"/>
              </a:ext>
            </a:extLst>
          </p:cNvPr>
          <p:cNvGrpSpPr>
            <a:grpSpLocks noChangeAspect="1"/>
          </p:cNvGrpSpPr>
          <p:nvPr userDrawn="1"/>
        </p:nvGrpSpPr>
        <p:grpSpPr bwMode="auto">
          <a:xfrm>
            <a:off x="6345704" y="9181394"/>
            <a:ext cx="170468" cy="449439"/>
            <a:chOff x="7110" y="4004"/>
            <a:chExt cx="191" cy="196"/>
          </a:xfrm>
        </p:grpSpPr>
        <p:sp>
          <p:nvSpPr>
            <p:cNvPr id="9" name="Freeform 5">
              <a:extLst>
                <a:ext uri="{FF2B5EF4-FFF2-40B4-BE49-F238E27FC236}">
                  <a16:creationId xmlns:a16="http://schemas.microsoft.com/office/drawing/2014/main" id="{83D4CBBB-A2CA-45EF-A0A7-762031B6390D}"/>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0" name="Freeform 6">
              <a:extLst>
                <a:ext uri="{FF2B5EF4-FFF2-40B4-BE49-F238E27FC236}">
                  <a16:creationId xmlns:a16="http://schemas.microsoft.com/office/drawing/2014/main" id="{CD2CB676-4839-4F9E-8DD7-50BB2965A0B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1" name="Freeform 7">
              <a:extLst>
                <a:ext uri="{FF2B5EF4-FFF2-40B4-BE49-F238E27FC236}">
                  <a16:creationId xmlns:a16="http://schemas.microsoft.com/office/drawing/2014/main" id="{3C319006-3C8B-49D4-BA7C-9BA67257D77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grpSp>
      <p:pic>
        <p:nvPicPr>
          <p:cNvPr id="12" name="Picture 2" descr="image001">
            <a:extLst>
              <a:ext uri="{FF2B5EF4-FFF2-40B4-BE49-F238E27FC236}">
                <a16:creationId xmlns:a16="http://schemas.microsoft.com/office/drawing/2014/main" id="{F2A995F4-D5C0-4776-9A8F-4D3F03BAE2F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009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graphicFrame>
        <p:nvGraphicFramePr>
          <p:cNvPr id="7" name="Objet 6" hidden="1">
            <a:extLst>
              <a:ext uri="{FF2B5EF4-FFF2-40B4-BE49-F238E27FC236}">
                <a16:creationId xmlns:a16="http://schemas.microsoft.com/office/drawing/2014/main" id="{C372B957-58F6-4B77-A708-6B35FF3A3A30}"/>
              </a:ext>
            </a:extLst>
          </p:cNvPr>
          <p:cNvGraphicFramePr>
            <a:graphicFrameLocks noChangeAspect="1"/>
          </p:cNvGraphicFramePr>
          <p:nvPr userDrawn="1">
            <p:custDataLst>
              <p:tags r:id="rId1"/>
            </p:custDataLst>
            <p:extLst>
              <p:ext uri="{D42A27DB-BD31-4B8C-83A1-F6EECF244321}">
                <p14:modId xmlns:p14="http://schemas.microsoft.com/office/powerpoint/2010/main" val="392961529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7" name="Objet 6" hidden="1">
                        <a:extLst>
                          <a:ext uri="{FF2B5EF4-FFF2-40B4-BE49-F238E27FC236}">
                            <a16:creationId xmlns:a16="http://schemas.microsoft.com/office/drawing/2014/main" id="{C372B957-58F6-4B77-A708-6B35FF3A3A30}"/>
                          </a:ext>
                        </a:extLst>
                      </p:cNvPr>
                      <p:cNvPicPr/>
                      <p:nvPr/>
                    </p:nvPicPr>
                    <p:blipFill>
                      <a:blip r:embed="rId5"/>
                      <a:stretch>
                        <a:fillRect/>
                      </a:stretch>
                    </p:blipFill>
                    <p:spPr>
                      <a:xfrm>
                        <a:off x="893" y="2294"/>
                        <a:ext cx="893" cy="2294"/>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80326DA-9280-4F5A-BD13-93B71F63C0C2}"/>
              </a:ext>
            </a:extLst>
          </p:cNvPr>
          <p:cNvSpPr/>
          <p:nvPr userDrawn="1">
            <p:custDataLst>
              <p:tags r:id="rId2"/>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349"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1"/>
          <p:cNvSpPr>
            <a:spLocks noGrp="1"/>
          </p:cNvSpPr>
          <p:nvPr>
            <p:ph type="title"/>
          </p:nvPr>
        </p:nvSpPr>
        <p:spPr>
          <a:xfrm>
            <a:off x="342901" y="424956"/>
            <a:ext cx="6172200" cy="852800"/>
          </a:xfrm>
        </p:spPr>
        <p:txBody>
          <a:bodyPr/>
          <a:lstStyle>
            <a:lvl1pPr>
              <a:defRPr sz="1349">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342900" y="1311194"/>
            <a:ext cx="6173035"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r>
              <a:rPr lang="fr-FR"/>
              <a:t>21 août 2019</a:t>
            </a:r>
            <a:endParaRPr lang="en-IN" dirty="0"/>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lvl1pPr>
              <a:defRPr/>
            </a:lvl1pPr>
          </a:lstStyle>
          <a:p>
            <a:r>
              <a:rPr lang="fr-FR" noProof="0" dirty="0"/>
              <a:t>Confidentiel – Tous droits réservés - EY</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342901" y="1643662"/>
            <a:ext cx="6172200" cy="714699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592529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4609605" y="2"/>
            <a:ext cx="2248396" cy="8892150"/>
          </a:xfrm>
        </p:spPr>
        <p:txBody>
          <a:bodyPr/>
          <a:lstStyle/>
          <a:p>
            <a:endParaRPr lang="en-IN" dirty="0"/>
          </a:p>
        </p:txBody>
      </p:sp>
      <p:sp>
        <p:nvSpPr>
          <p:cNvPr id="2" name="Title 1"/>
          <p:cNvSpPr>
            <a:spLocks noGrp="1"/>
          </p:cNvSpPr>
          <p:nvPr>
            <p:ph type="title"/>
          </p:nvPr>
        </p:nvSpPr>
        <p:spPr>
          <a:xfrm>
            <a:off x="342901" y="424956"/>
            <a:ext cx="4185308" cy="852800"/>
          </a:xfrm>
        </p:spPr>
        <p:txBody>
          <a:bodyPr/>
          <a:lstStyle>
            <a:lvl1pPr>
              <a:defRPr sz="134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342901" y="1643664"/>
            <a:ext cx="4103911" cy="1262098"/>
          </a:xfrm>
        </p:spPr>
        <p:txBody>
          <a:bodyPr/>
          <a:lstStyle>
            <a:lvl1pPr marL="0" indent="0">
              <a:buNone/>
              <a:defRPr sz="1012">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342901" y="3338691"/>
            <a:ext cx="2012767" cy="5553461"/>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2434045" y="3338692"/>
            <a:ext cx="2012767" cy="1812430"/>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2434045" y="6119708"/>
            <a:ext cx="2012767" cy="2808231"/>
          </a:xfrm>
        </p:spPr>
        <p:txBody>
          <a:bodyPr numCol="1"/>
          <a:lstStyle>
            <a:lvl1pPr marL="0" indent="0">
              <a:buNone/>
              <a:defRPr sz="1012">
                <a:solidFill>
                  <a:schemeClr val="bg1"/>
                </a:solidFill>
                <a:latin typeface="Georgia" panose="02040502050405020303" pitchFamily="18" charset="0"/>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342901" y="1311194"/>
            <a:ext cx="434240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13" name="Date Placeholder 3">
            <a:extLst>
              <a:ext uri="{FF2B5EF4-FFF2-40B4-BE49-F238E27FC236}">
                <a16:creationId xmlns:a16="http://schemas.microsoft.com/office/drawing/2014/main" id="{F645E2DB-87B4-4EB8-8152-14F196DC8B80}"/>
              </a:ext>
            </a:extLst>
          </p:cNvPr>
          <p:cNvSpPr>
            <a:spLocks noGrp="1"/>
          </p:cNvSpPr>
          <p:nvPr>
            <p:ph type="dt" sz="half" idx="14"/>
          </p:nvPr>
        </p:nvSpPr>
        <p:spPr>
          <a:xfrm>
            <a:off x="803353" y="9347352"/>
            <a:ext cx="669734" cy="260000"/>
          </a:xfrm>
        </p:spPr>
        <p:txBody>
          <a:bodyPr/>
          <a:lstStyle/>
          <a:p>
            <a:r>
              <a:rPr lang="fr-FR"/>
              <a:t>21 août 2019</a:t>
            </a:r>
            <a:endParaRPr lang="en-IN" dirty="0"/>
          </a:p>
        </p:txBody>
      </p:sp>
      <p:sp>
        <p:nvSpPr>
          <p:cNvPr id="15" name="Footer Placeholder 4">
            <a:extLst>
              <a:ext uri="{FF2B5EF4-FFF2-40B4-BE49-F238E27FC236}">
                <a16:creationId xmlns:a16="http://schemas.microsoft.com/office/drawing/2014/main" id="{B4F207F2-2F56-46AF-B38E-D9037035F7A5}"/>
              </a:ext>
            </a:extLst>
          </p:cNvPr>
          <p:cNvSpPr>
            <a:spLocks noGrp="1"/>
          </p:cNvSpPr>
          <p:nvPr>
            <p:ph type="ftr" sz="quarter" idx="15"/>
          </p:nvPr>
        </p:nvSpPr>
        <p:spPr>
          <a:xfrm>
            <a:off x="1821095" y="9347352"/>
            <a:ext cx="1735027" cy="260000"/>
          </a:xfrm>
        </p:spPr>
        <p:txBody>
          <a:bodyPr/>
          <a:lstStyle>
            <a:lvl1pPr>
              <a:defRPr/>
            </a:lvl1pPr>
          </a:lstStyle>
          <a:p>
            <a:r>
              <a:rPr lang="fr-FR" noProof="0"/>
              <a:t>Confidentiel – Tous droits réservés - EY</a:t>
            </a:r>
          </a:p>
        </p:txBody>
      </p:sp>
      <p:sp>
        <p:nvSpPr>
          <p:cNvPr id="16" name="Slide Number Placeholder 5">
            <a:extLst>
              <a:ext uri="{FF2B5EF4-FFF2-40B4-BE49-F238E27FC236}">
                <a16:creationId xmlns:a16="http://schemas.microsoft.com/office/drawing/2014/main" id="{8B523C31-15AC-44C2-8439-92CF6F24A7B1}"/>
              </a:ext>
            </a:extLst>
          </p:cNvPr>
          <p:cNvSpPr>
            <a:spLocks noGrp="1"/>
          </p:cNvSpPr>
          <p:nvPr>
            <p:ph type="sldNum" sz="quarter" idx="16"/>
          </p:nvPr>
        </p:nvSpPr>
        <p:spPr>
          <a:xfrm>
            <a:off x="347006" y="9347352"/>
            <a:ext cx="372781" cy="260000"/>
          </a:xfr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1428200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2"/>
            <a:ext cx="1340561" cy="9905999"/>
          </a:xfrm>
        </p:spPr>
        <p:txBody>
          <a:bodyPr/>
          <a:lstStyle/>
          <a:p>
            <a:endParaRPr lang="en-IN"/>
          </a:p>
        </p:txBody>
      </p:sp>
      <p:sp>
        <p:nvSpPr>
          <p:cNvPr id="2" name="Title 1"/>
          <p:cNvSpPr>
            <a:spLocks noGrp="1"/>
          </p:cNvSpPr>
          <p:nvPr>
            <p:ph type="title"/>
          </p:nvPr>
        </p:nvSpPr>
        <p:spPr>
          <a:xfrm>
            <a:off x="1515314" y="424956"/>
            <a:ext cx="4999146" cy="852800"/>
          </a:xfrm>
        </p:spPr>
        <p:txBody>
          <a:bodyPr/>
          <a:lstStyle>
            <a:lvl1pPr>
              <a:defRPr sz="134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1515313" y="1643664"/>
            <a:ext cx="1542068" cy="7248488"/>
          </a:xfrm>
        </p:spPr>
        <p:txBody>
          <a:bodyPr/>
          <a:lstStyle>
            <a:lvl1pPr marL="0" indent="0">
              <a:buNone/>
              <a:defRPr sz="1012">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3219807" y="1643664"/>
            <a:ext cx="1576340" cy="7248488"/>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4958573" y="1643666"/>
            <a:ext cx="1556527" cy="4038885"/>
          </a:xfrm>
        </p:spPr>
        <p:txBody>
          <a:bodyPr numCol="1"/>
          <a:lstStyle>
            <a:lvl1pPr marL="0" indent="0">
              <a:buNone/>
              <a:defRPr sz="787">
                <a:solidFill>
                  <a:schemeClr val="bg1"/>
                </a:solidFill>
              </a:defRPr>
            </a:lvl1pPr>
            <a:lvl2pPr marL="200496" indent="0">
              <a:buNone/>
              <a:defRPr sz="1012">
                <a:solidFill>
                  <a:schemeClr val="bg1"/>
                </a:solidFill>
              </a:defRPr>
            </a:lvl2pPr>
            <a:lvl3pPr marL="400992" indent="0">
              <a:buNone/>
              <a:defRPr sz="899">
                <a:solidFill>
                  <a:schemeClr val="bg1"/>
                </a:solidFill>
              </a:defRPr>
            </a:lvl3pPr>
            <a:lvl4pPr marL="601489" indent="0">
              <a:buNone/>
              <a:defRPr sz="787">
                <a:solidFill>
                  <a:schemeClr val="bg1"/>
                </a:solidFill>
              </a:defRPr>
            </a:lvl4pPr>
            <a:lvl5pPr marL="801985" indent="0">
              <a:buNone/>
              <a:defRPr sz="674">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1515314" y="1311194"/>
            <a:ext cx="499914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12" noProof="0" dirty="0">
              <a:solidFill>
                <a:schemeClr val="bg1"/>
              </a:solidFill>
            </a:endParaRPr>
          </a:p>
        </p:txBody>
      </p:sp>
      <p:sp>
        <p:nvSpPr>
          <p:cNvPr id="12" name="Date Placeholder 3">
            <a:extLst>
              <a:ext uri="{FF2B5EF4-FFF2-40B4-BE49-F238E27FC236}">
                <a16:creationId xmlns:a16="http://schemas.microsoft.com/office/drawing/2014/main" id="{0C6D586B-CC5D-4FDC-B4E2-70D7D26ECAAA}"/>
              </a:ext>
            </a:extLst>
          </p:cNvPr>
          <p:cNvSpPr>
            <a:spLocks noGrp="1"/>
          </p:cNvSpPr>
          <p:nvPr>
            <p:ph type="dt" sz="half" idx="13"/>
          </p:nvPr>
        </p:nvSpPr>
        <p:spPr>
          <a:xfrm>
            <a:off x="803353" y="9347352"/>
            <a:ext cx="669734" cy="260000"/>
          </a:xfrm>
        </p:spPr>
        <p:txBody>
          <a:bodyPr/>
          <a:lstStyle/>
          <a:p>
            <a:r>
              <a:rPr lang="fr-FR"/>
              <a:t>21 août 2019</a:t>
            </a:r>
            <a:endParaRPr lang="en-IN" dirty="0"/>
          </a:p>
        </p:txBody>
      </p:sp>
      <p:sp>
        <p:nvSpPr>
          <p:cNvPr id="13" name="Footer Placeholder 4">
            <a:extLst>
              <a:ext uri="{FF2B5EF4-FFF2-40B4-BE49-F238E27FC236}">
                <a16:creationId xmlns:a16="http://schemas.microsoft.com/office/drawing/2014/main" id="{42048050-1442-43E9-8983-F0AA99ECD77C}"/>
              </a:ext>
            </a:extLst>
          </p:cNvPr>
          <p:cNvSpPr>
            <a:spLocks noGrp="1"/>
          </p:cNvSpPr>
          <p:nvPr>
            <p:ph type="ftr" sz="quarter" idx="14"/>
          </p:nvPr>
        </p:nvSpPr>
        <p:spPr>
          <a:xfrm>
            <a:off x="1821095" y="9347352"/>
            <a:ext cx="1735027" cy="260000"/>
          </a:xfrm>
        </p:spPr>
        <p:txBody>
          <a:bodyPr/>
          <a:lstStyle>
            <a:lvl1pPr>
              <a:defRPr/>
            </a:lvl1pPr>
          </a:lstStyle>
          <a:p>
            <a:r>
              <a:rPr lang="fr-FR" noProof="0"/>
              <a:t>Confidentiel – Tous droits réservés - EY</a:t>
            </a:r>
          </a:p>
        </p:txBody>
      </p:sp>
      <p:sp>
        <p:nvSpPr>
          <p:cNvPr id="14" name="Slide Number Placeholder 5">
            <a:extLst>
              <a:ext uri="{FF2B5EF4-FFF2-40B4-BE49-F238E27FC236}">
                <a16:creationId xmlns:a16="http://schemas.microsoft.com/office/drawing/2014/main" id="{F8257473-892C-40A3-93B3-CF2AE3D11C9A}"/>
              </a:ext>
            </a:extLst>
          </p:cNvPr>
          <p:cNvSpPr>
            <a:spLocks noGrp="1"/>
          </p:cNvSpPr>
          <p:nvPr>
            <p:ph type="sldNum" sz="quarter" idx="15"/>
          </p:nvPr>
        </p:nvSpPr>
        <p:spPr>
          <a:xfrm>
            <a:off x="347006" y="9347352"/>
            <a:ext cx="372781" cy="260000"/>
          </a:xfrm>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755992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23D7306-E600-4791-9D28-53ADE4790BEA}"/>
              </a:ext>
            </a:extLst>
          </p:cNvPr>
          <p:cNvGrpSpPr/>
          <p:nvPr userDrawn="1"/>
        </p:nvGrpSpPr>
        <p:grpSpPr>
          <a:xfrm>
            <a:off x="0" y="0"/>
            <a:ext cx="6858001" cy="9906000"/>
            <a:chOff x="0" y="0"/>
            <a:chExt cx="12198351" cy="6858000"/>
          </a:xfrm>
        </p:grpSpPr>
        <p:pic>
          <p:nvPicPr>
            <p:cNvPr id="3" name="Content Placeholder 3">
              <a:extLst>
                <a:ext uri="{FF2B5EF4-FFF2-40B4-BE49-F238E27FC236}">
                  <a16:creationId xmlns:a16="http://schemas.microsoft.com/office/drawing/2014/main" id="{512A84B0-F10A-4A02-AD57-E01F7676B6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7105"/>
            <a:stretch/>
          </p:blipFill>
          <p:spPr>
            <a:xfrm>
              <a:off x="2091773" y="0"/>
              <a:ext cx="10106578" cy="6858000"/>
            </a:xfrm>
            <a:prstGeom prst="rect">
              <a:avLst/>
            </a:prstGeom>
          </p:spPr>
        </p:pic>
        <p:pic>
          <p:nvPicPr>
            <p:cNvPr id="4" name="Content Placeholder 3">
              <a:extLst>
                <a:ext uri="{FF2B5EF4-FFF2-40B4-BE49-F238E27FC236}">
                  <a16:creationId xmlns:a16="http://schemas.microsoft.com/office/drawing/2014/main" id="{11D5A58E-C989-40FC-A835-9C35DDA46CF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74910"/>
            <a:stretch/>
          </p:blipFill>
          <p:spPr>
            <a:xfrm>
              <a:off x="0" y="0"/>
              <a:ext cx="3058886" cy="6858000"/>
            </a:xfrm>
            <a:prstGeom prst="rect">
              <a:avLst/>
            </a:prstGeom>
          </p:spPr>
        </p:pic>
      </p:grpSp>
    </p:spTree>
    <p:extLst>
      <p:ext uri="{BB962C8B-B14F-4D97-AF65-F5344CB8AC3E}">
        <p14:creationId xmlns:p14="http://schemas.microsoft.com/office/powerpoint/2010/main" val="3989355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Standard slide_no bullets">
    <p:spTree>
      <p:nvGrpSpPr>
        <p:cNvPr id="1" name=""/>
        <p:cNvGrpSpPr/>
        <p:nvPr/>
      </p:nvGrpSpPr>
      <p:grpSpPr>
        <a:xfrm>
          <a:off x="0" y="0"/>
          <a:ext cx="0" cy="0"/>
          <a:chOff x="0" y="0"/>
          <a:chExt cx="0" cy="0"/>
        </a:xfrm>
      </p:grpSpPr>
      <p:graphicFrame>
        <p:nvGraphicFramePr>
          <p:cNvPr id="9" name="Objet 8" hidden="1">
            <a:extLst>
              <a:ext uri="{FF2B5EF4-FFF2-40B4-BE49-F238E27FC236}">
                <a16:creationId xmlns:a16="http://schemas.microsoft.com/office/drawing/2014/main" id="{109DE8F3-E5A2-40E5-AD9E-5E1C1DC90660}"/>
              </a:ext>
            </a:extLst>
          </p:cNvPr>
          <p:cNvGraphicFramePr>
            <a:graphicFrameLocks noChangeAspect="1"/>
          </p:cNvGraphicFramePr>
          <p:nvPr userDrawn="1">
            <p:custDataLst>
              <p:tags r:id="rId1"/>
            </p:custDataLst>
            <p:extLst>
              <p:ext uri="{D42A27DB-BD31-4B8C-83A1-F6EECF244321}">
                <p14:modId xmlns:p14="http://schemas.microsoft.com/office/powerpoint/2010/main" val="398611361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9" name="Objet 8" hidden="1">
                        <a:extLst>
                          <a:ext uri="{FF2B5EF4-FFF2-40B4-BE49-F238E27FC236}">
                            <a16:creationId xmlns:a16="http://schemas.microsoft.com/office/drawing/2014/main" id="{109DE8F3-E5A2-40E5-AD9E-5E1C1DC90660}"/>
                          </a:ext>
                        </a:extLst>
                      </p:cNvPr>
                      <p:cNvPicPr/>
                      <p:nvPr/>
                    </p:nvPicPr>
                    <p:blipFill>
                      <a:blip r:embed="rId4"/>
                      <a:stretch>
                        <a:fillRect/>
                      </a:stretch>
                    </p:blipFill>
                    <p:spPr>
                      <a:xfrm>
                        <a:off x="893" y="2294"/>
                        <a:ext cx="893" cy="2294"/>
                      </a:xfrm>
                      <a:prstGeom prst="rect">
                        <a:avLst/>
                      </a:prstGeom>
                    </p:spPr>
                  </p:pic>
                </p:oleObj>
              </mc:Fallback>
            </mc:AlternateContent>
          </a:graphicData>
        </a:graphic>
      </p:graphicFrame>
      <p:sp>
        <p:nvSpPr>
          <p:cNvPr id="10" name="Text Placeholder 1">
            <a:extLst>
              <a:ext uri="{FF2B5EF4-FFF2-40B4-BE49-F238E27FC236}">
                <a16:creationId xmlns:a16="http://schemas.microsoft.com/office/drawing/2014/main" id="{C479471A-3D49-4493-96FE-92A663E0E578}"/>
              </a:ext>
            </a:extLst>
          </p:cNvPr>
          <p:cNvSpPr txBox="1">
            <a:spLocks/>
          </p:cNvSpPr>
          <p:nvPr userDrawn="1"/>
        </p:nvSpPr>
        <p:spPr>
          <a:xfrm>
            <a:off x="0" y="-1339145"/>
            <a:ext cx="3427215" cy="7961489"/>
          </a:xfrm>
          <a:prstGeom prst="rect">
            <a:avLst/>
          </a:prstGeom>
        </p:spPr>
        <p:txBody>
          <a:bodyPr vert="horz" lIns="0" tIns="0" rIns="0" bIns="0" rtlCol="0">
            <a:noAutofit/>
          </a:bodyPr>
          <a:lstStyle>
            <a:lvl1pPr marL="0" marR="0" indent="0" algn="l" defTabSz="1007887" rtl="0" eaLnBrk="1" fontAlgn="auto" latinLnBrk="0" hangingPunct="1">
              <a:lnSpc>
                <a:spcPct val="100000"/>
              </a:lnSpc>
              <a:spcBef>
                <a:spcPts val="0"/>
              </a:spcBef>
              <a:spcAft>
                <a:spcPts val="200"/>
              </a:spcAft>
              <a:buClrTx/>
              <a:buSzTx/>
              <a:buFont typeface="Arial" panose="020B0604020202020204" pitchFamily="34" charset="0"/>
              <a:buNone/>
              <a:tabLst/>
              <a:defRPr sz="55000" b="1" kern="1200">
                <a:solidFill>
                  <a:schemeClr val="bg2">
                    <a:lumMod val="20000"/>
                    <a:lumOff val="80000"/>
                    <a:alpha val="20000"/>
                  </a:schemeClr>
                </a:solidFill>
                <a:latin typeface="+mj-lt"/>
                <a:ea typeface="+mn-ea"/>
                <a:cs typeface="+mn-cs"/>
              </a:defRPr>
            </a:lvl1pPr>
            <a:lvl2pPr marL="216000" marR="0" indent="-216000" algn="l" defTabSz="1007887" rtl="0" eaLnBrk="1" fontAlgn="auto" latinLnBrk="0" hangingPunct="1">
              <a:lnSpc>
                <a:spcPct val="100000"/>
              </a:lnSpc>
              <a:spcBef>
                <a:spcPts val="0"/>
              </a:spcBef>
              <a:spcAft>
                <a:spcPts val="200"/>
              </a:spcAft>
              <a:buClrTx/>
              <a:buSzTx/>
              <a:buFont typeface="Arial" charset="0"/>
              <a:buChar char="•"/>
              <a:tabLst/>
              <a:defRPr sz="1600" kern="1200">
                <a:solidFill>
                  <a:schemeClr val="bg1"/>
                </a:solidFill>
                <a:latin typeface="+mn-lt"/>
                <a:ea typeface="+mn-ea"/>
                <a:cs typeface="+mn-cs"/>
              </a:defRPr>
            </a:lvl2pPr>
            <a:lvl3pPr marL="457200" marR="0" indent="-231775" algn="l" defTabSz="1007887" rtl="0" eaLnBrk="1" fontAlgn="auto" latinLnBrk="0" hangingPunct="1">
              <a:lnSpc>
                <a:spcPct val="100000"/>
              </a:lnSpc>
              <a:spcBef>
                <a:spcPts val="0"/>
              </a:spcBef>
              <a:spcAft>
                <a:spcPts val="200"/>
              </a:spcAft>
              <a:buClrTx/>
              <a:buSzTx/>
              <a:buFont typeface="Arial" panose="020B0604020202020204" pitchFamily="34" charset="0"/>
              <a:buChar char="•"/>
              <a:tabLst>
                <a:tab pos="231775" algn="l"/>
              </a:tabLst>
              <a:defRPr sz="1400" kern="1200">
                <a:solidFill>
                  <a:schemeClr val="bg1"/>
                </a:solidFill>
                <a:latin typeface="+mn-lt"/>
                <a:ea typeface="+mn-ea"/>
                <a:cs typeface="+mn-cs"/>
              </a:defRPr>
            </a:lvl3pPr>
            <a:lvl4pPr marL="690563" marR="0" indent="-230188"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1200" kern="1200">
                <a:solidFill>
                  <a:schemeClr val="bg1"/>
                </a:solidFill>
                <a:latin typeface="+mn-lt"/>
                <a:ea typeface="+mn-ea"/>
                <a:cs typeface="+mn-cs"/>
              </a:defRPr>
            </a:lvl4pPr>
            <a:lvl5pPr marL="922338" marR="0" indent="-228600"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1200" kern="1200">
                <a:solidFill>
                  <a:schemeClr val="bg1"/>
                </a:solidFill>
                <a:latin typeface="+mn-lt"/>
                <a:ea typeface="+mn-ea"/>
                <a:cs typeface="+mn-cs"/>
              </a:defRPr>
            </a:lvl5pPr>
            <a:lvl6pPr marL="2771691"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4"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8"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22"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marR="0" lvl="0" indent="0" algn="ctr" defTabSz="566653" rtl="0" eaLnBrk="1" fontAlgn="auto" latinLnBrk="0" hangingPunct="1">
              <a:lnSpc>
                <a:spcPct val="100000"/>
              </a:lnSpc>
              <a:spcBef>
                <a:spcPts val="0"/>
              </a:spcBef>
              <a:spcAft>
                <a:spcPts val="113"/>
              </a:spcAft>
              <a:buClrTx/>
              <a:buSzTx/>
              <a:buFont typeface="Arial" panose="020B0604020202020204" pitchFamily="34" charset="0"/>
              <a:buNone/>
              <a:tabLst/>
              <a:defRPr/>
            </a:pPr>
            <a:endParaRPr kumimoji="0" lang="fr-FR" sz="30922" i="0" u="none" strike="noStrike" kern="1200" cap="none" spc="0" normalizeH="0" baseline="0" noProof="0" dirty="0">
              <a:ln>
                <a:noFill/>
              </a:ln>
              <a:solidFill>
                <a:schemeClr val="tx2">
                  <a:alpha val="50000"/>
                </a:schemeClr>
              </a:solidFill>
              <a:effectLst/>
              <a:uLnTx/>
              <a:uFillTx/>
              <a:latin typeface="EYInterstate Light" panose="02000506000000020004" pitchFamily="2" charset="0"/>
              <a:ea typeface="+mn-ea"/>
              <a:cs typeface="+mn-cs"/>
            </a:endParaRPr>
          </a:p>
        </p:txBody>
      </p:sp>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455388" y="4118865"/>
            <a:ext cx="2500585" cy="1736682"/>
          </a:xfrm>
        </p:spPr>
        <p:txBody>
          <a:bodyPr vert="horz" lIns="0" tIns="0" rIns="0" bIns="0" rtlCol="0" anchor="ctr" anchorCtr="0">
            <a:noAutofit/>
          </a:bodyPr>
          <a:lstStyle>
            <a:lvl1pPr marL="0" indent="0" algn="ctr">
              <a:buNone/>
              <a:defRPr kumimoji="0" lang="en-IN" sz="2024"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00496" marR="0" lvl="0" indent="-200496" defTabSz="566653" fontAlgn="auto">
              <a:lnSpc>
                <a:spcPct val="100000"/>
              </a:lnSpc>
              <a:spcBef>
                <a:spcPct val="0"/>
              </a:spcBef>
              <a:spcAft>
                <a:spcPts val="0"/>
              </a:spcAft>
              <a:buClrTx/>
              <a:buSzTx/>
              <a:tabLst/>
            </a:pPr>
            <a:r>
              <a:rPr lang="fr-FR" dirty="0" err="1"/>
              <a:t>Chapter</a:t>
            </a:r>
            <a:r>
              <a:rPr lang="fr-FR" dirty="0"/>
              <a:t> </a:t>
            </a:r>
            <a:r>
              <a:rPr lang="fr-FR" dirty="0" err="1"/>
              <a:t>Title</a:t>
            </a:r>
            <a:endParaRPr lang="fr-FR" dirty="0"/>
          </a:p>
        </p:txBody>
      </p:sp>
      <p:grpSp>
        <p:nvGrpSpPr>
          <p:cNvPr id="12" name="Group 4">
            <a:extLst>
              <a:ext uri="{FF2B5EF4-FFF2-40B4-BE49-F238E27FC236}">
                <a16:creationId xmlns:a16="http://schemas.microsoft.com/office/drawing/2014/main" id="{CAF2E679-48DA-46F1-B79D-3AC3A9C402C6}"/>
              </a:ext>
            </a:extLst>
          </p:cNvPr>
          <p:cNvGrpSpPr>
            <a:grpSpLocks noChangeAspect="1"/>
          </p:cNvGrpSpPr>
          <p:nvPr userDrawn="1"/>
        </p:nvGrpSpPr>
        <p:grpSpPr bwMode="auto">
          <a:xfrm>
            <a:off x="6345704" y="9181394"/>
            <a:ext cx="170468" cy="449439"/>
            <a:chOff x="7110" y="4004"/>
            <a:chExt cx="191" cy="196"/>
          </a:xfrm>
        </p:grpSpPr>
        <p:sp>
          <p:nvSpPr>
            <p:cNvPr id="13" name="Freeform 5">
              <a:extLst>
                <a:ext uri="{FF2B5EF4-FFF2-40B4-BE49-F238E27FC236}">
                  <a16:creationId xmlns:a16="http://schemas.microsoft.com/office/drawing/2014/main" id="{39139CEC-BDD0-41AF-96B2-FD37E366FD6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4" name="Freeform 6">
              <a:extLst>
                <a:ext uri="{FF2B5EF4-FFF2-40B4-BE49-F238E27FC236}">
                  <a16:creationId xmlns:a16="http://schemas.microsoft.com/office/drawing/2014/main" id="{7366FF91-09F0-4B11-8E23-082A4A750D4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sp>
          <p:nvSpPr>
            <p:cNvPr id="15" name="Freeform 7">
              <a:extLst>
                <a:ext uri="{FF2B5EF4-FFF2-40B4-BE49-F238E27FC236}">
                  <a16:creationId xmlns:a16="http://schemas.microsoft.com/office/drawing/2014/main" id="{BF8A5C16-623C-4D5B-A19B-88A750FCF57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a:endParaRPr lang="fr-FR" sz="1012" dirty="0"/>
            </a:p>
          </p:txBody>
        </p:sp>
      </p:gr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a:lstStyle/>
          <a:p>
            <a:r>
              <a:rPr lang="fr-FR"/>
              <a:t>21 août 2019</a:t>
            </a:r>
            <a:endParaRPr lang="fr-FR" dirty="0"/>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a:lstStyle>
            <a:lvl1pPr>
              <a:defRPr/>
            </a:lvl1pPr>
          </a:lstStyle>
          <a:p>
            <a:r>
              <a:rPr lang="fr-FR" dirty="0"/>
              <a:t>Confidentiel – Tous droits réservés - EY</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a:lstStyle/>
          <a:p>
            <a:r>
              <a:rPr lang="fr-FR" dirty="0"/>
              <a:t>Page </a:t>
            </a:r>
            <a:fld id="{F1BC30E3-FFE5-4B91-AA19-87A149EBB9EE}" type="slidenum">
              <a:rPr lang="fr-FR" smtClean="0"/>
              <a:pPr/>
              <a:t>‹#›</a:t>
            </a:fld>
            <a:endParaRPr lang="fr-FR" dirty="0"/>
          </a:p>
        </p:txBody>
      </p:sp>
      <p:pic>
        <p:nvPicPr>
          <p:cNvPr id="16" name="Picture 2" descr="image001">
            <a:extLst>
              <a:ext uri="{FF2B5EF4-FFF2-40B4-BE49-F238E27FC236}">
                <a16:creationId xmlns:a16="http://schemas.microsoft.com/office/drawing/2014/main" id="{23EBC4A1-1C4C-49A8-82C6-2574A40CA92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86" y="0"/>
            <a:ext cx="6856214" cy="990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a:extLst>
              <a:ext uri="{FF2B5EF4-FFF2-40B4-BE49-F238E27FC236}">
                <a16:creationId xmlns:a16="http://schemas.microsoft.com/office/drawing/2014/main" id="{7918E1B8-A171-465D-A8BE-3C228C31E986}"/>
              </a:ext>
            </a:extLst>
          </p:cNvPr>
          <p:cNvSpPr/>
          <p:nvPr userDrawn="1"/>
        </p:nvSpPr>
        <p:spPr>
          <a:xfrm flipH="1">
            <a:off x="5995" y="0"/>
            <a:ext cx="6852005" cy="9906000"/>
          </a:xfrm>
          <a:prstGeom prst="rect">
            <a:avLst/>
          </a:prstGeom>
          <a:gradFill flip="none" rotWithShape="1">
            <a:gsLst>
              <a:gs pos="39000">
                <a:srgbClr val="000000">
                  <a:alpha val="0"/>
                </a:srgbClr>
              </a:gs>
              <a:gs pos="62000">
                <a:srgbClr val="000000">
                  <a:alpha val="43000"/>
                </a:srgbClr>
              </a:gs>
              <a:gs pos="86000">
                <a:srgbClr val="000000">
                  <a:alpha val="7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12" dirty="0"/>
          </a:p>
        </p:txBody>
      </p:sp>
    </p:spTree>
    <p:extLst>
      <p:ext uri="{BB962C8B-B14F-4D97-AF65-F5344CB8AC3E}">
        <p14:creationId xmlns:p14="http://schemas.microsoft.com/office/powerpoint/2010/main" val="597975861"/>
      </p:ext>
    </p:extLst>
  </p:cSld>
  <p:clrMapOvr>
    <a:masterClrMapping/>
  </p:clrMapOvr>
  <p:extLst>
    <p:ext uri="{DCECCB84-F9BA-43D5-87BE-67443E8EF086}">
      <p15:sldGuideLst xmlns:p15="http://schemas.microsoft.com/office/powerpoint/2012/main">
        <p15:guide id="1" pos="3842">
          <p15:clr>
            <a:srgbClr val="FBAE40"/>
          </p15:clr>
        </p15:guide>
        <p15:guide id="2"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760593-3DA6-4959-801C-65CF799C434E}"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362880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60593-3DA6-4959-801C-65CF799C434E}"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369489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760593-3DA6-4959-801C-65CF799C434E}"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66725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760593-3DA6-4959-801C-65CF799C434E}"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8488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760593-3DA6-4959-801C-65CF799C434E}"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46492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60593-3DA6-4959-801C-65CF799C434E}"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54204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760593-3DA6-4959-801C-65CF799C434E}"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31004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760593-3DA6-4959-801C-65CF799C434E}"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F56FA-1819-4CDC-8F2D-6C6F592D64A9}" type="slidenum">
              <a:rPr lang="en-US" smtClean="0"/>
              <a:t>‹#›</a:t>
            </a:fld>
            <a:endParaRPr lang="en-US"/>
          </a:p>
        </p:txBody>
      </p:sp>
    </p:spTree>
    <p:extLst>
      <p:ext uri="{BB962C8B-B14F-4D97-AF65-F5344CB8AC3E}">
        <p14:creationId xmlns:p14="http://schemas.microsoft.com/office/powerpoint/2010/main" val="20739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4.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oleObject" Target="../embeddings/oleObject3.bin"/><Relationship Id="rId5" Type="http://schemas.openxmlformats.org/officeDocument/2006/relationships/slideLayout" Target="../slideLayouts/slideLayout16.xml"/><Relationship Id="rId10" Type="http://schemas.openxmlformats.org/officeDocument/2006/relationships/tags" Target="../tags/tag5.xml"/><Relationship Id="rId4" Type="http://schemas.openxmlformats.org/officeDocument/2006/relationships/slideLayout" Target="../slideLayouts/slideLayout15.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9A93EAE-87DB-4D1C-A51E-5CD33D05A361}"/>
              </a:ext>
            </a:extLst>
          </p:cNvPr>
          <p:cNvGraphicFramePr>
            <a:graphicFrameLocks noChangeAspect="1"/>
          </p:cNvGraphicFramePr>
          <p:nvPr userDrawn="1">
            <p:custDataLst>
              <p:tags r:id="rId13"/>
            </p:custDataLst>
            <p:extLst>
              <p:ext uri="{D42A27DB-BD31-4B8C-83A1-F6EECF244321}">
                <p14:modId xmlns:p14="http://schemas.microsoft.com/office/powerpoint/2010/main" val="548621531"/>
              </p:ext>
            </p:extLst>
          </p:nvPr>
        </p:nvGraphicFramePr>
        <p:xfrm>
          <a:off x="1100" y="2294"/>
          <a:ext cx="1099" cy="2294"/>
        </p:xfrm>
        <a:graphic>
          <a:graphicData uri="http://schemas.openxmlformats.org/presentationml/2006/ole">
            <mc:AlternateContent xmlns:mc="http://schemas.openxmlformats.org/markup-compatibility/2006">
              <mc:Choice xmlns:v="urn:schemas-microsoft-com:vml" Requires="v">
                <p:oleObj name="think-cell Slide" r:id="rId14" imgW="473" imgH="476" progId="TCLayout.ActiveDocument.1">
                  <p:embed/>
                </p:oleObj>
              </mc:Choice>
              <mc:Fallback>
                <p:oleObj name="think-cell Slide" r:id="rId14" imgW="473" imgH="476" progId="TCLayout.ActiveDocument.1">
                  <p:embed/>
                  <p:pic>
                    <p:nvPicPr>
                      <p:cNvPr id="8" name="Object 7" hidden="1">
                        <a:extLst>
                          <a:ext uri="{FF2B5EF4-FFF2-40B4-BE49-F238E27FC236}">
                            <a16:creationId xmlns:a16="http://schemas.microsoft.com/office/drawing/2014/main" id="{98882746-C26A-4840-B385-7D6A44305AF2}"/>
                          </a:ext>
                        </a:extLst>
                      </p:cNvPr>
                      <p:cNvPicPr/>
                      <p:nvPr/>
                    </p:nvPicPr>
                    <p:blipFill>
                      <a:blip r:embed="rId15"/>
                      <a:stretch>
                        <a:fillRect/>
                      </a:stretch>
                    </p:blipFill>
                    <p:spPr>
                      <a:xfrm>
                        <a:off x="1100" y="2294"/>
                        <a:ext cx="1099" cy="2294"/>
                      </a:xfrm>
                      <a:prstGeom prst="rect">
                        <a:avLst/>
                      </a:prstGeom>
                    </p:spPr>
                  </p:pic>
                </p:oleObj>
              </mc:Fallback>
            </mc:AlternateContent>
          </a:graphicData>
        </a:graphic>
      </p:graphicFrame>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D760593-3DA6-4959-801C-65CF799C434E}" type="datetimeFigureOut">
              <a:rPr lang="en-US" smtClean="0"/>
              <a:t>2/7/2024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ECF56FA-1819-4CDC-8F2D-6C6F592D64A9}" type="slidenum">
              <a:rPr lang="en-US" smtClean="0"/>
              <a:t>‹#›</a:t>
            </a:fld>
            <a:endParaRPr lang="en-US"/>
          </a:p>
        </p:txBody>
      </p:sp>
      <p:sp>
        <p:nvSpPr>
          <p:cNvPr id="11" name="Text Box 121">
            <a:extLst>
              <a:ext uri="{FF2B5EF4-FFF2-40B4-BE49-F238E27FC236}">
                <a16:creationId xmlns:a16="http://schemas.microsoft.com/office/drawing/2014/main" id="{7508C3EF-9C11-4C05-8214-A3387594D875}"/>
              </a:ext>
            </a:extLst>
          </p:cNvPr>
          <p:cNvSpPr txBox="1">
            <a:spLocks noChangeArrowheads="1"/>
          </p:cNvSpPr>
          <p:nvPr userDrawn="1"/>
        </p:nvSpPr>
        <p:spPr bwMode="gray">
          <a:xfrm>
            <a:off x="5903541" y="9488281"/>
            <a:ext cx="482971" cy="122469"/>
          </a:xfrm>
          <a:prstGeom prst="rect">
            <a:avLst/>
          </a:prstGeom>
          <a:noFill/>
          <a:ln w="12700">
            <a:noFill/>
            <a:miter lim="800000"/>
            <a:headEnd type="none" w="sm" len="sm"/>
            <a:tailEnd type="none" w="sm" len="sm"/>
          </a:ln>
          <a:effectLst/>
        </p:spPr>
        <p:txBody>
          <a:bodyPr wrap="square" lIns="0" tIns="0" rIns="0" bIns="0" anchor="ctr">
            <a:spAutoFit/>
          </a:bodyPr>
          <a:lstStyle/>
          <a:p>
            <a:pPr algn="ctr" defTabSz="1131651"/>
            <a:fld id="{2ED390AD-E177-4AD8-B0DF-CC72DC7E0383}" type="slidenum">
              <a:rPr lang="fr-FR" sz="796" b="1" smtClean="0">
                <a:solidFill>
                  <a:srgbClr val="333333"/>
                </a:solidFill>
                <a:cs typeface="Arial" pitchFamily="34" charset="0"/>
              </a:rPr>
              <a:pPr algn="ctr" defTabSz="1131651"/>
              <a:t>‹#›</a:t>
            </a:fld>
            <a:endParaRPr lang="fr-FR" sz="796" b="1" dirty="0">
              <a:solidFill>
                <a:srgbClr val="333333"/>
              </a:solidFill>
              <a:cs typeface="Arial" pitchFamily="34" charset="0"/>
            </a:endParaRPr>
          </a:p>
        </p:txBody>
      </p:sp>
      <p:pic>
        <p:nvPicPr>
          <p:cNvPr id="26" name="Image 25">
            <a:extLst>
              <a:ext uri="{FF2B5EF4-FFF2-40B4-BE49-F238E27FC236}">
                <a16:creationId xmlns:a16="http://schemas.microsoft.com/office/drawing/2014/main" id="{6E7DC8E9-9531-448C-B377-7C553362350D}"/>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72154" y="9360694"/>
            <a:ext cx="253832" cy="259700"/>
          </a:xfrm>
          <a:prstGeom prst="rect">
            <a:avLst/>
          </a:prstGeom>
        </p:spPr>
      </p:pic>
    </p:spTree>
    <p:extLst>
      <p:ext uri="{BB962C8B-B14F-4D97-AF65-F5344CB8AC3E}">
        <p14:creationId xmlns:p14="http://schemas.microsoft.com/office/powerpoint/2010/main" val="7447746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9"/>
            </p:custDataLst>
            <p:extLst>
              <p:ext uri="{D42A27DB-BD31-4B8C-83A1-F6EECF244321}">
                <p14:modId xmlns:p14="http://schemas.microsoft.com/office/powerpoint/2010/main" val="2931365039"/>
              </p:ext>
            </p:extLst>
          </p:nvPr>
        </p:nvGraphicFramePr>
        <p:xfrm>
          <a:off x="893" y="2294"/>
          <a:ext cx="893" cy="2294"/>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5" name="Object 4" hidden="1"/>
                      <p:cNvPicPr/>
                      <p:nvPr/>
                    </p:nvPicPr>
                    <p:blipFill>
                      <a:blip r:embed="rId12"/>
                      <a:stretch>
                        <a:fillRect/>
                      </a:stretch>
                    </p:blipFill>
                    <p:spPr>
                      <a:xfrm>
                        <a:off x="893" y="2294"/>
                        <a:ext cx="893" cy="2294"/>
                      </a:xfrm>
                      <a:prstGeom prst="rect">
                        <a:avLst/>
                      </a:prstGeom>
                    </p:spPr>
                  </p:pic>
                </p:oleObj>
              </mc:Fallback>
            </mc:AlternateContent>
          </a:graphicData>
        </a:graphic>
      </p:graphicFrame>
      <p:sp>
        <p:nvSpPr>
          <p:cNvPr id="4" name="Rectangle 3" hidden="1"/>
          <p:cNvSpPr/>
          <p:nvPr userDrawn="1">
            <p:custDataLst>
              <p:tags r:id="rId10"/>
            </p:custDataLst>
          </p:nvPr>
        </p:nvSpPr>
        <p:spPr>
          <a:xfrm>
            <a:off x="0" y="0"/>
            <a:ext cx="89250" cy="22930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endParaRPr lang="en-US" sz="1349" b="0"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Placeholder 1"/>
          <p:cNvSpPr>
            <a:spLocks noGrp="1"/>
          </p:cNvSpPr>
          <p:nvPr>
            <p:ph type="title"/>
          </p:nvPr>
        </p:nvSpPr>
        <p:spPr>
          <a:xfrm>
            <a:off x="342901" y="424956"/>
            <a:ext cx="6172200" cy="853493"/>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342901" y="1643662"/>
            <a:ext cx="6172200" cy="714699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6345704" y="9181394"/>
            <a:ext cx="170468" cy="449439"/>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012"/>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803353" y="9347352"/>
            <a:ext cx="669734" cy="260000"/>
          </a:xfrm>
          <a:prstGeom prst="rect">
            <a:avLst/>
          </a:prstGeom>
        </p:spPr>
        <p:txBody>
          <a:bodyPr vert="horz" lIns="0" tIns="0" rIns="0" bIns="0" rtlCol="0" anchor="ctr"/>
          <a:lstStyle>
            <a:lvl1pPr marL="0" algn="l" defTabSz="514093" rtl="0" eaLnBrk="1" latinLnBrk="0" hangingPunct="1">
              <a:defRPr lang="en-IN" sz="450" kern="1200" smtClean="0">
                <a:solidFill>
                  <a:schemeClr val="bg1"/>
                </a:solidFill>
                <a:latin typeface="EYInterstate" panose="02000503020000020004" pitchFamily="2" charset="0"/>
                <a:ea typeface="+mn-ea"/>
                <a:cs typeface="+mn-cs"/>
              </a:defRPr>
            </a:lvl1pPr>
          </a:lstStyle>
          <a:p>
            <a:r>
              <a:rPr lang="fr-FR"/>
              <a:t>21 août 2019</a:t>
            </a:r>
            <a:endParaRPr lang="en-IN" dirty="0"/>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1821095" y="9347352"/>
            <a:ext cx="1735027" cy="260000"/>
          </a:xfrm>
          <a:prstGeom prst="rect">
            <a:avLst/>
          </a:prstGeom>
        </p:spPr>
        <p:txBody>
          <a:bodyPr vert="horz" lIns="0" tIns="0" rIns="0" bIns="0" rtlCol="0" anchor="ctr"/>
          <a:lstStyle>
            <a:lvl1pPr marL="0" algn="l" defTabSz="514093" rtl="0" eaLnBrk="1" latinLnBrk="0" hangingPunct="1">
              <a:defRPr lang="en-IN" sz="450" kern="1200" dirty="0">
                <a:solidFill>
                  <a:schemeClr val="bg1"/>
                </a:solidFill>
                <a:latin typeface="EYInterstate" panose="02000503020000020004" pitchFamily="2" charset="0"/>
                <a:ea typeface="+mn-ea"/>
                <a:cs typeface="+mn-cs"/>
              </a:defRPr>
            </a:lvl1pPr>
          </a:lstStyle>
          <a:p>
            <a:r>
              <a:rPr lang="fr-FR"/>
              <a:t>Confidentiel – Tous droits réservés - EY</a:t>
            </a:r>
            <a:endParaRPr lang="en-US" dirty="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347006" y="9347352"/>
            <a:ext cx="372781" cy="260000"/>
          </a:xfrm>
          <a:prstGeom prst="rect">
            <a:avLst/>
          </a:prstGeom>
        </p:spPr>
        <p:txBody>
          <a:bodyPr vert="horz" lIns="0" tIns="0" rIns="0" bIns="0" rtlCol="0" anchor="ctr"/>
          <a:lstStyle>
            <a:lvl1pPr marL="0" algn="l" defTabSz="514093" rtl="0" eaLnBrk="1" latinLnBrk="0" hangingPunct="1">
              <a:defRPr lang="en-IN" sz="450" kern="1200" smtClean="0">
                <a:solidFill>
                  <a:schemeClr val="bg1"/>
                </a:solidFill>
                <a:latin typeface="EYInterstate" panose="02000503020000020004" pitchFamily="2" charset="0"/>
                <a:ea typeface="+mn-ea"/>
                <a:cs typeface="+mn-cs"/>
              </a:defRPr>
            </a:lvl1p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86947644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hf hdr="0" dt="0"/>
  <p:txStyles>
    <p:titleStyle>
      <a:lvl1pPr algn="l" defTabSz="514093" rtl="0" eaLnBrk="1" latinLnBrk="0" hangingPunct="1">
        <a:lnSpc>
          <a:spcPct val="85000"/>
        </a:lnSpc>
        <a:spcBef>
          <a:spcPct val="0"/>
        </a:spcBef>
        <a:buNone/>
        <a:defRPr sz="1349" b="0" kern="1200">
          <a:solidFill>
            <a:schemeClr val="bg1"/>
          </a:solidFill>
          <a:latin typeface="EYInterstate Light" panose="02000506000000020004" pitchFamily="2" charset="0"/>
          <a:ea typeface="+mj-ea"/>
          <a:cs typeface="Arial" pitchFamily="34" charset="0"/>
        </a:defRPr>
      </a:lvl1pPr>
    </p:titleStyle>
    <p:bodyStyle>
      <a:lvl1pPr marL="200496" indent="-200496" algn="l" defTabSz="514093" rtl="0" eaLnBrk="1" latinLnBrk="0" hangingPunct="1">
        <a:spcBef>
          <a:spcPct val="20000"/>
        </a:spcBef>
        <a:buClr>
          <a:schemeClr val="tx2"/>
        </a:buClr>
        <a:buSzPct val="110000"/>
        <a:buFont typeface="EYInterstate Light" panose="02000506000000020004" pitchFamily="2" charset="0"/>
        <a:buChar char="•"/>
        <a:defRPr sz="1124" kern="1200">
          <a:solidFill>
            <a:schemeClr val="bg1"/>
          </a:solidFill>
          <a:latin typeface="EYInterstate Light" panose="02000506000000020004" pitchFamily="2" charset="0"/>
          <a:ea typeface="+mn-ea"/>
          <a:cs typeface="+mn-cs"/>
        </a:defRPr>
      </a:lvl1pPr>
      <a:lvl2pPr marL="400992" indent="-200496" algn="l" defTabSz="514093" rtl="0" eaLnBrk="1" latinLnBrk="0" hangingPunct="1">
        <a:spcBef>
          <a:spcPct val="20000"/>
        </a:spcBef>
        <a:buClr>
          <a:schemeClr val="tx2"/>
        </a:buClr>
        <a:buSzPct val="110000"/>
        <a:buFont typeface="EYInterstate Light" panose="02000506000000020004" pitchFamily="2" charset="0"/>
        <a:buChar char="•"/>
        <a:defRPr sz="1012" kern="1200">
          <a:solidFill>
            <a:schemeClr val="bg1"/>
          </a:solidFill>
          <a:latin typeface="EYInterstate Light" panose="02000506000000020004" pitchFamily="2" charset="0"/>
          <a:ea typeface="+mn-ea"/>
          <a:cs typeface="+mn-cs"/>
        </a:defRPr>
      </a:lvl2pPr>
      <a:lvl3pPr marL="601489" indent="-200496" algn="l" defTabSz="514093" rtl="0" eaLnBrk="1" latinLnBrk="0" hangingPunct="1">
        <a:spcBef>
          <a:spcPct val="20000"/>
        </a:spcBef>
        <a:buClr>
          <a:schemeClr val="tx2"/>
        </a:buClr>
        <a:buSzPct val="110000"/>
        <a:buFont typeface="EYInterstate Light" panose="02000506000000020004" pitchFamily="2" charset="0"/>
        <a:buChar char="•"/>
        <a:defRPr sz="899" kern="1200">
          <a:solidFill>
            <a:schemeClr val="bg1"/>
          </a:solidFill>
          <a:latin typeface="EYInterstate Light" panose="02000506000000020004" pitchFamily="2" charset="0"/>
          <a:ea typeface="+mn-ea"/>
          <a:cs typeface="+mn-cs"/>
        </a:defRPr>
      </a:lvl3pPr>
      <a:lvl4pPr marL="801985" indent="-200496" algn="l" defTabSz="514093" rtl="0" eaLnBrk="1" latinLnBrk="0" hangingPunct="1">
        <a:spcBef>
          <a:spcPct val="20000"/>
        </a:spcBef>
        <a:buClr>
          <a:schemeClr val="tx2"/>
        </a:buClr>
        <a:buSzPct val="110000"/>
        <a:buFont typeface="EYInterstate Light" panose="02000506000000020004" pitchFamily="2" charset="0"/>
        <a:buChar char="•"/>
        <a:defRPr sz="787" kern="1200">
          <a:solidFill>
            <a:schemeClr val="bg1"/>
          </a:solidFill>
          <a:latin typeface="EYInterstate Light" panose="02000506000000020004" pitchFamily="2" charset="0"/>
          <a:ea typeface="+mn-ea"/>
          <a:cs typeface="+mn-cs"/>
        </a:defRPr>
      </a:lvl4pPr>
      <a:lvl5pPr marL="1002481" indent="-200496" algn="l" defTabSz="514093" rtl="0" eaLnBrk="1" latinLnBrk="0" hangingPunct="1">
        <a:spcBef>
          <a:spcPct val="20000"/>
        </a:spcBef>
        <a:buClr>
          <a:schemeClr val="tx2"/>
        </a:buClr>
        <a:buSzPct val="110000"/>
        <a:buFont typeface="EYInterstate Light" panose="02000506000000020004" pitchFamily="2" charset="0"/>
        <a:buChar char="•"/>
        <a:defRPr sz="674" kern="1200">
          <a:solidFill>
            <a:schemeClr val="bg1"/>
          </a:solidFill>
          <a:latin typeface="EYInterstate Light" panose="02000506000000020004" pitchFamily="2" charset="0"/>
          <a:ea typeface="+mn-ea"/>
          <a:cs typeface="+mn-cs"/>
        </a:defRPr>
      </a:lvl5pPr>
      <a:lvl6pPr marL="1413755"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6pPr>
      <a:lvl7pPr marL="1670802"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7pPr>
      <a:lvl8pPr marL="1927848"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8pPr>
      <a:lvl9pPr marL="2184895" indent="-128523" algn="l" defTabSz="514093" rtl="0" eaLnBrk="1" latinLnBrk="0" hangingPunct="1">
        <a:spcBef>
          <a:spcPct val="20000"/>
        </a:spcBef>
        <a:buFont typeface="Arial" pitchFamily="34" charset="0"/>
        <a:buChar char="•"/>
        <a:defRPr sz="1124" kern="1200">
          <a:solidFill>
            <a:schemeClr val="tx1"/>
          </a:solidFill>
          <a:latin typeface="+mn-lt"/>
          <a:ea typeface="+mn-ea"/>
          <a:cs typeface="+mn-cs"/>
        </a:defRPr>
      </a:lvl9pPr>
    </p:bodyStyle>
    <p:otherStyle>
      <a:defPPr>
        <a:defRPr lang="en-US"/>
      </a:defPPr>
      <a:lvl1pPr marL="0" algn="l" defTabSz="514093" rtl="0" eaLnBrk="1" latinLnBrk="0" hangingPunct="1">
        <a:defRPr sz="1012" kern="1200">
          <a:solidFill>
            <a:schemeClr val="tx1"/>
          </a:solidFill>
          <a:latin typeface="+mn-lt"/>
          <a:ea typeface="+mn-ea"/>
          <a:cs typeface="+mn-cs"/>
        </a:defRPr>
      </a:lvl1pPr>
      <a:lvl2pPr marL="257046" algn="l" defTabSz="514093" rtl="0" eaLnBrk="1" latinLnBrk="0" hangingPunct="1">
        <a:defRPr sz="1012" kern="1200">
          <a:solidFill>
            <a:schemeClr val="tx1"/>
          </a:solidFill>
          <a:latin typeface="+mn-lt"/>
          <a:ea typeface="+mn-ea"/>
          <a:cs typeface="+mn-cs"/>
        </a:defRPr>
      </a:lvl2pPr>
      <a:lvl3pPr marL="514093" algn="l" defTabSz="514093" rtl="0" eaLnBrk="1" latinLnBrk="0" hangingPunct="1">
        <a:defRPr sz="1012" kern="1200">
          <a:solidFill>
            <a:schemeClr val="tx1"/>
          </a:solidFill>
          <a:latin typeface="+mn-lt"/>
          <a:ea typeface="+mn-ea"/>
          <a:cs typeface="+mn-cs"/>
        </a:defRPr>
      </a:lvl3pPr>
      <a:lvl4pPr marL="771139" algn="l" defTabSz="514093" rtl="0" eaLnBrk="1" latinLnBrk="0" hangingPunct="1">
        <a:defRPr sz="1012" kern="1200">
          <a:solidFill>
            <a:schemeClr val="tx1"/>
          </a:solidFill>
          <a:latin typeface="+mn-lt"/>
          <a:ea typeface="+mn-ea"/>
          <a:cs typeface="+mn-cs"/>
        </a:defRPr>
      </a:lvl4pPr>
      <a:lvl5pPr marL="1028186" algn="l" defTabSz="514093" rtl="0" eaLnBrk="1" latinLnBrk="0" hangingPunct="1">
        <a:defRPr sz="1012" kern="1200">
          <a:solidFill>
            <a:schemeClr val="tx1"/>
          </a:solidFill>
          <a:latin typeface="+mn-lt"/>
          <a:ea typeface="+mn-ea"/>
          <a:cs typeface="+mn-cs"/>
        </a:defRPr>
      </a:lvl5pPr>
      <a:lvl6pPr marL="1285232" algn="l" defTabSz="514093" rtl="0" eaLnBrk="1" latinLnBrk="0" hangingPunct="1">
        <a:defRPr sz="1012" kern="1200">
          <a:solidFill>
            <a:schemeClr val="tx1"/>
          </a:solidFill>
          <a:latin typeface="+mn-lt"/>
          <a:ea typeface="+mn-ea"/>
          <a:cs typeface="+mn-cs"/>
        </a:defRPr>
      </a:lvl6pPr>
      <a:lvl7pPr marL="1542278" algn="l" defTabSz="514093" rtl="0" eaLnBrk="1" latinLnBrk="0" hangingPunct="1">
        <a:defRPr sz="1012" kern="1200">
          <a:solidFill>
            <a:schemeClr val="tx1"/>
          </a:solidFill>
          <a:latin typeface="+mn-lt"/>
          <a:ea typeface="+mn-ea"/>
          <a:cs typeface="+mn-cs"/>
        </a:defRPr>
      </a:lvl7pPr>
      <a:lvl8pPr marL="1799325" algn="l" defTabSz="514093" rtl="0" eaLnBrk="1" latinLnBrk="0" hangingPunct="1">
        <a:defRPr sz="1012" kern="1200">
          <a:solidFill>
            <a:schemeClr val="tx1"/>
          </a:solidFill>
          <a:latin typeface="+mn-lt"/>
          <a:ea typeface="+mn-ea"/>
          <a:cs typeface="+mn-cs"/>
        </a:defRPr>
      </a:lvl8pPr>
      <a:lvl9pPr marL="2056371" algn="l" defTabSz="514093" rtl="0" eaLnBrk="1" latinLnBrk="0" hangingPunct="1">
        <a:defRPr sz="101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9">
            <a:extLst>
              <a:ext uri="{FF2B5EF4-FFF2-40B4-BE49-F238E27FC236}">
                <a16:creationId xmlns:a16="http://schemas.microsoft.com/office/drawing/2014/main" id="{CC3FF5D5-5A8D-481F-A217-9CA1948E31DE}"/>
              </a:ext>
            </a:extLst>
          </p:cNvPr>
          <p:cNvGraphicFramePr>
            <a:graphicFrameLocks noGrp="1"/>
          </p:cNvGraphicFramePr>
          <p:nvPr>
            <p:extLst>
              <p:ext uri="{D42A27DB-BD31-4B8C-83A1-F6EECF244321}">
                <p14:modId xmlns:p14="http://schemas.microsoft.com/office/powerpoint/2010/main" val="258358684"/>
              </p:ext>
            </p:extLst>
          </p:nvPr>
        </p:nvGraphicFramePr>
        <p:xfrm>
          <a:off x="584199" y="581460"/>
          <a:ext cx="5734901" cy="975360"/>
        </p:xfrm>
        <a:graphic>
          <a:graphicData uri="http://schemas.openxmlformats.org/drawingml/2006/table">
            <a:tbl>
              <a:tblPr firstRow="1" firstCol="1" bandRow="1" bandCol="1"/>
              <a:tblGrid>
                <a:gridCol w="2705368">
                  <a:extLst>
                    <a:ext uri="{9D8B030D-6E8A-4147-A177-3AD203B41FA5}">
                      <a16:colId xmlns:a16="http://schemas.microsoft.com/office/drawing/2014/main" val="2190402766"/>
                    </a:ext>
                  </a:extLst>
                </a:gridCol>
                <a:gridCol w="3029533">
                  <a:extLst>
                    <a:ext uri="{9D8B030D-6E8A-4147-A177-3AD203B41FA5}">
                      <a16:colId xmlns:a16="http://schemas.microsoft.com/office/drawing/2014/main" val="593633486"/>
                    </a:ext>
                  </a:extLst>
                </a:gridCol>
              </a:tblGrid>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err="1">
                          <a:solidFill>
                            <a:schemeClr val="tx1"/>
                          </a:solidFill>
                          <a:latin typeface="EYInterstate" panose="02000503020000020004" pitchFamily="2" charset="0"/>
                        </a:rPr>
                        <a:t>Titre</a:t>
                      </a:r>
                      <a:r>
                        <a:rPr lang="en-US" sz="1000" b="1" noProof="0" dirty="0">
                          <a:solidFill>
                            <a:schemeClr val="tx1"/>
                          </a:solidFill>
                          <a:latin typeface="EYInterstate" panose="02000503020000020004" pitchFamily="2" charset="0"/>
                        </a:rPr>
                        <a:t> du poste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hangingPunct="0">
                        <a:lnSpc>
                          <a:spcPts val="1200"/>
                        </a:lnSpc>
                        <a:spcBef>
                          <a:spcPts val="480"/>
                        </a:spcBef>
                        <a:spcAft>
                          <a:spcPts val="480"/>
                        </a:spcAft>
                      </a:pPr>
                      <a:r>
                        <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600"/>
                    </a:solidFill>
                  </a:tcPr>
                </a:tc>
                <a:extLst>
                  <a:ext uri="{0D108BD9-81ED-4DB2-BD59-A6C34878D82A}">
                    <a16:rowId xmlns:a16="http://schemas.microsoft.com/office/drawing/2014/main" val="2748203217"/>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1000" b="1" noProof="0" dirty="0">
                          <a:solidFill>
                            <a:schemeClr val="tx1"/>
                          </a:solidFill>
                          <a:latin typeface="EYInterstate" panose="02000503020000020004" pitchFamily="2" charset="0"/>
                        </a:rPr>
                        <a:t>Nom de </a:t>
                      </a:r>
                      <a:r>
                        <a:rPr lang="en-US" sz="1000" b="1" noProof="0" dirty="0" err="1">
                          <a:solidFill>
                            <a:schemeClr val="tx1"/>
                          </a:solidFill>
                          <a:latin typeface="EYInterstate" panose="02000503020000020004" pitchFamily="2" charset="0"/>
                        </a:rPr>
                        <a:t>l’expert</a:t>
                      </a:r>
                      <a:r>
                        <a:rPr lang="en-US" sz="1000" b="1" noProof="0" dirty="0">
                          <a:solidFill>
                            <a:schemeClr val="tx1"/>
                          </a:solidFill>
                          <a:latin typeface="EYInterstate" panose="02000503020000020004" pitchFamily="2" charset="0"/>
                        </a:rPr>
                        <a: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de-DE" sz="1000" b="0" kern="0" dirty="0">
                          <a:solidFill>
                            <a:schemeClr val="tx1"/>
                          </a:solidFill>
                          <a:latin typeface="EYInterstate" panose="02000503020000020004" pitchFamily="2" charset="0"/>
                        </a:rPr>
                        <a:t>Aziz Abdellatif</a:t>
                      </a:r>
                      <a:endParaRPr lang="en-US" sz="1000" b="0" noProof="0" dirty="0">
                        <a:solidFill>
                          <a:schemeClr val="tx1"/>
                        </a:solidFill>
                        <a:latin typeface="EYInterstate" panose="02000503020000020004" pitchFamily="2"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1894144"/>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a:solidFill>
                            <a:schemeClr val="tx1"/>
                          </a:solidFill>
                          <a:latin typeface="EYInterstate" panose="02000503020000020004" pitchFamily="2" charset="0"/>
                        </a:rPr>
                        <a:t>Date de naissance: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816011"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latin typeface="EYInterstate" panose="02000503020000020004" pitchFamily="2" charset="0"/>
                        </a:rPr>
                        <a:t>20/03/1992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6916561"/>
                  </a:ext>
                </a:extLst>
              </a:tr>
              <a:tr h="216000">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l" defTabSz="1320647" rtl="0" eaLnBrk="1" fontAlgn="auto" latinLnBrk="0" hangingPunct="1">
                        <a:lnSpc>
                          <a:spcPct val="100000"/>
                        </a:lnSpc>
                        <a:spcBef>
                          <a:spcPts val="0"/>
                        </a:spcBef>
                        <a:spcAft>
                          <a:spcPts val="0"/>
                        </a:spcAft>
                        <a:buClrTx/>
                        <a:buSzTx/>
                        <a:buFontTx/>
                        <a:buNone/>
                        <a:tabLst/>
                        <a:defRPr/>
                      </a:pPr>
                      <a:r>
                        <a:rPr lang="fr-FR" sz="1000" b="1" noProof="0" dirty="0">
                          <a:solidFill>
                            <a:schemeClr val="tx1"/>
                          </a:solidFill>
                          <a:latin typeface="EYInterstate" panose="02000503020000020004" pitchFamily="2" charset="0"/>
                        </a:rPr>
                        <a:t>Nationalité / Pays de résidence: </a:t>
                      </a:r>
                      <a:r>
                        <a:rPr lang="en-US" sz="1000" b="1" noProof="0" dirty="0">
                          <a:solidFill>
                            <a:schemeClr val="tx1"/>
                          </a:solidFill>
                          <a:latin typeface="EYInterstate" panose="02000503020000020004" pitchFamily="2" charset="0"/>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r>
                        <a:rPr lang="en-US" sz="1000" b="1" noProof="0" dirty="0">
                          <a:solidFill>
                            <a:schemeClr val="tx1"/>
                          </a:solidFill>
                          <a:latin typeface="EYInterstate" panose="02000503020000020004" pitchFamily="2" charset="0"/>
                        </a:rPr>
                        <a:t>Tunisia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283065"/>
                  </a:ext>
                </a:extLst>
              </a:tr>
            </a:tbl>
          </a:graphicData>
        </a:graphic>
      </p:graphicFrame>
      <p:sp>
        <p:nvSpPr>
          <p:cNvPr id="10" name="Rectangle 9">
            <a:extLst>
              <a:ext uri="{FF2B5EF4-FFF2-40B4-BE49-F238E27FC236}">
                <a16:creationId xmlns:a16="http://schemas.microsoft.com/office/drawing/2014/main" id="{33DD1426-6A9C-4A52-B5FB-A50E73CBB3C9}"/>
              </a:ext>
            </a:extLst>
          </p:cNvPr>
          <p:cNvSpPr/>
          <p:nvPr/>
        </p:nvSpPr>
        <p:spPr>
          <a:xfrm>
            <a:off x="486686" y="1558947"/>
            <a:ext cx="775405" cy="235449"/>
          </a:xfrm>
          <a:prstGeom prst="rect">
            <a:avLst/>
          </a:prstGeom>
        </p:spPr>
        <p:txBody>
          <a:bodyPr wrap="none">
            <a:spAutoFit/>
          </a:bodyPr>
          <a:lstStyle/>
          <a:p>
            <a:pPr algn="just" hangingPunct="0">
              <a:lnSpc>
                <a:spcPts val="1200"/>
              </a:lnSpc>
            </a:pPr>
            <a:r>
              <a:rPr lang="en-GB" sz="900" b="1" u="sng" kern="600" dirty="0">
                <a:latin typeface="EYInterstate" panose="02000503020000020004" pitchFamily="2" charset="0"/>
                <a:ea typeface="Times New Roman" panose="02020603050405020304" pitchFamily="18" charset="0"/>
                <a:cs typeface="Arial" panose="020B0604020202020204" pitchFamily="34" charset="0"/>
              </a:rPr>
              <a:t>Formation:</a:t>
            </a:r>
            <a:endParaRPr lang="fr-FR" sz="1000" kern="600" dirty="0">
              <a:latin typeface="EYInterstate Light"/>
              <a:ea typeface="Times New Roman" panose="02020603050405020304" pitchFamily="18" charset="0"/>
              <a:cs typeface="Times New Roman" panose="02020603050405020304" pitchFamily="18" charset="0"/>
            </a:endParaRPr>
          </a:p>
        </p:txBody>
      </p:sp>
      <p:graphicFrame>
        <p:nvGraphicFramePr>
          <p:cNvPr id="11" name="Table 41">
            <a:extLst>
              <a:ext uri="{FF2B5EF4-FFF2-40B4-BE49-F238E27FC236}">
                <a16:creationId xmlns:a16="http://schemas.microsoft.com/office/drawing/2014/main" id="{B0D89A42-ED02-4B3B-913C-A1F73729266E}"/>
              </a:ext>
            </a:extLst>
          </p:cNvPr>
          <p:cNvGraphicFramePr>
            <a:graphicFrameLocks noGrp="1"/>
          </p:cNvGraphicFramePr>
          <p:nvPr>
            <p:extLst>
              <p:ext uri="{D42A27DB-BD31-4B8C-83A1-F6EECF244321}">
                <p14:modId xmlns:p14="http://schemas.microsoft.com/office/powerpoint/2010/main" val="450758745"/>
              </p:ext>
            </p:extLst>
          </p:nvPr>
        </p:nvGraphicFramePr>
        <p:xfrm>
          <a:off x="584200" y="1813305"/>
          <a:ext cx="5724523" cy="571426"/>
        </p:xfrm>
        <a:graphic>
          <a:graphicData uri="http://schemas.openxmlformats.org/drawingml/2006/table">
            <a:tbl>
              <a:tblPr firstRow="1" bandRow="1"/>
              <a:tblGrid>
                <a:gridCol w="1222448">
                  <a:extLst>
                    <a:ext uri="{9D8B030D-6E8A-4147-A177-3AD203B41FA5}">
                      <a16:colId xmlns:a16="http://schemas.microsoft.com/office/drawing/2014/main" val="2620086181"/>
                    </a:ext>
                  </a:extLst>
                </a:gridCol>
                <a:gridCol w="1501297">
                  <a:extLst>
                    <a:ext uri="{9D8B030D-6E8A-4147-A177-3AD203B41FA5}">
                      <a16:colId xmlns:a16="http://schemas.microsoft.com/office/drawing/2014/main" val="4273064369"/>
                    </a:ext>
                  </a:extLst>
                </a:gridCol>
                <a:gridCol w="1152890">
                  <a:extLst>
                    <a:ext uri="{9D8B030D-6E8A-4147-A177-3AD203B41FA5}">
                      <a16:colId xmlns:a16="http://schemas.microsoft.com/office/drawing/2014/main" val="4293607718"/>
                    </a:ext>
                  </a:extLst>
                </a:gridCol>
                <a:gridCol w="1847888">
                  <a:extLst>
                    <a:ext uri="{9D8B030D-6E8A-4147-A177-3AD203B41FA5}">
                      <a16:colId xmlns:a16="http://schemas.microsoft.com/office/drawing/2014/main" val="1746818523"/>
                    </a:ext>
                  </a:extLst>
                </a:gridCol>
              </a:tblGrid>
              <a:tr h="230626">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1320647" rtl="0" eaLnBrk="1" fontAlgn="auto" latinLnBrk="0" hangingPunct="0">
                        <a:lnSpc>
                          <a:spcPts val="1200"/>
                        </a:lnSpc>
                        <a:spcBef>
                          <a:spcPts val="0"/>
                        </a:spcBef>
                        <a:spcAft>
                          <a:spcPts val="0"/>
                        </a:spcAft>
                        <a:buClrTx/>
                        <a:buSzTx/>
                        <a:buFontTx/>
                        <a:buNone/>
                        <a:tabLst/>
                        <a:defRPr/>
                      </a:pPr>
                      <a:r>
                        <a:rPr lang="en-GB" sz="900" b="1" kern="600" dirty="0">
                          <a:effectLst/>
                          <a:latin typeface="EYInterstate" panose="02000503020000020004" pitchFamily="2" charset="0"/>
                          <a:ea typeface="Times New Roman" panose="02020603050405020304" pitchFamily="18" charset="0"/>
                          <a:cs typeface="Arial" panose="020B0604020202020204" pitchFamily="34" charset="0"/>
                        </a:rPr>
                        <a:t>Nature des études</a:t>
                      </a:r>
                      <a:endParaRPr lang="fr-FR" sz="1000" kern="600" dirty="0">
                        <a:effectLst/>
                        <a:latin typeface="EYInterstate" panose="0200050302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900" b="1" kern="600" dirty="0" err="1">
                          <a:effectLst/>
                          <a:latin typeface="EYInterstate" panose="02000503020000020004" pitchFamily="2" charset="0"/>
                          <a:ea typeface="Times New Roman" panose="02020603050405020304" pitchFamily="18" charset="0"/>
                          <a:cs typeface="Arial" panose="020B0604020202020204" pitchFamily="34" charset="0"/>
                        </a:rPr>
                        <a:t>Etablissement</a:t>
                      </a:r>
                      <a:endParaRPr lang="fr-FR" sz="10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rPr>
                        <a:t>Date</a:t>
                      </a:r>
                      <a:endParaRPr lang="fr-FR" sz="10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US" sz="900" b="1" kern="600" dirty="0" err="1">
                          <a:effectLst/>
                          <a:latin typeface="EYInterstate" panose="02000503020000020004" pitchFamily="2" charset="0"/>
                          <a:ea typeface="Times New Roman" panose="02020603050405020304" pitchFamily="18" charset="0"/>
                          <a:cs typeface="Arial" panose="020B0604020202020204" pitchFamily="34" charset="0"/>
                        </a:rPr>
                        <a:t>Diplôme</a:t>
                      </a:r>
                      <a:r>
                        <a:rPr lang="en-US" sz="900" b="1" kern="600" dirty="0">
                          <a:effectLst/>
                          <a:latin typeface="EYInterstate" panose="02000503020000020004" pitchFamily="2" charset="0"/>
                          <a:ea typeface="Times New Roman" panose="02020603050405020304" pitchFamily="18" charset="0"/>
                          <a:cs typeface="Arial" panose="020B0604020202020204" pitchFamily="34" charset="0"/>
                        </a:rPr>
                        <a:t> </a:t>
                      </a:r>
                      <a:r>
                        <a:rPr lang="en-US" sz="900" b="1" kern="600" dirty="0" err="1">
                          <a:effectLst/>
                          <a:latin typeface="EYInterstate" panose="02000503020000020004" pitchFamily="2" charset="0"/>
                          <a:ea typeface="Times New Roman" panose="02020603050405020304" pitchFamily="18" charset="0"/>
                          <a:cs typeface="Arial" panose="020B0604020202020204" pitchFamily="34" charset="0"/>
                        </a:rPr>
                        <a:t>obtenu</a:t>
                      </a:r>
                      <a:endParaRPr lang="fr-FR" sz="1000" kern="600" dirty="0">
                        <a:solidFill>
                          <a:schemeClr val="tx1"/>
                        </a:solidFill>
                        <a:effectLst/>
                        <a:latin typeface="EYInterstate Light" panose="02000506000000020004" pitchFamily="2" charset="0"/>
                        <a:ea typeface="Times New Roman" panose="02020603050405020304" pitchFamily="18" charset="0"/>
                        <a:cs typeface="Times New Roman" panose="02020603050405020304" pitchFamily="18" charset="0"/>
                      </a:endParaRPr>
                    </a:p>
                  </a:txBody>
                  <a:tcPr marL="67500" marR="675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1298675"/>
                  </a:ext>
                </a:extLst>
              </a:tr>
              <a:tr h="303751">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lvl="1" indent="0" algn="ctr" defTabSz="521322">
                        <a:spcAft>
                          <a:spcPct val="0"/>
                        </a:spcAft>
                        <a:buClr>
                          <a:srgbClr val="FFC000"/>
                        </a:buClr>
                        <a:buSzPct val="80000"/>
                        <a:buFont typeface="Wingdings" panose="05000000000000000000" pitchFamily="2" charset="2"/>
                        <a:buNone/>
                      </a:pPr>
                      <a:r>
                        <a:rPr lang="en-US" altLang="fr-FR" sz="1000" b="0" dirty="0">
                          <a:solidFill>
                            <a:schemeClr val="tx1"/>
                          </a:solidFill>
                          <a:latin typeface="EYInterstate" panose="02000503020000020004" pitchFamily="2" charset="0"/>
                          <a:cs typeface="Arial" charset="0"/>
                        </a:rPr>
                        <a:t>Master</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fr-FR" sz="1000" b="0" dirty="0">
                          <a:solidFill>
                            <a:schemeClr val="tx1"/>
                          </a:solidFill>
                          <a:latin typeface="EYInterstate" panose="02000503020000020004" pitchFamily="2" charset="0"/>
                          <a:cs typeface="Arial" charset="0"/>
                        </a:rPr>
                        <a:t>IHEC Carthage</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0" indent="0" algn="ctr" defTabSz="816011" rtl="0" eaLnBrk="1" fontAlgn="auto" latinLnBrk="0" hangingPunct="1">
                        <a:lnSpc>
                          <a:spcPct val="100000"/>
                        </a:lnSpc>
                        <a:spcBef>
                          <a:spcPts val="0"/>
                        </a:spcBef>
                        <a:spcAft>
                          <a:spcPts val="0"/>
                        </a:spcAft>
                        <a:buClrTx/>
                        <a:buSzTx/>
                        <a:buFontTx/>
                        <a:buNone/>
                        <a:tabLst/>
                        <a:defRPr/>
                      </a:pPr>
                      <a:r>
                        <a:rPr lang="fr-FR" sz="1000" b="0" dirty="0">
                          <a:solidFill>
                            <a:schemeClr val="tx1"/>
                          </a:solidFill>
                          <a:latin typeface="EYInterstate" panose="02000503020000020004" pitchFamily="2" charset="0"/>
                        </a:rPr>
                        <a:t>2020</a:t>
                      </a: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110181" marR="0" lvl="1" indent="0" algn="ctr" defTabSz="521322" rtl="0" eaLnBrk="1" fontAlgn="auto" latinLnBrk="0" hangingPunct="1">
                        <a:lnSpc>
                          <a:spcPct val="100000"/>
                        </a:lnSpc>
                        <a:spcBef>
                          <a:spcPts val="0"/>
                        </a:spcBef>
                        <a:spcAft>
                          <a:spcPct val="0"/>
                        </a:spcAft>
                        <a:buClr>
                          <a:srgbClr val="FFC000"/>
                        </a:buClr>
                        <a:buSzPct val="80000"/>
                        <a:buFont typeface="Wingdings" panose="05000000000000000000" pitchFamily="2" charset="2"/>
                        <a:buNone/>
                        <a:tabLst/>
                        <a:defRPr/>
                      </a:pPr>
                      <a:r>
                        <a:rPr lang="en-US" altLang="fr-FR" sz="1000" b="0" dirty="0">
                          <a:solidFill>
                            <a:schemeClr val="tx1"/>
                          </a:solidFill>
                          <a:latin typeface="EYInterstate" panose="02000503020000020004" pitchFamily="2" charset="0"/>
                          <a:cs typeface="Arial" charset="0"/>
                        </a:rPr>
                        <a:t>Master </a:t>
                      </a:r>
                      <a:r>
                        <a:rPr lang="en-US" altLang="fr-FR" sz="1000" b="0" dirty="0" err="1">
                          <a:solidFill>
                            <a:schemeClr val="tx1"/>
                          </a:solidFill>
                          <a:latin typeface="EYInterstate" panose="02000503020000020004" pitchFamily="2" charset="0"/>
                          <a:cs typeface="Arial" charset="0"/>
                        </a:rPr>
                        <a:t>Professionnel</a:t>
                      </a:r>
                      <a:r>
                        <a:rPr lang="en-US" altLang="fr-FR" sz="1000" b="0" dirty="0">
                          <a:solidFill>
                            <a:schemeClr val="tx1"/>
                          </a:solidFill>
                          <a:latin typeface="EYInterstate" panose="02000503020000020004" pitchFamily="2" charset="0"/>
                          <a:cs typeface="Arial" charset="0"/>
                        </a:rPr>
                        <a:t> </a:t>
                      </a:r>
                      <a:r>
                        <a:rPr lang="en-US" altLang="fr-FR" sz="1000" b="0" dirty="0" err="1">
                          <a:solidFill>
                            <a:schemeClr val="tx1"/>
                          </a:solidFill>
                          <a:latin typeface="EYInterstate" panose="02000503020000020004" pitchFamily="2" charset="0"/>
                          <a:cs typeface="Arial" charset="0"/>
                        </a:rPr>
                        <a:t>en</a:t>
                      </a:r>
                      <a:r>
                        <a:rPr lang="en-US" altLang="fr-FR" sz="1000" b="0" dirty="0">
                          <a:solidFill>
                            <a:schemeClr val="tx1"/>
                          </a:solidFill>
                          <a:latin typeface="EYInterstate" panose="02000503020000020004" pitchFamily="2" charset="0"/>
                          <a:cs typeface="Arial" charset="0"/>
                        </a:rPr>
                        <a:t> </a:t>
                      </a:r>
                      <a:r>
                        <a:rPr lang="en-US" altLang="fr-FR" sz="1000" b="0" dirty="0" err="1">
                          <a:solidFill>
                            <a:schemeClr val="tx1"/>
                          </a:solidFill>
                          <a:latin typeface="EYInterstate" panose="02000503020000020004" pitchFamily="2" charset="0"/>
                          <a:cs typeface="Arial" charset="0"/>
                        </a:rPr>
                        <a:t>Entrepreneuriat</a:t>
                      </a:r>
                      <a:endParaRPr lang="en-US" altLang="fr-FR" sz="1000" b="0" dirty="0">
                        <a:solidFill>
                          <a:schemeClr val="tx1"/>
                        </a:solidFill>
                        <a:latin typeface="EYInterstate" panose="02000503020000020004" pitchFamily="2" charset="0"/>
                        <a:cs typeface="Arial" charset="0"/>
                      </a:endParaRPr>
                    </a:p>
                  </a:txBody>
                  <a:tcPr marL="45720" marR="45720" marT="18000" marB="18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2261772"/>
                  </a:ext>
                </a:extLst>
              </a:tr>
            </a:tbl>
          </a:graphicData>
        </a:graphic>
      </p:graphicFrame>
      <p:sp>
        <p:nvSpPr>
          <p:cNvPr id="12" name="Rectangle 11">
            <a:extLst>
              <a:ext uri="{FF2B5EF4-FFF2-40B4-BE49-F238E27FC236}">
                <a16:creationId xmlns:a16="http://schemas.microsoft.com/office/drawing/2014/main" id="{A0532AA7-FCAC-49AE-9BA1-FF7C9D984509}"/>
              </a:ext>
            </a:extLst>
          </p:cNvPr>
          <p:cNvSpPr/>
          <p:nvPr/>
        </p:nvSpPr>
        <p:spPr>
          <a:xfrm>
            <a:off x="474984" y="2410384"/>
            <a:ext cx="4594224" cy="230832"/>
          </a:xfrm>
          <a:prstGeom prst="rect">
            <a:avLst/>
          </a:prstGeom>
        </p:spPr>
        <p:txBody>
          <a:bodyPr wrap="square" anchor="ctr">
            <a:spAutoFit/>
          </a:bodyPr>
          <a:lstStyle/>
          <a:p>
            <a:pPr algn="just" hangingPunct="0"/>
            <a:r>
              <a:rPr lang="fr-FR" sz="900" b="1" u="sng" kern="600" dirty="0">
                <a:latin typeface="EYInterstate" panose="02000503020000020004" pitchFamily="2" charset="0"/>
                <a:ea typeface="Times New Roman" panose="02020603050405020304" pitchFamily="18" charset="0"/>
                <a:cs typeface="Arial" panose="020B0604020202020204" pitchFamily="34" charset="0"/>
              </a:rPr>
              <a:t>Référence professionnelles pertinentes pour la mission:</a:t>
            </a:r>
            <a:r>
              <a:rPr lang="en-GB" sz="900" b="1" u="sng" kern="600" dirty="0">
                <a:latin typeface="EYInterstate" panose="02000503020000020004" pitchFamily="2" charset="0"/>
                <a:ea typeface="Times New Roman" panose="02020603050405020304" pitchFamily="18" charset="0"/>
                <a:cs typeface="Arial" panose="020B0604020202020204" pitchFamily="34" charset="0"/>
              </a:rPr>
              <a:t> </a:t>
            </a:r>
            <a:endParaRPr lang="fr-FR" sz="1000" kern="600" dirty="0">
              <a:latin typeface="EYInterstate Light"/>
              <a:ea typeface="Times New Roman" panose="02020603050405020304" pitchFamily="18" charset="0"/>
              <a:cs typeface="Times New Roman" panose="02020603050405020304" pitchFamily="18" charset="0"/>
            </a:endParaRPr>
          </a:p>
        </p:txBody>
      </p:sp>
      <p:graphicFrame>
        <p:nvGraphicFramePr>
          <p:cNvPr id="13" name="Table 43">
            <a:extLst>
              <a:ext uri="{FF2B5EF4-FFF2-40B4-BE49-F238E27FC236}">
                <a16:creationId xmlns:a16="http://schemas.microsoft.com/office/drawing/2014/main" id="{A972D713-2EE4-4EEF-8EE6-E23745535693}"/>
              </a:ext>
            </a:extLst>
          </p:cNvPr>
          <p:cNvGraphicFramePr>
            <a:graphicFrameLocks noGrp="1"/>
          </p:cNvGraphicFramePr>
          <p:nvPr>
            <p:extLst>
              <p:ext uri="{D42A27DB-BD31-4B8C-83A1-F6EECF244321}">
                <p14:modId xmlns:p14="http://schemas.microsoft.com/office/powerpoint/2010/main" val="2395740340"/>
              </p:ext>
            </p:extLst>
          </p:nvPr>
        </p:nvGraphicFramePr>
        <p:xfrm>
          <a:off x="566736" y="2692086"/>
          <a:ext cx="5759449" cy="6751320"/>
        </p:xfrm>
        <a:graphic>
          <a:graphicData uri="http://schemas.openxmlformats.org/drawingml/2006/table">
            <a:tbl>
              <a:tblPr firstRow="1" firstCol="1" bandRow="1" bandCol="1"/>
              <a:tblGrid>
                <a:gridCol w="512764">
                  <a:extLst>
                    <a:ext uri="{9D8B030D-6E8A-4147-A177-3AD203B41FA5}">
                      <a16:colId xmlns:a16="http://schemas.microsoft.com/office/drawing/2014/main" val="3818805818"/>
                    </a:ext>
                  </a:extLst>
                </a:gridCol>
                <a:gridCol w="812800">
                  <a:extLst>
                    <a:ext uri="{9D8B030D-6E8A-4147-A177-3AD203B41FA5}">
                      <a16:colId xmlns:a16="http://schemas.microsoft.com/office/drawing/2014/main" val="1154945732"/>
                    </a:ext>
                  </a:extLst>
                </a:gridCol>
                <a:gridCol w="457200">
                  <a:extLst>
                    <a:ext uri="{9D8B030D-6E8A-4147-A177-3AD203B41FA5}">
                      <a16:colId xmlns:a16="http://schemas.microsoft.com/office/drawing/2014/main" val="1221877252"/>
                    </a:ext>
                  </a:extLst>
                </a:gridCol>
                <a:gridCol w="3976685">
                  <a:extLst>
                    <a:ext uri="{9D8B030D-6E8A-4147-A177-3AD203B41FA5}">
                      <a16:colId xmlns:a16="http://schemas.microsoft.com/office/drawing/2014/main" val="625997630"/>
                    </a:ext>
                  </a:extLst>
                </a:gridCol>
              </a:tblGrid>
              <a:tr h="253469">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600" noProof="0" dirty="0">
                          <a:effectLst/>
                          <a:latin typeface="EYInterstate" panose="02000503020000020004" pitchFamily="2" charset="0"/>
                          <a:ea typeface="Calibri" panose="020F0502020204030204" pitchFamily="34" charset="0"/>
                          <a:cs typeface="Arial" panose="020B0604020202020204" pitchFamily="34" charset="0"/>
                        </a:rPr>
                        <a:t>Période</a:t>
                      </a:r>
                      <a:endParaRPr lang="fr-FR" sz="1000" kern="600" noProof="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4326363"/>
                  </a:ext>
                </a:extLst>
              </a:tr>
              <a:tr h="3154004">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r>
                        <a:rPr lang="en-US" sz="900" b="1" kern="600" noProof="0" dirty="0">
                          <a:solidFill>
                            <a:schemeClr val="tx1"/>
                          </a:solidFill>
                          <a:effectLst/>
                          <a:latin typeface="EYInterstate" panose="02000503020000020004" pitchFamily="2" charset="0"/>
                          <a:ea typeface="+mn-ea"/>
                          <a:cs typeface="Arial" panose="020B0604020202020204" pitchFamily="34" charset="0"/>
                        </a:rPr>
                        <a:t>2020 - present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EY 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p>
                      <a:pPr marL="0" algn="ctr" defTabSz="685800" rtl="0" eaLnBrk="1" latinLnBrk="0" hangingPunct="0">
                        <a:lnSpc>
                          <a:spcPts val="1200"/>
                        </a:lnSpc>
                        <a:spcAft>
                          <a:spcPts val="0"/>
                        </a:spcAft>
                      </a:pP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Financial Services</a:t>
                      </a:r>
                      <a:endParaRPr lang="fr-FR" sz="9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noProof="0" dirty="0">
                          <a:solidFill>
                            <a:schemeClr val="tx1"/>
                          </a:solidFill>
                          <a:effectLst/>
                          <a:latin typeface="EYInterstate" panose="02000503020000020004" pitchFamily="2" charset="0"/>
                          <a:ea typeface="+mn-ea"/>
                          <a:cs typeface="+mn-cs"/>
                        </a:rPr>
                        <a:t>Banque Mondiale (Tunisie, 2022 - 2023): Cartographie des flux de paiements gouvernementaux, et feuille de route pour leurs numérisations en Tunisie</a:t>
                      </a:r>
                      <a:endParaRPr lang="en-US" sz="950" kern="1200" noProof="0" dirty="0">
                        <a:solidFill>
                          <a:schemeClr val="tx1"/>
                        </a:solidFill>
                        <a:effectLst/>
                        <a:latin typeface="EYInterstate" panose="02000503020000020004" pitchFamily="2" charset="0"/>
                        <a:ea typeface="+mn-ea"/>
                        <a:cs typeface="+mn-cs"/>
                      </a:endParaRP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Cartographie des paiements gouvernementaux « AS-IS »</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Inventaire des flux de paiements gouvernementaux existants</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Hiérarchisation des flux de paiements gouvernementaux les plus pertinents</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Cartographie du processus E2E As-Is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Elaboration de scénarios futurs « </a:t>
                      </a:r>
                      <a:r>
                        <a:rPr lang="en-US" sz="900" dirty="0">
                          <a:solidFill>
                            <a:schemeClr val="tx1"/>
                          </a:solidFill>
                          <a:latin typeface="EYInterstate" panose="02000503020000020004" pitchFamily="2" charset="0"/>
                          <a:cs typeface="Arial" panose="020B0604020202020204" pitchFamily="34" charset="0"/>
                        </a:rPr>
                        <a:t>should</a:t>
                      </a:r>
                      <a:r>
                        <a:rPr lang="fr-FR" sz="900" dirty="0">
                          <a:solidFill>
                            <a:schemeClr val="tx1"/>
                          </a:solidFill>
                          <a:latin typeface="EYInterstate" panose="02000503020000020004" pitchFamily="2" charset="0"/>
                          <a:cs typeface="Arial" panose="020B0604020202020204" pitchFamily="34" charset="0"/>
                        </a:rPr>
                        <a:t> </a:t>
                      </a:r>
                      <a:r>
                        <a:rPr lang="en-US" sz="900" dirty="0">
                          <a:solidFill>
                            <a:schemeClr val="tx1"/>
                          </a:solidFill>
                          <a:latin typeface="EYInterstate" panose="02000503020000020004" pitchFamily="2" charset="0"/>
                          <a:cs typeface="Arial" panose="020B0604020202020204" pitchFamily="34" charset="0"/>
                        </a:rPr>
                        <a:t>be</a:t>
                      </a:r>
                      <a:r>
                        <a:rPr lang="fr-FR" sz="900" dirty="0">
                          <a:solidFill>
                            <a:schemeClr val="tx1"/>
                          </a:solidFill>
                          <a:latin typeface="EYInterstate" panose="02000503020000020004" pitchFamily="2" charset="0"/>
                          <a:cs typeface="Arial" panose="020B0604020202020204" pitchFamily="34" charset="0"/>
                        </a:rPr>
                        <a:t>"</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Identifier les "zones d'amélioration" et les "améliorations TIC" potentielles pour les différents systèmes existants, afin de soutenir la vision du gouvernement.</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Conception de l'architecture globale de l'état futur</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Feuille de route pour la numérisation en vue de la mise en œuvre de l'architecture choisie</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Analyse SWOT de chaque scénario</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Ateliers avec l'équipe de la BM, la BCT et l'administration tunisienne pour sélectionner le scénario approprié</a:t>
                      </a:r>
                    </a:p>
                    <a:p>
                      <a:pPr marL="904184"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Feuille de route pour la numérisation en vue de la mise en œuvre du scénario choisi pour l'état futur</a:t>
                      </a:r>
                    </a:p>
                    <a:p>
                      <a:pPr marL="0" marR="0" lvl="1" indent="0" algn="l" defTabSz="914400" rtl="0" eaLnBrk="1" fontAlgn="base" latinLnBrk="0" hangingPunct="1">
                        <a:lnSpc>
                          <a:spcPct val="100000"/>
                        </a:lnSpc>
                        <a:spcBef>
                          <a:spcPts val="0"/>
                        </a:spcBef>
                        <a:spcAft>
                          <a:spcPts val="300"/>
                        </a:spcAft>
                        <a:buClr>
                          <a:schemeClr val="bg2"/>
                        </a:buClr>
                        <a:buSzPct val="75000"/>
                        <a:buFont typeface="Arial" panose="020B0604020202020204" pitchFamily="34" charset="0"/>
                        <a:buNone/>
                        <a:tabLst/>
                        <a:defRPr/>
                      </a:pPr>
                      <a:endParaRPr lang="it-IT" sz="950" u="sng" kern="1200" noProof="0" dirty="0">
                        <a:solidFill>
                          <a:schemeClr val="tx1"/>
                        </a:solidFill>
                        <a:effectLst/>
                        <a:latin typeface="EYInterstate" panose="02000503020000020004" pitchFamily="2" charset="0"/>
                        <a:ea typeface="+mn-ea"/>
                        <a:cs typeface="+mn-cs"/>
                        <a:sym typeface="Arial"/>
                      </a:endParaRPr>
                    </a:p>
                    <a:p>
                      <a:pPr marL="0" marR="0" lvl="1" indent="0" algn="l" defTabSz="914400" rtl="0" eaLnBrk="1" fontAlgn="base" latinLnBrk="0" hangingPunct="1">
                        <a:lnSpc>
                          <a:spcPct val="100000"/>
                        </a:lnSpc>
                        <a:spcBef>
                          <a:spcPts val="0"/>
                        </a:spcBef>
                        <a:spcAft>
                          <a:spcPts val="300"/>
                        </a:spcAft>
                        <a:buClr>
                          <a:schemeClr val="bg2"/>
                        </a:buClr>
                        <a:buSzPct val="75000"/>
                        <a:buFont typeface="Arial" panose="020B0604020202020204" pitchFamily="34" charset="0"/>
                        <a:buNone/>
                        <a:tabLst/>
                        <a:defRPr/>
                      </a:pPr>
                      <a:r>
                        <a:rPr lang="it-IT" sz="950" u="sng" kern="1200" noProof="0" dirty="0">
                          <a:solidFill>
                            <a:schemeClr val="tx1"/>
                          </a:solidFill>
                          <a:effectLst/>
                          <a:latin typeface="EYInterstate" panose="02000503020000020004" pitchFamily="2" charset="0"/>
                          <a:ea typeface="+mn-ea"/>
                          <a:cs typeface="+mn-cs"/>
                          <a:sym typeface="Arial"/>
                        </a:rPr>
                        <a:t>International Finance Corporation IFC (Algérie, 2022): Algeria Digital Finance Diagnostic &amp; Scoping</a:t>
                      </a:r>
                      <a:endParaRPr lang="fr-FR" sz="950" u="sng" kern="1200" noProof="0" dirty="0">
                        <a:solidFill>
                          <a:schemeClr val="tx1"/>
                        </a:solidFill>
                        <a:effectLst/>
                        <a:latin typeface="EYInterstate" panose="02000503020000020004" pitchFamily="2" charset="0"/>
                        <a:ea typeface="+mn-ea"/>
                        <a:cs typeface="+mn-cs"/>
                        <a:sym typeface="Arial"/>
                      </a:endParaRP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Examen documentaire et entretiens/réunions avec les parties prenantes</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Examen et analyse des réglementations et des infrastructures</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Préparation et organisation de focus groupes</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Aperçu de l’état actuel des SFN en Algérie</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Évaluation de l’écosystème fintech/finance numérique</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Benchmarking : Identification de modèles/solutions économiques innovantes et efficaces</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Ciblage du groupe et analyse de la demande</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Entretiens avec des PME/PME (y compris des femmes entrepreneures) et identification de cas d'utilisation du SFD</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Évaluation du profil général et des besoins opérationnels des PME/PME, y compris les entreprises dirigées par des femmes</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Identifier et évaluer les besoins/défis financiers auxquels sont confrontés les particuliers et les PME/PME</a:t>
                      </a:r>
                    </a:p>
                    <a:p>
                      <a:pPr marL="447212" lvl="1"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Focus offres SFD, shortlist de cas d'usage et identification de partenariats</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Préparation de l'écosystème fintech/partenaires (bilan et nouveau BM) avec un focus sur l'offre SFD, shortlist des cas d'usage et identification des partenariats</a:t>
                      </a:r>
                    </a:p>
                    <a:p>
                      <a:pPr marL="904412" lvl="2" indent="-180789" algn="just" defTabSz="900044">
                        <a:lnSpc>
                          <a:spcPts val="931"/>
                        </a:lnSpc>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Identification de partenaires potentiels avec des institutions financières privées en Algérie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770982"/>
                  </a:ext>
                </a:extLst>
              </a:tr>
            </a:tbl>
          </a:graphicData>
        </a:graphic>
      </p:graphicFrame>
    </p:spTree>
    <p:extLst>
      <p:ext uri="{BB962C8B-B14F-4D97-AF65-F5344CB8AC3E}">
        <p14:creationId xmlns:p14="http://schemas.microsoft.com/office/powerpoint/2010/main" val="95962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3">
            <a:extLst>
              <a:ext uri="{FF2B5EF4-FFF2-40B4-BE49-F238E27FC236}">
                <a16:creationId xmlns:a16="http://schemas.microsoft.com/office/drawing/2014/main" id="{B764D311-D18B-F5CA-B615-DEF552CF8BE4}"/>
              </a:ext>
            </a:extLst>
          </p:cNvPr>
          <p:cNvGraphicFramePr>
            <a:graphicFrameLocks noGrp="1"/>
          </p:cNvGraphicFramePr>
          <p:nvPr>
            <p:extLst>
              <p:ext uri="{D42A27DB-BD31-4B8C-83A1-F6EECF244321}">
                <p14:modId xmlns:p14="http://schemas.microsoft.com/office/powerpoint/2010/main" val="3276573331"/>
              </p:ext>
            </p:extLst>
          </p:nvPr>
        </p:nvGraphicFramePr>
        <p:xfrm>
          <a:off x="566736" y="708460"/>
          <a:ext cx="5759449" cy="6393180"/>
        </p:xfrm>
        <a:graphic>
          <a:graphicData uri="http://schemas.openxmlformats.org/drawingml/2006/table">
            <a:tbl>
              <a:tblPr firstRow="1" firstCol="1" bandRow="1" bandCol="1"/>
              <a:tblGrid>
                <a:gridCol w="512764">
                  <a:extLst>
                    <a:ext uri="{9D8B030D-6E8A-4147-A177-3AD203B41FA5}">
                      <a16:colId xmlns:a16="http://schemas.microsoft.com/office/drawing/2014/main" val="3818805818"/>
                    </a:ext>
                  </a:extLst>
                </a:gridCol>
                <a:gridCol w="812800">
                  <a:extLst>
                    <a:ext uri="{9D8B030D-6E8A-4147-A177-3AD203B41FA5}">
                      <a16:colId xmlns:a16="http://schemas.microsoft.com/office/drawing/2014/main" val="1154945732"/>
                    </a:ext>
                  </a:extLst>
                </a:gridCol>
                <a:gridCol w="457200">
                  <a:extLst>
                    <a:ext uri="{9D8B030D-6E8A-4147-A177-3AD203B41FA5}">
                      <a16:colId xmlns:a16="http://schemas.microsoft.com/office/drawing/2014/main" val="1221877252"/>
                    </a:ext>
                  </a:extLst>
                </a:gridCol>
                <a:gridCol w="3976685">
                  <a:extLst>
                    <a:ext uri="{9D8B030D-6E8A-4147-A177-3AD203B41FA5}">
                      <a16:colId xmlns:a16="http://schemas.microsoft.com/office/drawing/2014/main" val="625997630"/>
                    </a:ext>
                  </a:extLst>
                </a:gridCol>
              </a:tblGrid>
              <a:tr h="253469">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600" noProof="0" dirty="0">
                          <a:effectLst/>
                          <a:latin typeface="EYInterstate" panose="02000503020000020004" pitchFamily="2" charset="0"/>
                          <a:ea typeface="Calibri" panose="020F0502020204030204" pitchFamily="34" charset="0"/>
                          <a:cs typeface="Arial" panose="020B0604020202020204" pitchFamily="34" charset="0"/>
                        </a:rPr>
                        <a:t>Période</a:t>
                      </a:r>
                      <a:endParaRPr lang="fr-FR" sz="1000" kern="600" noProof="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effectLst/>
                          <a:latin typeface="EYInterstate" panose="02000503020000020004" pitchFamily="2" charset="0"/>
                          <a:ea typeface="Calibri" panose="020F0502020204030204" pitchFamily="34" charset="0"/>
                          <a:cs typeface="Arial" panose="020B0604020202020204" pitchFamily="34" charset="0"/>
                        </a:rPr>
                        <a:t>Organisation et titre</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en-GB" sz="10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Pays</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algn="ctr" hangingPunct="0">
                        <a:lnSpc>
                          <a:spcPts val="1200"/>
                        </a:lnSpc>
                        <a:spcAft>
                          <a:spcPts val="0"/>
                        </a:spcAft>
                      </a:pPr>
                      <a:r>
                        <a:rPr lang="fr-FR" sz="1000" b="1" kern="1200" dirty="0">
                          <a:solidFill>
                            <a:schemeClr val="tx1"/>
                          </a:solidFill>
                          <a:effectLst/>
                          <a:latin typeface="EYInterstate" panose="02000503020000020004" pitchFamily="2" charset="0"/>
                          <a:ea typeface="+mn-ea"/>
                          <a:cs typeface="+mn-cs"/>
                        </a:rPr>
                        <a:t>Résumé des activités réalisées en rapport avec la mission</a:t>
                      </a:r>
                      <a:endParaRPr lang="fr-FR" sz="1000" kern="600" dirty="0">
                        <a:solidFill>
                          <a:schemeClr val="tx1"/>
                        </a:solidFill>
                        <a:effectLst/>
                        <a:latin typeface="EYInterstate" panose="02000503020000020004" pitchFamily="2" charset="0"/>
                        <a:ea typeface="Times New Roman" panose="02020603050405020304" pitchFamily="18" charset="0"/>
                        <a:cs typeface="Times New Roman" panose="02020603050405020304" pitchFamily="18" charset="0"/>
                      </a:endParaRPr>
                    </a:p>
                  </a:txBody>
                  <a:tcPr marL="15134" marR="1513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4326363"/>
                  </a:ext>
                </a:extLst>
              </a:tr>
              <a:tr h="3154004">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ctr" defTabSz="685800" rtl="0" eaLnBrk="1" fontAlgn="base" latinLnBrk="0" hangingPunct="0">
                        <a:lnSpc>
                          <a:spcPts val="1200"/>
                        </a:lnSpc>
                        <a:spcBef>
                          <a:spcPts val="0"/>
                        </a:spcBef>
                        <a:spcAft>
                          <a:spcPts val="0"/>
                        </a:spcAft>
                        <a:buClr>
                          <a:schemeClr val="tx1"/>
                        </a:buClr>
                        <a:buSzPct val="75000"/>
                        <a:buFont typeface="EYInterstate Light" panose="02000506000000020004" pitchFamily="2" charset="0"/>
                        <a:buNone/>
                        <a:tabLst/>
                        <a:defRPr/>
                      </a:pPr>
                      <a:r>
                        <a:rPr lang="en-US" sz="900" b="1" kern="600" noProof="0" dirty="0">
                          <a:solidFill>
                            <a:schemeClr val="tx1"/>
                          </a:solidFill>
                          <a:effectLst/>
                          <a:latin typeface="EYInterstate" panose="02000503020000020004" pitchFamily="2" charset="0"/>
                          <a:ea typeface="+mn-ea"/>
                          <a:cs typeface="Arial" panose="020B0604020202020204" pitchFamily="34" charset="0"/>
                        </a:rPr>
                        <a:t>2020 - present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EY 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p>
                      <a:pPr marL="0" algn="ctr" defTabSz="685800" rtl="0" eaLnBrk="1" latinLnBrk="0" hangingPunct="0">
                        <a:lnSpc>
                          <a:spcPts val="1200"/>
                        </a:lnSpc>
                        <a:spcAft>
                          <a:spcPts val="0"/>
                        </a:spcAft>
                      </a:pPr>
                      <a:r>
                        <a:rPr lang="en-GB" sz="900"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Financial Services</a:t>
                      </a:r>
                      <a:endParaRPr lang="fr-FR" sz="900"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algn="ctr" defTabSz="685800" rtl="0" eaLnBrk="1" latinLnBrk="0" hangingPunct="0">
                        <a:lnSpc>
                          <a:spcPts val="1200"/>
                        </a:lnSpc>
                        <a:spcAft>
                          <a:spcPts val="0"/>
                        </a:spcAft>
                      </a:pPr>
                      <a:r>
                        <a:rPr lang="en-GB" sz="900" b="1" kern="600" dirty="0">
                          <a:solidFill>
                            <a:schemeClr val="tx1"/>
                          </a:solidFill>
                          <a:effectLst/>
                          <a:latin typeface="EYInterstate" panose="02000503020000020004" pitchFamily="2" charset="0"/>
                          <a:ea typeface="Calibri" panose="020F0502020204030204" pitchFamily="34" charset="0"/>
                          <a:cs typeface="Arial" panose="020B0604020202020204" pitchFamily="34" charset="0"/>
                        </a:rPr>
                        <a:t>Tunisie</a:t>
                      </a:r>
                      <a:endParaRPr lang="fr-FR" sz="900" b="1" kern="600" dirty="0">
                        <a:solidFill>
                          <a:schemeClr val="tx1"/>
                        </a:solidFill>
                        <a:effectLst/>
                        <a:latin typeface="EYInterstate" panose="02000503020000020004" pitchFamily="2" charset="0"/>
                        <a:ea typeface="Times New Roman" panose="02020603050405020304" pitchFamily="18" charset="0"/>
                        <a:cs typeface="Arial" panose="020B0604020202020204" pitchFamily="34" charset="0"/>
                      </a:endParaRPr>
                    </a:p>
                  </a:txBody>
                  <a:tcPr marL="15134" marR="151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320647" rtl="0" eaLnBrk="1" latinLnBrk="0" hangingPunct="1">
                        <a:defRPr sz="2600" kern="1200">
                          <a:solidFill>
                            <a:schemeClr val="tx1"/>
                          </a:solidFill>
                          <a:latin typeface="Calibri" panose="020F0502020204030204"/>
                        </a:defRPr>
                      </a:lvl1pPr>
                      <a:lvl2pPr marL="660324" algn="l" defTabSz="1320647" rtl="0" eaLnBrk="1" latinLnBrk="0" hangingPunct="1">
                        <a:defRPr sz="2600" kern="1200">
                          <a:solidFill>
                            <a:schemeClr val="tx1"/>
                          </a:solidFill>
                          <a:latin typeface="Calibri" panose="020F0502020204030204"/>
                        </a:defRPr>
                      </a:lvl2pPr>
                      <a:lvl3pPr marL="1320647" algn="l" defTabSz="1320647" rtl="0" eaLnBrk="1" latinLnBrk="0" hangingPunct="1">
                        <a:defRPr sz="2600" kern="1200">
                          <a:solidFill>
                            <a:schemeClr val="tx1"/>
                          </a:solidFill>
                          <a:latin typeface="Calibri" panose="020F0502020204030204"/>
                        </a:defRPr>
                      </a:lvl3pPr>
                      <a:lvl4pPr marL="1980973" algn="l" defTabSz="1320647" rtl="0" eaLnBrk="1" latinLnBrk="0" hangingPunct="1">
                        <a:defRPr sz="2600" kern="1200">
                          <a:solidFill>
                            <a:schemeClr val="tx1"/>
                          </a:solidFill>
                          <a:latin typeface="Calibri" panose="020F0502020204030204"/>
                        </a:defRPr>
                      </a:lvl4pPr>
                      <a:lvl5pPr marL="2641298" algn="l" defTabSz="1320647" rtl="0" eaLnBrk="1" latinLnBrk="0" hangingPunct="1">
                        <a:defRPr sz="2600" kern="1200">
                          <a:solidFill>
                            <a:schemeClr val="tx1"/>
                          </a:solidFill>
                          <a:latin typeface="Calibri" panose="020F0502020204030204"/>
                        </a:defRPr>
                      </a:lvl5pPr>
                      <a:lvl6pPr marL="3301621" algn="l" defTabSz="1320647" rtl="0" eaLnBrk="1" latinLnBrk="0" hangingPunct="1">
                        <a:defRPr sz="2600" kern="1200">
                          <a:solidFill>
                            <a:schemeClr val="tx1"/>
                          </a:solidFill>
                          <a:latin typeface="Calibri" panose="020F0502020204030204"/>
                        </a:defRPr>
                      </a:lvl6pPr>
                      <a:lvl7pPr marL="3961946" algn="l" defTabSz="1320647" rtl="0" eaLnBrk="1" latinLnBrk="0" hangingPunct="1">
                        <a:defRPr sz="2600" kern="1200">
                          <a:solidFill>
                            <a:schemeClr val="tx1"/>
                          </a:solidFill>
                          <a:latin typeface="Calibri" panose="020F0502020204030204"/>
                        </a:defRPr>
                      </a:lvl7pPr>
                      <a:lvl8pPr marL="4622270" algn="l" defTabSz="1320647" rtl="0" eaLnBrk="1" latinLnBrk="0" hangingPunct="1">
                        <a:defRPr sz="2600" kern="1200">
                          <a:solidFill>
                            <a:schemeClr val="tx1"/>
                          </a:solidFill>
                          <a:latin typeface="Calibri" panose="020F0502020204030204"/>
                        </a:defRPr>
                      </a:lvl8pPr>
                      <a:lvl9pPr marL="5282594" algn="l" defTabSz="1320647" rtl="0" eaLnBrk="1" latinLnBrk="0" hangingPunct="1">
                        <a:defRPr sz="2600" kern="1200">
                          <a:solidFill>
                            <a:schemeClr val="tx1"/>
                          </a:solidFill>
                          <a:latin typeface="Calibri" panose="020F0502020204030204"/>
                        </a:defRPr>
                      </a:lvl9pPr>
                    </a:lstStyle>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noProof="0" dirty="0" err="1">
                          <a:solidFill>
                            <a:schemeClr val="tx1"/>
                          </a:solidFill>
                          <a:effectLst/>
                          <a:latin typeface="EYInterstate" panose="02000503020000020004" pitchFamily="2" charset="0"/>
                          <a:ea typeface="+mn-ea"/>
                          <a:cs typeface="+mn-cs"/>
                        </a:rPr>
                        <a:t>Zitouna</a:t>
                      </a:r>
                      <a:r>
                        <a:rPr lang="fr-FR" sz="950" u="sng" kern="1200" noProof="0" dirty="0">
                          <a:solidFill>
                            <a:schemeClr val="tx1"/>
                          </a:solidFill>
                          <a:effectLst/>
                          <a:latin typeface="EYInterstate" panose="02000503020000020004" pitchFamily="2" charset="0"/>
                          <a:ea typeface="+mn-ea"/>
                          <a:cs typeface="+mn-cs"/>
                        </a:rPr>
                        <a:t> Bank (Tunisie, 2021 - 2022) : Accompagnement pour la mise en place d’une institution financière digitale (</a:t>
                      </a:r>
                      <a:r>
                        <a:rPr lang="fr-FR" sz="950" u="sng" kern="1200" noProof="0" dirty="0" err="1">
                          <a:solidFill>
                            <a:schemeClr val="tx1"/>
                          </a:solidFill>
                          <a:effectLst/>
                          <a:latin typeface="EYInterstate" panose="02000503020000020004" pitchFamily="2" charset="0"/>
                          <a:ea typeface="+mn-ea"/>
                          <a:cs typeface="+mn-cs"/>
                        </a:rPr>
                        <a:t>EdP</a:t>
                      </a:r>
                      <a:r>
                        <a:rPr lang="fr-FR" sz="950" u="sng" kern="1200" noProof="0" dirty="0">
                          <a:solidFill>
                            <a:schemeClr val="tx1"/>
                          </a:solidFill>
                          <a:effectLst/>
                          <a:latin typeface="EYInterstate" panose="02000503020000020004" pitchFamily="2" charset="0"/>
                          <a:ea typeface="+mn-ea"/>
                          <a:cs typeface="+mn-cs"/>
                        </a:rPr>
                        <a:t>)</a:t>
                      </a:r>
                      <a:endParaRPr lang="en-US" sz="950" u="sng" kern="1200" noProof="0" dirty="0">
                        <a:solidFill>
                          <a:schemeClr val="tx1"/>
                        </a:solidFill>
                        <a:effectLst/>
                        <a:latin typeface="EYInterstate" panose="02000503020000020004" pitchFamily="2" charset="0"/>
                        <a:ea typeface="+mn-ea"/>
                        <a:cs typeface="+mn-cs"/>
                      </a:endParaRP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err="1">
                          <a:solidFill>
                            <a:schemeClr val="tx1"/>
                          </a:solidFill>
                          <a:latin typeface="EYInterstate" panose="02000503020000020004" pitchFamily="2" charset="0"/>
                          <a:cs typeface="Arial" panose="020B0604020202020204" pitchFamily="34" charset="0"/>
                        </a:rPr>
                        <a:t>Refresh</a:t>
                      </a:r>
                      <a:r>
                        <a:rPr lang="fr-FR" sz="900" dirty="0">
                          <a:solidFill>
                            <a:schemeClr val="tx1"/>
                          </a:solidFill>
                          <a:latin typeface="EYInterstate" panose="02000503020000020004" pitchFamily="2" charset="0"/>
                          <a:cs typeface="Arial" panose="020B0604020202020204" pitchFamily="34" charset="0"/>
                        </a:rPr>
                        <a:t> et formalisation du Business Model</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Etude de marché </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Définition des choix stratégiques et opérationnels </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Elaboration d’un business model</a:t>
                      </a:r>
                      <a:endParaRPr lang="id-ID" sz="900" dirty="0">
                        <a:solidFill>
                          <a:schemeClr val="tx1"/>
                        </a:solidFill>
                        <a:latin typeface="EYInterstate" panose="02000503020000020004" pitchFamily="2" charset="0"/>
                        <a:cs typeface="Arial" panose="020B0604020202020204" pitchFamily="34" charset="0"/>
                      </a:endParaRP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Préparation et rédaction du dossier d’agrément de principe</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Commercial et Marketing</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Système d’information</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Organisation et Ressources humaines</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Processus (les flux transactionnels de l’établissement)</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Risque, Audit et Juridique</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Plan d’affaires sur 5 ans</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Mise à jour du dossier d’agrément</a:t>
                      </a:r>
                      <a:endParaRPr lang="id-ID" sz="900" dirty="0">
                        <a:solidFill>
                          <a:schemeClr val="tx1"/>
                        </a:solidFill>
                        <a:latin typeface="EYInterstate" panose="02000503020000020004" pitchFamily="2" charset="0"/>
                        <a:cs typeface="Arial" panose="020B0604020202020204" pitchFamily="34" charset="0"/>
                      </a:endParaRP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Etude de marché </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Rédaction et préparation du dossier d’agrément définition</a:t>
                      </a:r>
                    </a:p>
                    <a:p>
                      <a:pPr marL="0" marR="0" lvl="1" indent="0" algn="l" defTabSz="914400" rtl="0" eaLnBrk="1" fontAlgn="base" latinLnBrk="0" hangingPunct="1">
                        <a:lnSpc>
                          <a:spcPct val="100000"/>
                        </a:lnSpc>
                        <a:spcBef>
                          <a:spcPts val="0"/>
                        </a:spcBef>
                        <a:spcAft>
                          <a:spcPts val="300"/>
                        </a:spcAft>
                        <a:buClr>
                          <a:schemeClr val="bg2"/>
                        </a:buClr>
                        <a:buSzPct val="75000"/>
                        <a:buFont typeface="Arial" panose="020B0604020202020204" pitchFamily="34" charset="0"/>
                        <a:buNone/>
                        <a:tabLst/>
                        <a:defRPr/>
                      </a:pPr>
                      <a:endParaRPr lang="it-IT" sz="950" u="sng" kern="1200" noProof="0" dirty="0">
                        <a:solidFill>
                          <a:schemeClr val="tx1"/>
                        </a:solidFill>
                        <a:effectLst/>
                        <a:latin typeface="EYInterstate" panose="02000503020000020004" pitchFamily="2" charset="0"/>
                        <a:ea typeface="+mn-ea"/>
                        <a:cs typeface="+mn-cs"/>
                        <a:sym typeface="Arial"/>
                      </a:endParaRP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noProof="0" dirty="0" err="1">
                          <a:solidFill>
                            <a:schemeClr val="tx1"/>
                          </a:solidFill>
                          <a:effectLst/>
                          <a:latin typeface="EYInterstate" panose="02000503020000020004" pitchFamily="2" charset="0"/>
                          <a:ea typeface="+mn-ea"/>
                          <a:cs typeface="+mn-cs"/>
                          <a:sym typeface="Arial"/>
                        </a:rPr>
                        <a:t>RunPay</a:t>
                      </a:r>
                      <a:r>
                        <a:rPr lang="fr-FR" sz="950" u="sng" kern="1200" noProof="0" dirty="0">
                          <a:solidFill>
                            <a:schemeClr val="tx1"/>
                          </a:solidFill>
                          <a:effectLst/>
                          <a:latin typeface="EYInterstate" panose="02000503020000020004" pitchFamily="2" charset="0"/>
                          <a:ea typeface="+mn-ea"/>
                          <a:cs typeface="+mn-cs"/>
                          <a:sym typeface="Arial"/>
                        </a:rPr>
                        <a:t> (Tunisie, 2021) : Accompagnement pour la préparation du dossier d’agrément pour la création d’un établissement de paiement</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err="1">
                          <a:solidFill>
                            <a:schemeClr val="tx1"/>
                          </a:solidFill>
                          <a:latin typeface="EYInterstate" panose="02000503020000020004" pitchFamily="2" charset="0"/>
                          <a:cs typeface="Arial" panose="020B0604020202020204" pitchFamily="34" charset="0"/>
                        </a:rPr>
                        <a:t>Refresh</a:t>
                      </a:r>
                      <a:r>
                        <a:rPr lang="fr-FR" sz="900" dirty="0">
                          <a:solidFill>
                            <a:schemeClr val="tx1"/>
                          </a:solidFill>
                          <a:latin typeface="EYInterstate" panose="02000503020000020004" pitchFamily="2" charset="0"/>
                          <a:cs typeface="Arial" panose="020B0604020202020204" pitchFamily="34" charset="0"/>
                        </a:rPr>
                        <a:t> et formalisation du Business Model</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Etude de marché </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Définition des choix stratégiques et opérationnels </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Elaboration d’un business model</a:t>
                      </a:r>
                      <a:endParaRPr lang="id-ID" sz="900" dirty="0">
                        <a:solidFill>
                          <a:schemeClr val="tx1"/>
                        </a:solidFill>
                        <a:latin typeface="EYInterstate" panose="02000503020000020004" pitchFamily="2" charset="0"/>
                        <a:cs typeface="Arial" panose="020B0604020202020204" pitchFamily="34" charset="0"/>
                      </a:endParaRP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Préparation et rédaction du dossier d’agrément de principe</a:t>
                      </a:r>
                    </a:p>
                    <a:p>
                      <a:pPr marL="904184" lvl="2"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Commercial et Marketing</a:t>
                      </a:r>
                    </a:p>
                    <a:p>
                      <a:pPr marL="904184" lvl="2"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Système d’information</a:t>
                      </a:r>
                    </a:p>
                    <a:p>
                      <a:pPr marL="904184" lvl="2"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Organisation et Ressources humaines</a:t>
                      </a:r>
                    </a:p>
                    <a:p>
                      <a:pPr marL="904184" lvl="2" indent="-180789"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Processus (les flux transactionnels de l’établissement)</a:t>
                      </a:r>
                    </a:p>
                    <a:p>
                      <a:pPr marL="904184" lvl="2"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Chantier Risque, Audit et Juridique</a:t>
                      </a:r>
                    </a:p>
                    <a:p>
                      <a:pPr marL="904184" lvl="2"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Plan d’affaires sur 5 ans</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Mise à jour du dossier d’agrément</a:t>
                      </a:r>
                      <a:endParaRPr lang="id-ID" sz="900" dirty="0">
                        <a:solidFill>
                          <a:schemeClr val="tx1"/>
                        </a:solidFill>
                        <a:latin typeface="EYInterstate" panose="02000503020000020004" pitchFamily="2" charset="0"/>
                        <a:cs typeface="Arial" panose="020B0604020202020204" pitchFamily="34" charset="0"/>
                      </a:endParaRP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Etude de marché </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Rédaction et préparation du dossier d’agrément définition</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endParaRPr lang="fr-FR" sz="900" dirty="0">
                        <a:solidFill>
                          <a:schemeClr val="tx1"/>
                        </a:solidFill>
                        <a:latin typeface="EYInterstate" panose="02000503020000020004" pitchFamily="2" charset="0"/>
                        <a:cs typeface="Arial" panose="020B0604020202020204" pitchFamily="34" charset="0"/>
                      </a:endParaRPr>
                    </a:p>
                    <a:p>
                      <a:pPr marL="0" marR="0" lvl="1" indent="0" algn="l" defTabSz="914400" rtl="0" eaLnBrk="1" fontAlgn="base" latinLnBrk="0" hangingPunct="1">
                        <a:lnSpc>
                          <a:spcPct val="100000"/>
                        </a:lnSpc>
                        <a:spcBef>
                          <a:spcPts val="0"/>
                        </a:spcBef>
                        <a:spcAft>
                          <a:spcPts val="300"/>
                        </a:spcAft>
                        <a:buClr>
                          <a:schemeClr val="tx1"/>
                        </a:buClr>
                        <a:buSzPct val="75000"/>
                        <a:buFont typeface="Arial" panose="020B0604020202020204" pitchFamily="34" charset="0"/>
                        <a:buNone/>
                        <a:tabLst/>
                        <a:defRPr/>
                      </a:pPr>
                      <a:r>
                        <a:rPr lang="fr-FR" sz="950" u="sng" kern="1200" dirty="0">
                          <a:solidFill>
                            <a:schemeClr val="tx1"/>
                          </a:solidFill>
                          <a:effectLst/>
                          <a:latin typeface="EYInterstate" panose="02000503020000020004" pitchFamily="2" charset="0"/>
                          <a:ea typeface="+mn-ea"/>
                          <a:cs typeface="+mn-cs"/>
                        </a:rPr>
                        <a:t>EY (Tunisie, 2020) : Conception d'un modèle de mesure de la maturité digitale d'une banque</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Identifier les éléments indicateurs qui permettent d’évaluer la maturité digitale.</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Définir les axes et leurs indicateurs associés, afin de garantir la cohérence et l’exhaustivité du modèle.</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Travailler sur la pondération des indicateurs pour rééquilibrer le modèle.</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Réaliser plusieurs benchmarks pour concevoir la grille des niveaux des indicateurs.</a:t>
                      </a:r>
                    </a:p>
                    <a:p>
                      <a:pPr marL="447212" lvl="1" indent="-180789" algn="just" defTabSz="900044" fontAlgn="base">
                        <a:lnSpc>
                          <a:spcPts val="931"/>
                        </a:lnSpc>
                        <a:spcBef>
                          <a:spcPct val="0"/>
                        </a:spcBef>
                        <a:buClr>
                          <a:srgbClr val="FFE600"/>
                        </a:buClr>
                        <a:buSzPct val="80000"/>
                        <a:buFont typeface="Arial" panose="020B0604020202020204" pitchFamily="34" charset="0"/>
                        <a:buChar char="•"/>
                        <a:tabLst>
                          <a:tab pos="192943" algn="l"/>
                        </a:tabLst>
                        <a:defRPr/>
                      </a:pPr>
                      <a:r>
                        <a:rPr lang="fr-FR" sz="900" dirty="0">
                          <a:solidFill>
                            <a:schemeClr val="tx1"/>
                          </a:solidFill>
                          <a:latin typeface="EYInterstate" panose="02000503020000020004" pitchFamily="2" charset="0"/>
                          <a:cs typeface="Arial" panose="020B0604020202020204" pitchFamily="34" charset="0"/>
                        </a:rPr>
                        <a:t>Élaborer une recherche sur la gouvernance du digital dans le secteur bancaire.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770982"/>
                  </a:ext>
                </a:extLst>
              </a:tr>
            </a:tbl>
          </a:graphicData>
        </a:graphic>
      </p:graphicFrame>
      <p:sp>
        <p:nvSpPr>
          <p:cNvPr id="3" name="Rectangle 2">
            <a:extLst>
              <a:ext uri="{FF2B5EF4-FFF2-40B4-BE49-F238E27FC236}">
                <a16:creationId xmlns:a16="http://schemas.microsoft.com/office/drawing/2014/main" id="{E68A1E60-BF79-D184-352D-0BD535D45B38}"/>
              </a:ext>
            </a:extLst>
          </p:cNvPr>
          <p:cNvSpPr/>
          <p:nvPr/>
        </p:nvSpPr>
        <p:spPr>
          <a:xfrm>
            <a:off x="463335" y="7235148"/>
            <a:ext cx="5759449" cy="1699568"/>
          </a:xfrm>
          <a:prstGeom prst="rect">
            <a:avLst/>
          </a:prstGeom>
        </p:spPr>
        <p:txBody>
          <a:bodyPr wrap="square">
            <a:spAutoFit/>
          </a:bodyPr>
          <a:lstStyle/>
          <a:p>
            <a:pPr defTabSz="457200" hangingPunct="0">
              <a:lnSpc>
                <a:spcPts val="1200"/>
              </a:lnSpc>
            </a:pPr>
            <a:r>
              <a:rPr lang="fr-FR"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Adhésion à des associations professionnelles et à des publications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NA</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Compétences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linguistiques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Français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Anglais</a:t>
            </a: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r>
              <a:rPr lang="en-GB" sz="900"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Arabe</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Coordonnées</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de </a:t>
            </a:r>
            <a:r>
              <a:rPr lang="en-GB" sz="900" b="1" u="sng" kern="600" dirty="0" err="1">
                <a:solidFill>
                  <a:prstClr val="black"/>
                </a:solidFill>
                <a:latin typeface="EYInterstate" panose="02000503020000020004" pitchFamily="2" charset="0"/>
                <a:ea typeface="Times New Roman" panose="02020603050405020304" pitchFamily="18" charset="0"/>
                <a:cs typeface="Arial" panose="020B0604020202020204" pitchFamily="34" charset="0"/>
              </a:rPr>
              <a:t>l'expert</a:t>
            </a: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 </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E-mail: </a:t>
            </a:r>
            <a:r>
              <a:rPr lang="fr-FR" sz="900" u="sng" kern="600" dirty="0">
                <a:solidFill>
                  <a:srgbClr val="0000FF"/>
                </a:solidFill>
                <a:latin typeface="EYInterstate" panose="02000503020000020004" pitchFamily="2" charset="0"/>
                <a:ea typeface="Times New Roman" panose="02020603050405020304" pitchFamily="18" charset="0"/>
                <a:cs typeface="Arial" panose="020B0604020202020204" pitchFamily="34" charset="0"/>
              </a:rPr>
              <a:t>aziz.abdellatif@tn.ey.com</a:t>
            </a:r>
          </a:p>
          <a:p>
            <a:pPr defTabSz="457200" hangingPunct="0">
              <a:lnSpc>
                <a:spcPts val="1200"/>
              </a:lnSpc>
              <a:spcAft>
                <a:spcPts val="600"/>
              </a:spcAft>
            </a:pPr>
            <a:r>
              <a:rPr lang="en-GB"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Phone: +216 29 945 888</a:t>
            </a:r>
            <a:endParaRPr lang="fr-FR" sz="1000" kern="600" dirty="0">
              <a:solidFill>
                <a:prstClr val="black"/>
              </a:solidFill>
              <a:ea typeface="Times New Roman" panose="02020603050405020304" pitchFamily="18" charset="0"/>
              <a:cs typeface="Times New Roman" panose="02020603050405020304" pitchFamily="18" charset="0"/>
            </a:endParaRPr>
          </a:p>
          <a:p>
            <a:pPr defTabSz="457200" hangingPunct="0">
              <a:lnSpc>
                <a:spcPts val="1200"/>
              </a:lnSpc>
            </a:pPr>
            <a:r>
              <a:rPr lang="en-GB" sz="900" b="1" u="sng"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Attestation</a:t>
            </a:r>
            <a:endParaRPr lang="fr-FR" sz="1000" kern="600" dirty="0">
              <a:solidFill>
                <a:prstClr val="black"/>
              </a:solidFill>
              <a:ea typeface="Times New Roman" panose="02020603050405020304" pitchFamily="18" charset="0"/>
              <a:cs typeface="Times New Roman" panose="02020603050405020304" pitchFamily="18" charset="0"/>
            </a:endParaRPr>
          </a:p>
          <a:p>
            <a:pPr algn="just" defTabSz="457200" hangingPunct="0">
              <a:lnSpc>
                <a:spcPts val="1200"/>
              </a:lnSpc>
              <a:tabLst>
                <a:tab pos="5715000" algn="r"/>
              </a:tabLst>
            </a:pPr>
            <a:r>
              <a:rPr lang="fr-FR" sz="900" kern="600" dirty="0">
                <a:solidFill>
                  <a:prstClr val="black"/>
                </a:solidFill>
                <a:latin typeface="EYInterstate" panose="02000503020000020004" pitchFamily="2" charset="0"/>
                <a:ea typeface="Times New Roman" panose="02020603050405020304" pitchFamily="18" charset="0"/>
                <a:cs typeface="Arial" panose="020B0604020202020204" pitchFamily="34" charset="0"/>
              </a:rPr>
              <a:t>Je soussigné(e), certifie que, selon mes connaissances et croyances les plus sincères, ce CV décrit correctement ma personne, mes qualifications et mon expérience, et je suis disponible pour entreprendre la mission en cas de sélection. Je comprends que toute déclaration inexacte ou fausse décrite ici pourrait entraîner ma disqualification ou mon renvoi par la Banque Mondiale.</a:t>
            </a:r>
            <a:endParaRPr lang="fr-FR" sz="1000" kern="600" dirty="0">
              <a:solidFill>
                <a:prstClr val="black"/>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6709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NYgZkYHgQWSF9os9HkLG1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aoxxxseGZEWmjiLEpe5g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ANIQRwkRg2wQhbIEoJ_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5AE266-8781-46F5-B443-CC58EF3D3F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C95D58F-77A8-425A-AC56-C7320FD3D5A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1749FBA-2F04-4D15-8F67-4B96715D99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9297</TotalTime>
  <Words>808</Words>
  <Application>Microsoft Office PowerPoint</Application>
  <PresentationFormat>A4 Paper (210x297 mm)</PresentationFormat>
  <Paragraphs>106</Paragraphs>
  <Slides>2</Slides>
  <Notes>0</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Office Theme</vt:lpstr>
      <vt:lpstr>EY dark background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Aziz Abdellatif</dc:creator>
  <cp:lastModifiedBy>Aziz Abdellatif</cp:lastModifiedBy>
  <cp:revision>368</cp:revision>
  <dcterms:created xsi:type="dcterms:W3CDTF">2021-08-27T11:28:35Z</dcterms:created>
  <dcterms:modified xsi:type="dcterms:W3CDTF">2024-02-07T17:17:12Z</dcterms:modified>
</cp:coreProperties>
</file>